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48" r:id="rId2"/>
  </p:sldMasterIdLst>
  <p:notesMasterIdLst>
    <p:notesMasterId r:id="rId20"/>
  </p:notesMasterIdLst>
  <p:sldIdLst>
    <p:sldId id="259" r:id="rId3"/>
    <p:sldId id="262" r:id="rId4"/>
    <p:sldId id="263" r:id="rId5"/>
    <p:sldId id="268" r:id="rId6"/>
    <p:sldId id="272" r:id="rId7"/>
    <p:sldId id="270" r:id="rId8"/>
    <p:sldId id="273" r:id="rId9"/>
    <p:sldId id="276" r:id="rId10"/>
    <p:sldId id="261" r:id="rId11"/>
    <p:sldId id="266" r:id="rId12"/>
    <p:sldId id="264" r:id="rId13"/>
    <p:sldId id="269" r:id="rId14"/>
    <p:sldId id="277" r:id="rId15"/>
    <p:sldId id="278" r:id="rId16"/>
    <p:sldId id="274" r:id="rId17"/>
    <p:sldId id="280" r:id="rId18"/>
    <p:sldId id="2007578498" r:id="rId19"/>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070B"/>
    <a:srgbClr val="FBD17C"/>
    <a:srgbClr val="6482E2"/>
    <a:srgbClr val="6868EC"/>
    <a:srgbClr val="D5D5F8"/>
    <a:srgbClr val="FCCD70"/>
    <a:srgbClr val="6969BF"/>
    <a:srgbClr val="5B5BEA"/>
    <a:srgbClr val="E9E9F5"/>
    <a:srgbClr val="DDDD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3" autoAdjust="0"/>
    <p:restoredTop sz="94660"/>
  </p:normalViewPr>
  <p:slideViewPr>
    <p:cSldViewPr snapToGrid="0" showGuides="1">
      <p:cViewPr varScale="1">
        <p:scale>
          <a:sx n="92" d="100"/>
          <a:sy n="92" d="100"/>
        </p:scale>
        <p:origin x="96" y="330"/>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8820969890394263E-2"/>
          <c:y val="0.236773061375227"/>
          <c:w val="0.86737830830090601"/>
          <c:h val="0.59239317908381084"/>
        </c:manualLayout>
      </c:layout>
      <c:barChart>
        <c:barDir val="col"/>
        <c:grouping val="clustered"/>
        <c:varyColors val="0"/>
        <c:ser>
          <c:idx val="0"/>
          <c:order val="0"/>
          <c:tx>
            <c:strRef>
              <c:f>Sheet1!$B$1</c:f>
              <c:strCache>
                <c:ptCount val="1"/>
                <c:pt idx="0">
                  <c:v>一季度</c:v>
                </c:pt>
              </c:strCache>
            </c:strRef>
          </c:tx>
          <c:spPr>
            <a:solidFill>
              <a:schemeClr val="accent1"/>
            </a:solidFill>
            <a:ln>
              <a:noFill/>
            </a:ln>
            <a:effectLst/>
          </c:spPr>
          <c:invertIfNegative val="0"/>
          <c:cat>
            <c:strRef>
              <c:f>Sheet1!$A$2:$A$5</c:f>
              <c:strCache>
                <c:ptCount val="4"/>
                <c:pt idx="0">
                  <c:v>项目1</c:v>
                </c:pt>
                <c:pt idx="1">
                  <c:v>项目2</c:v>
                </c:pt>
                <c:pt idx="2">
                  <c:v>项目3</c:v>
                </c:pt>
                <c:pt idx="3">
                  <c:v>项目4</c:v>
                </c:pt>
              </c:strCache>
            </c:strRef>
          </c:cat>
          <c:val>
            <c:numRef>
              <c:f>Sheet1!$B$2:$B$5</c:f>
              <c:numCache>
                <c:formatCode>General</c:formatCode>
                <c:ptCount val="4"/>
                <c:pt idx="0">
                  <c:v>2.25</c:v>
                </c:pt>
                <c:pt idx="1">
                  <c:v>0.75</c:v>
                </c:pt>
                <c:pt idx="2">
                  <c:v>2.25</c:v>
                </c:pt>
                <c:pt idx="3">
                  <c:v>1.5</c:v>
                </c:pt>
              </c:numCache>
            </c:numRef>
          </c:val>
          <c:extLst>
            <c:ext xmlns:c16="http://schemas.microsoft.com/office/drawing/2014/chart" uri="{C3380CC4-5D6E-409C-BE32-E72D297353CC}">
              <c16:uniqueId val="{00000000-8050-4A60-A658-3601BFBB4787}"/>
            </c:ext>
          </c:extLst>
        </c:ser>
        <c:ser>
          <c:idx val="1"/>
          <c:order val="1"/>
          <c:tx>
            <c:strRef>
              <c:f>Sheet1!$C$1</c:f>
              <c:strCache>
                <c:ptCount val="1"/>
                <c:pt idx="0">
                  <c:v>二季度 </c:v>
                </c:pt>
              </c:strCache>
            </c:strRef>
          </c:tx>
          <c:spPr>
            <a:solidFill>
              <a:schemeClr val="accent3">
                <a:lumMod val="75000"/>
              </a:schemeClr>
            </a:solidFill>
            <a:ln>
              <a:noFill/>
            </a:ln>
            <a:effectLst/>
          </c:spPr>
          <c:invertIfNegative val="0"/>
          <c:cat>
            <c:strRef>
              <c:f>Sheet1!$A$2:$A$5</c:f>
              <c:strCache>
                <c:ptCount val="4"/>
                <c:pt idx="0">
                  <c:v>项目1</c:v>
                </c:pt>
                <c:pt idx="1">
                  <c:v>项目2</c:v>
                </c:pt>
                <c:pt idx="2">
                  <c:v>项目3</c:v>
                </c:pt>
                <c:pt idx="3">
                  <c:v>项目4</c:v>
                </c:pt>
              </c:strCache>
            </c:strRef>
          </c:cat>
          <c:val>
            <c:numRef>
              <c:f>Sheet1!$C$2:$C$5</c:f>
              <c:numCache>
                <c:formatCode>General</c:formatCode>
                <c:ptCount val="4"/>
                <c:pt idx="0">
                  <c:v>1.5</c:v>
                </c:pt>
                <c:pt idx="1">
                  <c:v>0.25</c:v>
                </c:pt>
                <c:pt idx="2">
                  <c:v>0.25</c:v>
                </c:pt>
                <c:pt idx="3">
                  <c:v>0.5</c:v>
                </c:pt>
              </c:numCache>
            </c:numRef>
          </c:val>
          <c:extLst>
            <c:ext xmlns:c16="http://schemas.microsoft.com/office/drawing/2014/chart" uri="{C3380CC4-5D6E-409C-BE32-E72D297353CC}">
              <c16:uniqueId val="{00000001-8050-4A60-A658-3601BFBB4787}"/>
            </c:ext>
          </c:extLst>
        </c:ser>
        <c:dLbls>
          <c:showLegendKey val="0"/>
          <c:showVal val="0"/>
          <c:showCatName val="0"/>
          <c:showSerName val="0"/>
          <c:showPercent val="0"/>
          <c:showBubbleSize val="0"/>
        </c:dLbls>
        <c:gapWidth val="219"/>
        <c:overlap val="-27"/>
        <c:axId val="663894496"/>
        <c:axId val="663896464"/>
      </c:barChart>
      <c:catAx>
        <c:axId val="663894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ea"/>
                <a:ea typeface="+mn-ea"/>
                <a:cs typeface="+mn-cs"/>
              </a:defRPr>
            </a:pPr>
            <a:endParaRPr lang="zh-CN"/>
          </a:p>
        </c:txPr>
        <c:crossAx val="663896464"/>
        <c:crosses val="autoZero"/>
        <c:auto val="1"/>
        <c:lblAlgn val="ctr"/>
        <c:lblOffset val="100"/>
        <c:noMultiLvlLbl val="0"/>
      </c:catAx>
      <c:valAx>
        <c:axId val="663896464"/>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ea"/>
                <a:ea typeface="+mn-ea"/>
                <a:cs typeface="+mn-cs"/>
              </a:defRPr>
            </a:pPr>
            <a:endParaRPr lang="zh-CN"/>
          </a:p>
        </c:txPr>
        <c:crossAx val="663894496"/>
        <c:crosses val="autoZero"/>
        <c:crossBetween val="between"/>
      </c:valAx>
      <c:spPr>
        <a:noFill/>
        <a:ln>
          <a:noFill/>
        </a:ln>
        <a:effectLst/>
      </c:spPr>
    </c:plotArea>
    <c:legend>
      <c:legendPos val="b"/>
      <c:layout>
        <c:manualLayout>
          <c:xMode val="edge"/>
          <c:yMode val="edge"/>
          <c:x val="0.20445730507630461"/>
          <c:y val="5.8649269424772471E-2"/>
          <c:w val="0.59108512508005906"/>
          <c:h val="0.14430940355459607"/>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ea"/>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0" i="0">
          <a:latin typeface="Raleway" panose="020B0503030101060003" pitchFamily="34" charset="77"/>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Sheet1!$B$1</c:f>
              <c:strCache>
                <c:ptCount val="1"/>
                <c:pt idx="0">
                  <c:v>项日1</c:v>
                </c:pt>
              </c:strCache>
            </c:strRef>
          </c:tx>
          <c:spPr>
            <a:ln w="28575" cap="rnd">
              <a:solidFill>
                <a:schemeClr val="accent1"/>
              </a:solidFill>
              <a:round/>
            </a:ln>
            <a:effectLst/>
          </c:spPr>
          <c:marker>
            <c:symbol val="none"/>
          </c:marker>
          <c:cat>
            <c:strRef>
              <c:f>Sheet1!$A$2:$A$7</c:f>
              <c:strCache>
                <c:ptCount val="6"/>
                <c:pt idx="0">
                  <c:v>1月</c:v>
                </c:pt>
                <c:pt idx="1">
                  <c:v>2月</c:v>
                </c:pt>
                <c:pt idx="2">
                  <c:v>3月</c:v>
                </c:pt>
                <c:pt idx="3">
                  <c:v>4月</c:v>
                </c:pt>
                <c:pt idx="4">
                  <c:v>5月</c:v>
                </c:pt>
                <c:pt idx="5">
                  <c:v>6月</c:v>
                </c:pt>
              </c:strCache>
            </c:strRef>
          </c:cat>
          <c:val>
            <c:numRef>
              <c:f>Sheet1!$B$2:$B$7</c:f>
              <c:numCache>
                <c:formatCode>General</c:formatCode>
                <c:ptCount val="6"/>
                <c:pt idx="0">
                  <c:v>1</c:v>
                </c:pt>
                <c:pt idx="1">
                  <c:v>3</c:v>
                </c:pt>
                <c:pt idx="2">
                  <c:v>1</c:v>
                </c:pt>
                <c:pt idx="3">
                  <c:v>2</c:v>
                </c:pt>
                <c:pt idx="4">
                  <c:v>5</c:v>
                </c:pt>
                <c:pt idx="5">
                  <c:v>6</c:v>
                </c:pt>
              </c:numCache>
            </c:numRef>
          </c:val>
          <c:smooth val="1"/>
          <c:extLst>
            <c:ext xmlns:c16="http://schemas.microsoft.com/office/drawing/2014/chart" uri="{C3380CC4-5D6E-409C-BE32-E72D297353CC}">
              <c16:uniqueId val="{00000000-F7C1-4B52-B5F9-C0B5FD12DE41}"/>
            </c:ext>
          </c:extLst>
        </c:ser>
        <c:ser>
          <c:idx val="1"/>
          <c:order val="1"/>
          <c:tx>
            <c:strRef>
              <c:f>Sheet1!$C$1</c:f>
              <c:strCache>
                <c:ptCount val="1"/>
                <c:pt idx="0">
                  <c:v>项目2</c:v>
                </c:pt>
              </c:strCache>
            </c:strRef>
          </c:tx>
          <c:spPr>
            <a:ln w="28575" cap="rnd">
              <a:solidFill>
                <a:schemeClr val="accent3">
                  <a:lumMod val="75000"/>
                </a:schemeClr>
              </a:solidFill>
              <a:round/>
            </a:ln>
            <a:effectLst/>
          </c:spPr>
          <c:marker>
            <c:symbol val="none"/>
          </c:marker>
          <c:cat>
            <c:strRef>
              <c:f>Sheet1!$A$2:$A$7</c:f>
              <c:strCache>
                <c:ptCount val="6"/>
                <c:pt idx="0">
                  <c:v>1月</c:v>
                </c:pt>
                <c:pt idx="1">
                  <c:v>2月</c:v>
                </c:pt>
                <c:pt idx="2">
                  <c:v>3月</c:v>
                </c:pt>
                <c:pt idx="3">
                  <c:v>4月</c:v>
                </c:pt>
                <c:pt idx="4">
                  <c:v>5月</c:v>
                </c:pt>
                <c:pt idx="5">
                  <c:v>6月</c:v>
                </c:pt>
              </c:strCache>
            </c:strRef>
          </c:cat>
          <c:val>
            <c:numRef>
              <c:f>Sheet1!$C$2:$C$7</c:f>
              <c:numCache>
                <c:formatCode>General</c:formatCode>
                <c:ptCount val="6"/>
                <c:pt idx="0">
                  <c:v>1</c:v>
                </c:pt>
                <c:pt idx="1">
                  <c:v>2</c:v>
                </c:pt>
                <c:pt idx="2">
                  <c:v>3</c:v>
                </c:pt>
                <c:pt idx="3">
                  <c:v>3</c:v>
                </c:pt>
                <c:pt idx="4">
                  <c:v>5</c:v>
                </c:pt>
                <c:pt idx="5">
                  <c:v>5</c:v>
                </c:pt>
              </c:numCache>
            </c:numRef>
          </c:val>
          <c:smooth val="1"/>
          <c:extLst>
            <c:ext xmlns:c16="http://schemas.microsoft.com/office/drawing/2014/chart" uri="{C3380CC4-5D6E-409C-BE32-E72D297353CC}">
              <c16:uniqueId val="{00000001-F7C1-4B52-B5F9-C0B5FD12DE41}"/>
            </c:ext>
          </c:extLst>
        </c:ser>
        <c:ser>
          <c:idx val="2"/>
          <c:order val="2"/>
          <c:tx>
            <c:strRef>
              <c:f>Sheet1!$D$1</c:f>
              <c:strCache>
                <c:ptCount val="1"/>
                <c:pt idx="0">
                  <c:v>项目3</c:v>
                </c:pt>
              </c:strCache>
            </c:strRef>
          </c:tx>
          <c:spPr>
            <a:ln w="28575" cap="rnd">
              <a:solidFill>
                <a:schemeClr val="accent3"/>
              </a:solidFill>
              <a:round/>
            </a:ln>
            <a:effectLst/>
          </c:spPr>
          <c:marker>
            <c:symbol val="none"/>
          </c:marker>
          <c:cat>
            <c:strRef>
              <c:f>Sheet1!$A$2:$A$7</c:f>
              <c:strCache>
                <c:ptCount val="6"/>
                <c:pt idx="0">
                  <c:v>1月</c:v>
                </c:pt>
                <c:pt idx="1">
                  <c:v>2月</c:v>
                </c:pt>
                <c:pt idx="2">
                  <c:v>3月</c:v>
                </c:pt>
                <c:pt idx="3">
                  <c:v>4月</c:v>
                </c:pt>
                <c:pt idx="4">
                  <c:v>5月</c:v>
                </c:pt>
                <c:pt idx="5">
                  <c:v>6月</c:v>
                </c:pt>
              </c:strCache>
            </c:strRef>
          </c:cat>
          <c:val>
            <c:numRef>
              <c:f>Sheet1!$D$2:$D$7</c:f>
              <c:numCache>
                <c:formatCode>General</c:formatCode>
                <c:ptCount val="6"/>
                <c:pt idx="0">
                  <c:v>3</c:v>
                </c:pt>
                <c:pt idx="1">
                  <c:v>1</c:v>
                </c:pt>
                <c:pt idx="2">
                  <c:v>7</c:v>
                </c:pt>
                <c:pt idx="3">
                  <c:v>5</c:v>
                </c:pt>
                <c:pt idx="4">
                  <c:v>6</c:v>
                </c:pt>
                <c:pt idx="5">
                  <c:v>9</c:v>
                </c:pt>
              </c:numCache>
            </c:numRef>
          </c:val>
          <c:smooth val="1"/>
          <c:extLst>
            <c:ext xmlns:c16="http://schemas.microsoft.com/office/drawing/2014/chart" uri="{C3380CC4-5D6E-409C-BE32-E72D297353CC}">
              <c16:uniqueId val="{00000002-F7C1-4B52-B5F9-C0B5FD12DE41}"/>
            </c:ext>
          </c:extLst>
        </c:ser>
        <c:dLbls>
          <c:showLegendKey val="0"/>
          <c:showVal val="0"/>
          <c:showCatName val="0"/>
          <c:showSerName val="0"/>
          <c:showPercent val="0"/>
          <c:showBubbleSize val="0"/>
        </c:dLbls>
        <c:smooth val="0"/>
        <c:axId val="839543328"/>
        <c:axId val="839542016"/>
      </c:lineChart>
      <c:catAx>
        <c:axId val="839543328"/>
        <c:scaling>
          <c:orientation val="minMax"/>
        </c:scaling>
        <c:delete val="0"/>
        <c:axPos val="b"/>
        <c:numFmt formatCode="General" sourceLinked="1"/>
        <c:majorTickMark val="none"/>
        <c:minorTickMark val="none"/>
        <c:tickLblPos val="nextTo"/>
        <c:spPr>
          <a:noFill/>
          <a:ln w="9525" cap="flat" cmpd="sng" algn="ctr">
            <a:solidFill>
              <a:schemeClr val="tx2"/>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ea"/>
                <a:ea typeface="+mn-ea"/>
                <a:cs typeface="+mn-cs"/>
              </a:defRPr>
            </a:pPr>
            <a:endParaRPr lang="zh-CN"/>
          </a:p>
        </c:txPr>
        <c:crossAx val="839542016"/>
        <c:crosses val="autoZero"/>
        <c:auto val="1"/>
        <c:lblAlgn val="ctr"/>
        <c:lblOffset val="100"/>
        <c:noMultiLvlLbl val="0"/>
      </c:catAx>
      <c:valAx>
        <c:axId val="839542016"/>
        <c:scaling>
          <c:orientation val="minMax"/>
        </c:scaling>
        <c:delete val="0"/>
        <c:axPos val="l"/>
        <c:numFmt formatCode="General" sourceLinked="1"/>
        <c:majorTickMark val="none"/>
        <c:minorTickMark val="none"/>
        <c:tickLblPos val="nextTo"/>
        <c:spPr>
          <a:noFill/>
          <a:ln>
            <a:solidFill>
              <a:schemeClr val="tx2"/>
            </a:solid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ea"/>
                <a:ea typeface="+mn-ea"/>
                <a:cs typeface="+mn-cs"/>
              </a:defRPr>
            </a:pPr>
            <a:endParaRPr lang="zh-CN"/>
          </a:p>
        </c:txPr>
        <c:crossAx val="83954332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4A6F0A-C360-4AD8-8B23-E12E71E00B18}" type="datetimeFigureOut">
              <a:rPr lang="zh-CN" altLang="en-US" smtClean="0"/>
              <a:t>2023/7/9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894EB5-B4DC-4F6D-A92C-2F56875FC028}" type="slidenum">
              <a:rPr lang="zh-CN" altLang="en-US" smtClean="0"/>
              <a:t>‹#›</a:t>
            </a:fld>
            <a:endParaRPr lang="zh-CN" altLang="en-US"/>
          </a:p>
        </p:txBody>
      </p:sp>
    </p:spTree>
    <p:extLst>
      <p:ext uri="{BB962C8B-B14F-4D97-AF65-F5344CB8AC3E}">
        <p14:creationId xmlns:p14="http://schemas.microsoft.com/office/powerpoint/2010/main" val="8456687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圆角 6">
            <a:extLst>
              <a:ext uri="{FF2B5EF4-FFF2-40B4-BE49-F238E27FC236}">
                <a16:creationId xmlns:a16="http://schemas.microsoft.com/office/drawing/2014/main" id="{88AA92E8-95B5-9D23-35E9-7296A4A80CB3}"/>
              </a:ext>
            </a:extLst>
          </p:cNvPr>
          <p:cNvSpPr/>
          <p:nvPr userDrawn="1"/>
        </p:nvSpPr>
        <p:spPr>
          <a:xfrm>
            <a:off x="839788" y="1111701"/>
            <a:ext cx="10275252" cy="4634599"/>
          </a:xfrm>
          <a:prstGeom prst="roundRect">
            <a:avLst>
              <a:gd name="adj" fmla="val 3674"/>
            </a:avLst>
          </a:prstGeom>
          <a:solidFill>
            <a:schemeClr val="accent1">
              <a:lumMod val="40000"/>
              <a:lumOff val="60000"/>
              <a:alpha val="18000"/>
            </a:schemeClr>
          </a:solidFill>
          <a:ln>
            <a:noFill/>
          </a:ln>
          <a:effectLst>
            <a:outerShdw blurRad="139700" dist="203200" dir="2700000" algn="tl" rotWithShape="0">
              <a:schemeClr val="accent1">
                <a:lumMod val="60000"/>
                <a:lumOff val="4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任意多边形: 形状 7">
            <a:extLst>
              <a:ext uri="{FF2B5EF4-FFF2-40B4-BE49-F238E27FC236}">
                <a16:creationId xmlns:a16="http://schemas.microsoft.com/office/drawing/2014/main" id="{B0208DDE-99F6-3FC2-23E1-B55B72C29AE5}"/>
              </a:ext>
            </a:extLst>
          </p:cNvPr>
          <p:cNvSpPr/>
          <p:nvPr userDrawn="1"/>
        </p:nvSpPr>
        <p:spPr>
          <a:xfrm>
            <a:off x="7724777" y="0"/>
            <a:ext cx="4467223" cy="6371544"/>
          </a:xfrm>
          <a:custGeom>
            <a:avLst/>
            <a:gdLst>
              <a:gd name="connsiteX0" fmla="*/ 1659313 w 4467223"/>
              <a:gd name="connsiteY0" fmla="*/ 0 h 6371544"/>
              <a:gd name="connsiteX1" fmla="*/ 4467223 w 4467223"/>
              <a:gd name="connsiteY1" fmla="*/ 0 h 6371544"/>
              <a:gd name="connsiteX2" fmla="*/ 4467223 w 4467223"/>
              <a:gd name="connsiteY2" fmla="*/ 1515159 h 6371544"/>
              <a:gd name="connsiteX3" fmla="*/ 3202496 w 4467223"/>
              <a:gd name="connsiteY3" fmla="*/ 6371544 h 6371544"/>
              <a:gd name="connsiteX4" fmla="*/ 0 w 4467223"/>
              <a:gd name="connsiteY4" fmla="*/ 6371544 h 6371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7223" h="6371544">
                <a:moveTo>
                  <a:pt x="1659313" y="0"/>
                </a:moveTo>
                <a:lnTo>
                  <a:pt x="4467223" y="0"/>
                </a:lnTo>
                <a:lnTo>
                  <a:pt x="4467223" y="1515159"/>
                </a:lnTo>
                <a:lnTo>
                  <a:pt x="3202496" y="6371544"/>
                </a:lnTo>
                <a:lnTo>
                  <a:pt x="0" y="6371544"/>
                </a:lnTo>
                <a:close/>
              </a:path>
            </a:pathLst>
          </a:custGeom>
          <a:gradFill>
            <a:gsLst>
              <a:gs pos="0">
                <a:schemeClr val="accent1">
                  <a:lumMod val="40000"/>
                  <a:lumOff val="60000"/>
                  <a:alpha val="58000"/>
                </a:schemeClr>
              </a:gs>
              <a:gs pos="100000">
                <a:schemeClr val="accent1">
                  <a:lumMod val="75000"/>
                </a:schemeClr>
              </a:gs>
            </a:gsLst>
            <a:lin ang="5400000" scaled="1"/>
          </a:gradFill>
          <a:ln>
            <a:noFill/>
          </a:ln>
          <a:effectLst>
            <a:outerShdw blurRad="139700" dist="101600" dir="2700000" algn="tl"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平行四边形 8">
            <a:extLst>
              <a:ext uri="{FF2B5EF4-FFF2-40B4-BE49-F238E27FC236}">
                <a16:creationId xmlns:a16="http://schemas.microsoft.com/office/drawing/2014/main" id="{4710A5DF-00B6-768F-8AC3-4E5570E976A7}"/>
              </a:ext>
            </a:extLst>
          </p:cNvPr>
          <p:cNvSpPr/>
          <p:nvPr userDrawn="1"/>
        </p:nvSpPr>
        <p:spPr>
          <a:xfrm>
            <a:off x="7176304" y="608376"/>
            <a:ext cx="4426448" cy="6249624"/>
          </a:xfrm>
          <a:prstGeom prst="parallelogram">
            <a:avLst>
              <a:gd name="adj" fmla="val 33917"/>
            </a:avLst>
          </a:prstGeom>
          <a:gradFill>
            <a:gsLst>
              <a:gs pos="5000">
                <a:schemeClr val="accent1">
                  <a:lumMod val="40000"/>
                  <a:lumOff val="60000"/>
                  <a:alpha val="0"/>
                </a:schemeClr>
              </a:gs>
              <a:gs pos="100000">
                <a:schemeClr val="accent1">
                  <a:lumMod val="75000"/>
                </a:schemeClr>
              </a:gs>
            </a:gsLst>
            <a:lin ang="5400000" scaled="1"/>
          </a:gradFill>
          <a:ln>
            <a:noFill/>
          </a:ln>
          <a:effectLst>
            <a:outerShdw blurRad="139700" dist="101600" dir="2700000" algn="tl"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0" name="组合 9">
            <a:extLst>
              <a:ext uri="{FF2B5EF4-FFF2-40B4-BE49-F238E27FC236}">
                <a16:creationId xmlns:a16="http://schemas.microsoft.com/office/drawing/2014/main" id="{36A39185-6605-86CA-E161-4338684E1D63}"/>
              </a:ext>
            </a:extLst>
          </p:cNvPr>
          <p:cNvGrpSpPr/>
          <p:nvPr userDrawn="1"/>
        </p:nvGrpSpPr>
        <p:grpSpPr>
          <a:xfrm>
            <a:off x="7731154" y="3969069"/>
            <a:ext cx="3553457" cy="2352986"/>
            <a:chOff x="3237480" y="4030029"/>
            <a:chExt cx="3553457" cy="2352986"/>
          </a:xfrm>
        </p:grpSpPr>
        <p:sp>
          <p:nvSpPr>
            <p:cNvPr id="11" name="任意多边形: 形状 10">
              <a:extLst>
                <a:ext uri="{FF2B5EF4-FFF2-40B4-BE49-F238E27FC236}">
                  <a16:creationId xmlns:a16="http://schemas.microsoft.com/office/drawing/2014/main" id="{B47B4C1B-E10B-D728-B102-8D7D770F50C0}"/>
                </a:ext>
              </a:extLst>
            </p:cNvPr>
            <p:cNvSpPr/>
            <p:nvPr/>
          </p:nvSpPr>
          <p:spPr>
            <a:xfrm>
              <a:off x="3237480" y="4394215"/>
              <a:ext cx="2152465" cy="613206"/>
            </a:xfrm>
            <a:custGeom>
              <a:avLst/>
              <a:gdLst>
                <a:gd name="connsiteX0" fmla="*/ 309643 w 2902435"/>
                <a:gd name="connsiteY0" fmla="*/ 382909 h 794713"/>
                <a:gd name="connsiteX1" fmla="*/ 784254 w 2902435"/>
                <a:gd name="connsiteY1" fmla="*/ 136897 h 794713"/>
                <a:gd name="connsiteX2" fmla="*/ 1468837 w 2902435"/>
                <a:gd name="connsiteY2" fmla="*/ 112896 h 794713"/>
                <a:gd name="connsiteX3" fmla="*/ 2235874 w 2902435"/>
                <a:gd name="connsiteY3" fmla="*/ 278963 h 794713"/>
                <a:gd name="connsiteX4" fmla="*/ 2707466 w 2902435"/>
                <a:gd name="connsiteY4" fmla="*/ 453696 h 794713"/>
                <a:gd name="connsiteX5" fmla="*/ 2902436 w 2902435"/>
                <a:gd name="connsiteY5" fmla="*/ 794713 h 794713"/>
                <a:gd name="connsiteX6" fmla="*/ 309643 w 2902435"/>
                <a:gd name="connsiteY6" fmla="*/ 794713 h 794713"/>
                <a:gd name="connsiteX7" fmla="*/ 0 w 2902435"/>
                <a:gd name="connsiteY7" fmla="*/ 614077 h 794713"/>
                <a:gd name="connsiteX8" fmla="*/ 309643 w 2902435"/>
                <a:gd name="connsiteY8" fmla="*/ 382909 h 79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02435" h="794713">
                  <a:moveTo>
                    <a:pt x="309643" y="382909"/>
                  </a:moveTo>
                  <a:cubicBezTo>
                    <a:pt x="508966" y="350515"/>
                    <a:pt x="589656" y="326141"/>
                    <a:pt x="784254" y="136897"/>
                  </a:cubicBezTo>
                  <a:cubicBezTo>
                    <a:pt x="978852" y="-52348"/>
                    <a:pt x="1176175" y="223764"/>
                    <a:pt x="1468837" y="112896"/>
                  </a:cubicBezTo>
                  <a:cubicBezTo>
                    <a:pt x="1761498" y="2047"/>
                    <a:pt x="1788244" y="-132175"/>
                    <a:pt x="2235874" y="278963"/>
                  </a:cubicBezTo>
                  <a:cubicBezTo>
                    <a:pt x="2442217" y="453696"/>
                    <a:pt x="2606324" y="384517"/>
                    <a:pt x="2707466" y="453696"/>
                  </a:cubicBezTo>
                  <a:cubicBezTo>
                    <a:pt x="2774881" y="499797"/>
                    <a:pt x="2839884" y="613489"/>
                    <a:pt x="2902436" y="794713"/>
                  </a:cubicBezTo>
                  <a:lnTo>
                    <a:pt x="309643" y="794713"/>
                  </a:lnTo>
                  <a:cubicBezTo>
                    <a:pt x="103221" y="722219"/>
                    <a:pt x="0" y="662001"/>
                    <a:pt x="0" y="614077"/>
                  </a:cubicBezTo>
                  <a:cubicBezTo>
                    <a:pt x="0" y="542191"/>
                    <a:pt x="110339" y="415283"/>
                    <a:pt x="309643" y="382909"/>
                  </a:cubicBezTo>
                  <a:close/>
                </a:path>
              </a:pathLst>
            </a:custGeom>
            <a:gradFill>
              <a:gsLst>
                <a:gs pos="0">
                  <a:srgbClr val="DCDCE4"/>
                </a:gs>
                <a:gs pos="50000">
                  <a:srgbClr val="DDDDE5">
                    <a:alpha val="49804"/>
                  </a:srgbClr>
                </a:gs>
                <a:gs pos="100000">
                  <a:srgbClr val="DEDEE6">
                    <a:alpha val="0"/>
                  </a:srgbClr>
                </a:gs>
              </a:gsLst>
              <a:lin ang="5400000" scaled="1"/>
            </a:gradFill>
            <a:ln w="19598"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AA69B6DF-B917-B0EE-E125-0A0069220BF5}"/>
                </a:ext>
              </a:extLst>
            </p:cNvPr>
            <p:cNvSpPr/>
            <p:nvPr/>
          </p:nvSpPr>
          <p:spPr>
            <a:xfrm>
              <a:off x="5125339" y="4030029"/>
              <a:ext cx="1665598" cy="453244"/>
            </a:xfrm>
            <a:custGeom>
              <a:avLst/>
              <a:gdLst>
                <a:gd name="connsiteX0" fmla="*/ 239620 w 2245933"/>
                <a:gd name="connsiteY0" fmla="*/ 283015 h 587402"/>
                <a:gd name="connsiteX1" fmla="*/ 606873 w 2245933"/>
                <a:gd name="connsiteY1" fmla="*/ 101183 h 587402"/>
                <a:gd name="connsiteX2" fmla="*/ 1136605 w 2245933"/>
                <a:gd name="connsiteY2" fmla="*/ 83437 h 587402"/>
                <a:gd name="connsiteX3" fmla="*/ 1730143 w 2245933"/>
                <a:gd name="connsiteY3" fmla="*/ 206188 h 587402"/>
                <a:gd name="connsiteX4" fmla="*/ 2095063 w 2245933"/>
                <a:gd name="connsiteY4" fmla="*/ 335331 h 587402"/>
                <a:gd name="connsiteX5" fmla="*/ 2245933 w 2245933"/>
                <a:gd name="connsiteY5" fmla="*/ 587403 h 587402"/>
                <a:gd name="connsiteX6" fmla="*/ 239620 w 2245933"/>
                <a:gd name="connsiteY6" fmla="*/ 587403 h 587402"/>
                <a:gd name="connsiteX7" fmla="*/ 0 w 2245933"/>
                <a:gd name="connsiteY7" fmla="*/ 453886 h 587402"/>
                <a:gd name="connsiteX8" fmla="*/ 239620 w 2245933"/>
                <a:gd name="connsiteY8" fmla="*/ 283015 h 587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5933" h="587402">
                  <a:moveTo>
                    <a:pt x="239620" y="283015"/>
                  </a:moveTo>
                  <a:cubicBezTo>
                    <a:pt x="393862" y="259073"/>
                    <a:pt x="456277" y="241072"/>
                    <a:pt x="606873" y="101183"/>
                  </a:cubicBezTo>
                  <a:cubicBezTo>
                    <a:pt x="757449" y="-38706"/>
                    <a:pt x="910142" y="165382"/>
                    <a:pt x="1136605" y="83437"/>
                  </a:cubicBezTo>
                  <a:cubicBezTo>
                    <a:pt x="1363066" y="1511"/>
                    <a:pt x="1383773" y="-97690"/>
                    <a:pt x="1730143" y="206188"/>
                  </a:cubicBezTo>
                  <a:cubicBezTo>
                    <a:pt x="1889818" y="335331"/>
                    <a:pt x="2016804" y="284211"/>
                    <a:pt x="2095063" y="335331"/>
                  </a:cubicBezTo>
                  <a:cubicBezTo>
                    <a:pt x="2147242" y="369412"/>
                    <a:pt x="2197538" y="453435"/>
                    <a:pt x="2245933" y="587403"/>
                  </a:cubicBezTo>
                  <a:lnTo>
                    <a:pt x="239620" y="587403"/>
                  </a:lnTo>
                  <a:cubicBezTo>
                    <a:pt x="79867" y="533812"/>
                    <a:pt x="0" y="489300"/>
                    <a:pt x="0" y="453886"/>
                  </a:cubicBezTo>
                  <a:cubicBezTo>
                    <a:pt x="0" y="400746"/>
                    <a:pt x="85376" y="306938"/>
                    <a:pt x="239620" y="283015"/>
                  </a:cubicBezTo>
                  <a:close/>
                </a:path>
              </a:pathLst>
            </a:custGeom>
            <a:gradFill>
              <a:gsLst>
                <a:gs pos="0">
                  <a:srgbClr val="DCDCE4"/>
                </a:gs>
                <a:gs pos="50000">
                  <a:srgbClr val="DDDDE5">
                    <a:alpha val="49804"/>
                  </a:srgbClr>
                </a:gs>
                <a:gs pos="100000">
                  <a:srgbClr val="DEDEE6">
                    <a:alpha val="0"/>
                  </a:srgbClr>
                </a:gs>
              </a:gsLst>
              <a:lin ang="5400000" scaled="1"/>
            </a:gradFill>
            <a:ln w="19598" cap="flat">
              <a:noFill/>
              <a:prstDash val="solid"/>
              <a:miter/>
            </a:ln>
          </p:spPr>
          <p:txBody>
            <a:bodyPr rtlCol="0" anchor="ctr"/>
            <a:lstStyle/>
            <a:p>
              <a:endParaRPr lang="zh-CN" altLang="en-US" dirty="0"/>
            </a:p>
          </p:txBody>
        </p:sp>
        <p:grpSp>
          <p:nvGrpSpPr>
            <p:cNvPr id="13" name="组合 12">
              <a:extLst>
                <a:ext uri="{FF2B5EF4-FFF2-40B4-BE49-F238E27FC236}">
                  <a16:creationId xmlns:a16="http://schemas.microsoft.com/office/drawing/2014/main" id="{EDA677C9-45C9-F154-9ABA-C8EBA09D69C8}"/>
                </a:ext>
              </a:extLst>
            </p:cNvPr>
            <p:cNvGrpSpPr/>
            <p:nvPr/>
          </p:nvGrpSpPr>
          <p:grpSpPr>
            <a:xfrm>
              <a:off x="5712264" y="5672488"/>
              <a:ext cx="313921" cy="659789"/>
              <a:chOff x="10167094" y="5522657"/>
              <a:chExt cx="313921" cy="659789"/>
            </a:xfrm>
          </p:grpSpPr>
          <p:sp>
            <p:nvSpPr>
              <p:cNvPr id="40" name="任意多边形: 形状 39">
                <a:extLst>
                  <a:ext uri="{FF2B5EF4-FFF2-40B4-BE49-F238E27FC236}">
                    <a16:creationId xmlns:a16="http://schemas.microsoft.com/office/drawing/2014/main" id="{046F2B65-048D-C0C4-CE0C-AE18594E8562}"/>
                  </a:ext>
                </a:extLst>
              </p:cNvPr>
              <p:cNvSpPr/>
              <p:nvPr/>
            </p:nvSpPr>
            <p:spPr>
              <a:xfrm>
                <a:off x="10292375" y="5913339"/>
                <a:ext cx="50112" cy="269107"/>
              </a:xfrm>
              <a:custGeom>
                <a:avLst/>
                <a:gdLst>
                  <a:gd name="connsiteX0" fmla="*/ 33786 w 67572"/>
                  <a:gd name="connsiteY0" fmla="*/ 0 h 348762"/>
                  <a:gd name="connsiteX1" fmla="*/ 67572 w 67572"/>
                  <a:gd name="connsiteY1" fmla="*/ 33786 h 348762"/>
                  <a:gd name="connsiteX2" fmla="*/ 67572 w 67572"/>
                  <a:gd name="connsiteY2" fmla="*/ 314976 h 348762"/>
                  <a:gd name="connsiteX3" fmla="*/ 33786 w 67572"/>
                  <a:gd name="connsiteY3" fmla="*/ 348762 h 348762"/>
                  <a:gd name="connsiteX4" fmla="*/ 0 w 67572"/>
                  <a:gd name="connsiteY4" fmla="*/ 314976 h 348762"/>
                  <a:gd name="connsiteX5" fmla="*/ 0 w 67572"/>
                  <a:gd name="connsiteY5" fmla="*/ 33786 h 348762"/>
                  <a:gd name="connsiteX6" fmla="*/ 33786 w 67572"/>
                  <a:gd name="connsiteY6" fmla="*/ 0 h 34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572" h="348762">
                    <a:moveTo>
                      <a:pt x="33786" y="0"/>
                    </a:moveTo>
                    <a:cubicBezTo>
                      <a:pt x="52454" y="0"/>
                      <a:pt x="67572" y="15118"/>
                      <a:pt x="67572" y="33786"/>
                    </a:cubicBezTo>
                    <a:lnTo>
                      <a:pt x="67572" y="314976"/>
                    </a:lnTo>
                    <a:cubicBezTo>
                      <a:pt x="67572" y="333644"/>
                      <a:pt x="52454" y="348762"/>
                      <a:pt x="33786" y="348762"/>
                    </a:cubicBezTo>
                    <a:cubicBezTo>
                      <a:pt x="15118" y="348762"/>
                      <a:pt x="0" y="333644"/>
                      <a:pt x="0" y="314976"/>
                    </a:cubicBezTo>
                    <a:lnTo>
                      <a:pt x="0" y="33786"/>
                    </a:lnTo>
                    <a:cubicBezTo>
                      <a:pt x="0" y="15118"/>
                      <a:pt x="15138" y="0"/>
                      <a:pt x="33786" y="0"/>
                    </a:cubicBezTo>
                    <a:close/>
                  </a:path>
                </a:pathLst>
              </a:custGeom>
              <a:solidFill>
                <a:srgbClr val="F0F0F3">
                  <a:alpha val="90000"/>
                </a:srgbClr>
              </a:solidFill>
              <a:ln w="19598"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CE092903-E31D-6F2F-C362-0960D8D0E567}"/>
                  </a:ext>
                </a:extLst>
              </p:cNvPr>
              <p:cNvSpPr/>
              <p:nvPr/>
            </p:nvSpPr>
            <p:spPr>
              <a:xfrm>
                <a:off x="10167094" y="5522657"/>
                <a:ext cx="313921" cy="516935"/>
              </a:xfrm>
              <a:custGeom>
                <a:avLst/>
                <a:gdLst>
                  <a:gd name="connsiteX0" fmla="*/ 133439 w 423299"/>
                  <a:gd name="connsiteY0" fmla="*/ 90183 h 669946"/>
                  <a:gd name="connsiteX1" fmla="*/ 157381 w 423299"/>
                  <a:gd name="connsiteY1" fmla="*/ 664917 h 669946"/>
                  <a:gd name="connsiteX2" fmla="*/ 393550 w 423299"/>
                  <a:gd name="connsiteY2" fmla="*/ 348451 h 669946"/>
                  <a:gd name="connsiteX3" fmla="*/ 280485 w 423299"/>
                  <a:gd name="connsiteY3" fmla="*/ 90183 h 669946"/>
                  <a:gd name="connsiteX4" fmla="*/ 133439 w 423299"/>
                  <a:gd name="connsiteY4" fmla="*/ 90183 h 6699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299" h="669946">
                    <a:moveTo>
                      <a:pt x="133439" y="90183"/>
                    </a:moveTo>
                    <a:cubicBezTo>
                      <a:pt x="70671" y="220503"/>
                      <a:pt x="-145418" y="620170"/>
                      <a:pt x="157381" y="664917"/>
                    </a:cubicBezTo>
                    <a:cubicBezTo>
                      <a:pt x="460161" y="709665"/>
                      <a:pt x="446651" y="443632"/>
                      <a:pt x="393550" y="348451"/>
                    </a:cubicBezTo>
                    <a:cubicBezTo>
                      <a:pt x="340449" y="253250"/>
                      <a:pt x="280485" y="199934"/>
                      <a:pt x="280485" y="90183"/>
                    </a:cubicBezTo>
                    <a:cubicBezTo>
                      <a:pt x="280485" y="-19567"/>
                      <a:pt x="196187" y="-40117"/>
                      <a:pt x="133439" y="90183"/>
                    </a:cubicBezTo>
                    <a:close/>
                  </a:path>
                </a:pathLst>
              </a:custGeom>
              <a:gradFill>
                <a:gsLst>
                  <a:gs pos="0">
                    <a:srgbClr val="EBEBEE"/>
                  </a:gs>
                  <a:gs pos="50000">
                    <a:srgbClr val="F3F3F5"/>
                  </a:gs>
                  <a:gs pos="100000">
                    <a:srgbClr val="FCFCFD"/>
                  </a:gs>
                </a:gsLst>
                <a:lin ang="5400000" scaled="1"/>
              </a:gradFill>
              <a:ln w="19598" cap="flat">
                <a:noFill/>
                <a:prstDash val="solid"/>
                <a:miter/>
              </a:ln>
            </p:spPr>
            <p:txBody>
              <a:bodyPr rtlCol="0" anchor="ctr"/>
              <a:lstStyle/>
              <a:p>
                <a:endParaRPr lang="zh-CN" altLang="en-US"/>
              </a:p>
            </p:txBody>
          </p:sp>
        </p:grpSp>
        <p:grpSp>
          <p:nvGrpSpPr>
            <p:cNvPr id="14" name="组合 13">
              <a:extLst>
                <a:ext uri="{FF2B5EF4-FFF2-40B4-BE49-F238E27FC236}">
                  <a16:creationId xmlns:a16="http://schemas.microsoft.com/office/drawing/2014/main" id="{6BAF9096-2C86-B59B-2D30-675C71B2190C}"/>
                </a:ext>
              </a:extLst>
            </p:cNvPr>
            <p:cNvGrpSpPr/>
            <p:nvPr/>
          </p:nvGrpSpPr>
          <p:grpSpPr>
            <a:xfrm>
              <a:off x="6132731" y="5696040"/>
              <a:ext cx="204994" cy="413254"/>
              <a:chOff x="10628345" y="5562649"/>
              <a:chExt cx="204994" cy="413254"/>
            </a:xfrm>
          </p:grpSpPr>
          <p:sp>
            <p:nvSpPr>
              <p:cNvPr id="38" name="任意多边形: 形状 37">
                <a:extLst>
                  <a:ext uri="{FF2B5EF4-FFF2-40B4-BE49-F238E27FC236}">
                    <a16:creationId xmlns:a16="http://schemas.microsoft.com/office/drawing/2014/main" id="{8C236A59-5FE2-CB48-E7F9-527B097CCDE6}"/>
                  </a:ext>
                </a:extLst>
              </p:cNvPr>
              <p:cNvSpPr/>
              <p:nvPr/>
            </p:nvSpPr>
            <p:spPr>
              <a:xfrm>
                <a:off x="10710342" y="5813555"/>
                <a:ext cx="27323" cy="162348"/>
              </a:xfrm>
              <a:custGeom>
                <a:avLst/>
                <a:gdLst>
                  <a:gd name="connsiteX0" fmla="*/ 16785 w 36844"/>
                  <a:gd name="connsiteY0" fmla="*/ 0 h 210402"/>
                  <a:gd name="connsiteX1" fmla="*/ 20060 w 36844"/>
                  <a:gd name="connsiteY1" fmla="*/ 0 h 210402"/>
                  <a:gd name="connsiteX2" fmla="*/ 36845 w 36844"/>
                  <a:gd name="connsiteY2" fmla="*/ 16785 h 210402"/>
                  <a:gd name="connsiteX3" fmla="*/ 36845 w 36844"/>
                  <a:gd name="connsiteY3" fmla="*/ 193617 h 210402"/>
                  <a:gd name="connsiteX4" fmla="*/ 20060 w 36844"/>
                  <a:gd name="connsiteY4" fmla="*/ 210402 h 210402"/>
                  <a:gd name="connsiteX5" fmla="*/ 16785 w 36844"/>
                  <a:gd name="connsiteY5" fmla="*/ 210402 h 210402"/>
                  <a:gd name="connsiteX6" fmla="*/ 0 w 36844"/>
                  <a:gd name="connsiteY6" fmla="*/ 193617 h 210402"/>
                  <a:gd name="connsiteX7" fmla="*/ 0 w 36844"/>
                  <a:gd name="connsiteY7" fmla="*/ 16785 h 210402"/>
                  <a:gd name="connsiteX8" fmla="*/ 16785 w 36844"/>
                  <a:gd name="connsiteY8" fmla="*/ 0 h 210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844" h="210402">
                    <a:moveTo>
                      <a:pt x="16785" y="0"/>
                    </a:moveTo>
                    <a:lnTo>
                      <a:pt x="20060" y="0"/>
                    </a:lnTo>
                    <a:cubicBezTo>
                      <a:pt x="29335" y="0"/>
                      <a:pt x="36845" y="7510"/>
                      <a:pt x="36845" y="16785"/>
                    </a:cubicBezTo>
                    <a:lnTo>
                      <a:pt x="36845" y="193617"/>
                    </a:lnTo>
                    <a:cubicBezTo>
                      <a:pt x="36845" y="202892"/>
                      <a:pt x="29335" y="210402"/>
                      <a:pt x="20060" y="210402"/>
                    </a:cubicBezTo>
                    <a:lnTo>
                      <a:pt x="16785" y="210402"/>
                    </a:lnTo>
                    <a:cubicBezTo>
                      <a:pt x="7510" y="210402"/>
                      <a:pt x="0" y="202892"/>
                      <a:pt x="0" y="193617"/>
                    </a:cubicBezTo>
                    <a:lnTo>
                      <a:pt x="0" y="16785"/>
                    </a:lnTo>
                    <a:cubicBezTo>
                      <a:pt x="0" y="7510"/>
                      <a:pt x="7510" y="0"/>
                      <a:pt x="16785" y="0"/>
                    </a:cubicBezTo>
                    <a:close/>
                  </a:path>
                </a:pathLst>
              </a:custGeom>
              <a:solidFill>
                <a:srgbClr val="F0F0F3">
                  <a:alpha val="90000"/>
                </a:srgbClr>
              </a:solidFill>
              <a:ln w="19598"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1C6F4A58-49EE-4C53-F642-0C4B3F5E679C}"/>
                  </a:ext>
                </a:extLst>
              </p:cNvPr>
              <p:cNvSpPr/>
              <p:nvPr/>
            </p:nvSpPr>
            <p:spPr>
              <a:xfrm>
                <a:off x="10628345" y="5562649"/>
                <a:ext cx="204994" cy="324696"/>
              </a:xfrm>
              <a:custGeom>
                <a:avLst/>
                <a:gdLst>
                  <a:gd name="connsiteX0" fmla="*/ 87133 w 276419"/>
                  <a:gd name="connsiteY0" fmla="*/ 56650 h 420805"/>
                  <a:gd name="connsiteX1" fmla="*/ 102761 w 276419"/>
                  <a:gd name="connsiteY1" fmla="*/ 417648 h 420805"/>
                  <a:gd name="connsiteX2" fmla="*/ 256984 w 276419"/>
                  <a:gd name="connsiteY2" fmla="*/ 218874 h 420805"/>
                  <a:gd name="connsiteX3" fmla="*/ 183157 w 276419"/>
                  <a:gd name="connsiteY3" fmla="*/ 56650 h 420805"/>
                  <a:gd name="connsiteX4" fmla="*/ 87133 w 276419"/>
                  <a:gd name="connsiteY4" fmla="*/ 56650 h 4208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419" h="420805">
                    <a:moveTo>
                      <a:pt x="87133" y="56650"/>
                    </a:moveTo>
                    <a:cubicBezTo>
                      <a:pt x="46150" y="138497"/>
                      <a:pt x="-94954" y="389549"/>
                      <a:pt x="102761" y="417648"/>
                    </a:cubicBezTo>
                    <a:cubicBezTo>
                      <a:pt x="300496" y="445747"/>
                      <a:pt x="291672" y="278661"/>
                      <a:pt x="256984" y="218874"/>
                    </a:cubicBezTo>
                    <a:cubicBezTo>
                      <a:pt x="222316" y="159067"/>
                      <a:pt x="183157" y="125594"/>
                      <a:pt x="183157" y="56650"/>
                    </a:cubicBezTo>
                    <a:cubicBezTo>
                      <a:pt x="183157" y="-12295"/>
                      <a:pt x="128116" y="-25197"/>
                      <a:pt x="87133" y="56650"/>
                    </a:cubicBezTo>
                    <a:close/>
                  </a:path>
                </a:pathLst>
              </a:custGeom>
              <a:gradFill>
                <a:gsLst>
                  <a:gs pos="0">
                    <a:srgbClr val="EBEBEE"/>
                  </a:gs>
                  <a:gs pos="50000">
                    <a:srgbClr val="F3F3F5"/>
                  </a:gs>
                  <a:gs pos="100000">
                    <a:srgbClr val="FCFCFD"/>
                  </a:gs>
                </a:gsLst>
                <a:lin ang="5400000" scaled="1"/>
              </a:gradFill>
              <a:ln w="19598" cap="flat">
                <a:noFill/>
                <a:prstDash val="solid"/>
                <a:miter/>
              </a:ln>
            </p:spPr>
            <p:txBody>
              <a:bodyPr rtlCol="0" anchor="ctr"/>
              <a:lstStyle/>
              <a:p>
                <a:endParaRPr lang="zh-CN" altLang="en-US" dirty="0"/>
              </a:p>
            </p:txBody>
          </p:sp>
        </p:grpSp>
        <p:sp>
          <p:nvSpPr>
            <p:cNvPr id="15" name="任意多边形: 形状 14">
              <a:extLst>
                <a:ext uri="{FF2B5EF4-FFF2-40B4-BE49-F238E27FC236}">
                  <a16:creationId xmlns:a16="http://schemas.microsoft.com/office/drawing/2014/main" id="{9A43A09C-8BD3-40CF-F763-84DF597D36EA}"/>
                </a:ext>
              </a:extLst>
            </p:cNvPr>
            <p:cNvSpPr/>
            <p:nvPr/>
          </p:nvSpPr>
          <p:spPr>
            <a:xfrm>
              <a:off x="5151773" y="4957482"/>
              <a:ext cx="229401" cy="163558"/>
            </a:xfrm>
            <a:custGeom>
              <a:avLst/>
              <a:gdLst>
                <a:gd name="connsiteX0" fmla="*/ 70521 w 309330"/>
                <a:gd name="connsiteY0" fmla="*/ 3848 h 211970"/>
                <a:gd name="connsiteX1" fmla="*/ 87 w 309330"/>
                <a:gd name="connsiteY1" fmla="*/ 23104 h 211970"/>
                <a:gd name="connsiteX2" fmla="*/ 64011 w 309330"/>
                <a:gd name="connsiteY2" fmla="*/ 36144 h 211970"/>
                <a:gd name="connsiteX3" fmla="*/ 243236 w 309330"/>
                <a:gd name="connsiteY3" fmla="*/ 178210 h 211970"/>
                <a:gd name="connsiteX4" fmla="*/ 288904 w 309330"/>
                <a:gd name="connsiteY4" fmla="*/ 171778 h 211970"/>
                <a:gd name="connsiteX5" fmla="*/ 272806 w 309330"/>
                <a:gd name="connsiteY5" fmla="*/ 95480 h 211970"/>
                <a:gd name="connsiteX6" fmla="*/ 70521 w 309330"/>
                <a:gd name="connsiteY6" fmla="*/ 3848 h 211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330" h="211970">
                  <a:moveTo>
                    <a:pt x="70521" y="3848"/>
                  </a:moveTo>
                  <a:cubicBezTo>
                    <a:pt x="39402" y="-4348"/>
                    <a:pt x="2538" y="-132"/>
                    <a:pt x="87" y="23104"/>
                  </a:cubicBezTo>
                  <a:cubicBezTo>
                    <a:pt x="-1541" y="38595"/>
                    <a:pt x="19754" y="42929"/>
                    <a:pt x="64011" y="36144"/>
                  </a:cubicBezTo>
                  <a:cubicBezTo>
                    <a:pt x="133465" y="89558"/>
                    <a:pt x="193214" y="136914"/>
                    <a:pt x="243236" y="178210"/>
                  </a:cubicBezTo>
                  <a:cubicBezTo>
                    <a:pt x="318298" y="240134"/>
                    <a:pt x="323220" y="203976"/>
                    <a:pt x="288904" y="171778"/>
                  </a:cubicBezTo>
                  <a:cubicBezTo>
                    <a:pt x="254589" y="139600"/>
                    <a:pt x="290728" y="99304"/>
                    <a:pt x="272806" y="95480"/>
                  </a:cubicBezTo>
                  <a:cubicBezTo>
                    <a:pt x="158683" y="39850"/>
                    <a:pt x="91267" y="9300"/>
                    <a:pt x="70521" y="3848"/>
                  </a:cubicBezTo>
                  <a:close/>
                </a:path>
              </a:pathLst>
            </a:custGeom>
            <a:solidFill>
              <a:srgbClr val="FFB8A3"/>
            </a:solidFill>
            <a:ln w="19598"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6BA068AB-48A5-035B-141E-F3D6B1FA890A}"/>
                </a:ext>
              </a:extLst>
            </p:cNvPr>
            <p:cNvSpPr/>
            <p:nvPr/>
          </p:nvSpPr>
          <p:spPr>
            <a:xfrm>
              <a:off x="4877302" y="4562816"/>
              <a:ext cx="444841" cy="448820"/>
            </a:xfrm>
            <a:custGeom>
              <a:avLst/>
              <a:gdLst>
                <a:gd name="connsiteX0" fmla="*/ 367562 w 599834"/>
                <a:gd name="connsiteY0" fmla="*/ 295753 h 581669"/>
                <a:gd name="connsiteX1" fmla="*/ 342404 w 599834"/>
                <a:gd name="connsiteY1" fmla="*/ 281223 h 581669"/>
                <a:gd name="connsiteX2" fmla="*/ 395289 w 599834"/>
                <a:gd name="connsiteY2" fmla="*/ 263163 h 581669"/>
                <a:gd name="connsiteX3" fmla="*/ 403485 w 599834"/>
                <a:gd name="connsiteY3" fmla="*/ 248966 h 581669"/>
                <a:gd name="connsiteX4" fmla="*/ 401466 w 599834"/>
                <a:gd name="connsiteY4" fmla="*/ 238260 h 581669"/>
                <a:gd name="connsiteX5" fmla="*/ 389112 w 599834"/>
                <a:gd name="connsiteY5" fmla="*/ 230298 h 581669"/>
                <a:gd name="connsiteX6" fmla="*/ 388210 w 599834"/>
                <a:gd name="connsiteY6" fmla="*/ 230534 h 581669"/>
                <a:gd name="connsiteX7" fmla="*/ 321501 w 599834"/>
                <a:gd name="connsiteY7" fmla="*/ 253300 h 581669"/>
                <a:gd name="connsiteX8" fmla="*/ 307912 w 599834"/>
                <a:gd name="connsiteY8" fmla="*/ 184218 h 581669"/>
                <a:gd name="connsiteX9" fmla="*/ 295598 w 599834"/>
                <a:gd name="connsiteY9" fmla="*/ 176276 h 581669"/>
                <a:gd name="connsiteX10" fmla="*/ 294617 w 599834"/>
                <a:gd name="connsiteY10" fmla="*/ 176551 h 581669"/>
                <a:gd name="connsiteX11" fmla="*/ 284421 w 599834"/>
                <a:gd name="connsiteY11" fmla="*/ 180139 h 581669"/>
                <a:gd name="connsiteX12" fmla="*/ 276244 w 599834"/>
                <a:gd name="connsiteY12" fmla="*/ 194297 h 581669"/>
                <a:gd name="connsiteX13" fmla="*/ 287048 w 599834"/>
                <a:gd name="connsiteY13" fmla="*/ 249260 h 581669"/>
                <a:gd name="connsiteX14" fmla="*/ 261831 w 599834"/>
                <a:gd name="connsiteY14" fmla="*/ 234710 h 581669"/>
                <a:gd name="connsiteX15" fmla="*/ 246223 w 599834"/>
                <a:gd name="connsiteY15" fmla="*/ 239436 h 581669"/>
                <a:gd name="connsiteX16" fmla="*/ 240321 w 599834"/>
                <a:gd name="connsiteY16" fmla="*/ 249652 h 581669"/>
                <a:gd name="connsiteX17" fmla="*/ 244027 w 599834"/>
                <a:gd name="connsiteY17" fmla="*/ 265535 h 581669"/>
                <a:gd name="connsiteX18" fmla="*/ 282401 w 599834"/>
                <a:gd name="connsiteY18" fmla="*/ 287693 h 581669"/>
                <a:gd name="connsiteX19" fmla="*/ 270557 w 599834"/>
                <a:gd name="connsiteY19" fmla="*/ 308224 h 581669"/>
                <a:gd name="connsiteX20" fmla="*/ 232163 w 599834"/>
                <a:gd name="connsiteY20" fmla="*/ 286066 h 581669"/>
                <a:gd name="connsiteX21" fmla="*/ 216555 w 599834"/>
                <a:gd name="connsiteY21" fmla="*/ 290811 h 581669"/>
                <a:gd name="connsiteX22" fmla="*/ 210633 w 599834"/>
                <a:gd name="connsiteY22" fmla="*/ 301067 h 581669"/>
                <a:gd name="connsiteX23" fmla="*/ 214358 w 599834"/>
                <a:gd name="connsiteY23" fmla="*/ 316930 h 581669"/>
                <a:gd name="connsiteX24" fmla="*/ 252733 w 599834"/>
                <a:gd name="connsiteY24" fmla="*/ 339088 h 581669"/>
                <a:gd name="connsiteX25" fmla="*/ 235026 w 599834"/>
                <a:gd name="connsiteY25" fmla="*/ 369756 h 581669"/>
                <a:gd name="connsiteX26" fmla="*/ 238732 w 599834"/>
                <a:gd name="connsiteY26" fmla="*/ 385639 h 581669"/>
                <a:gd name="connsiteX27" fmla="*/ 248399 w 599834"/>
                <a:gd name="connsiteY27" fmla="*/ 391228 h 581669"/>
                <a:gd name="connsiteX28" fmla="*/ 264008 w 599834"/>
                <a:gd name="connsiteY28" fmla="*/ 386483 h 581669"/>
                <a:gd name="connsiteX29" fmla="*/ 281715 w 599834"/>
                <a:gd name="connsiteY29" fmla="*/ 355814 h 581669"/>
                <a:gd name="connsiteX30" fmla="*/ 320109 w 599834"/>
                <a:gd name="connsiteY30" fmla="*/ 377972 h 581669"/>
                <a:gd name="connsiteX31" fmla="*/ 335698 w 599834"/>
                <a:gd name="connsiteY31" fmla="*/ 373266 h 581669"/>
                <a:gd name="connsiteX32" fmla="*/ 341620 w 599834"/>
                <a:gd name="connsiteY32" fmla="*/ 363011 h 581669"/>
                <a:gd name="connsiteX33" fmla="*/ 337913 w 599834"/>
                <a:gd name="connsiteY33" fmla="*/ 347128 h 581669"/>
                <a:gd name="connsiteX34" fmla="*/ 299539 w 599834"/>
                <a:gd name="connsiteY34" fmla="*/ 324970 h 581669"/>
                <a:gd name="connsiteX35" fmla="*/ 311383 w 599834"/>
                <a:gd name="connsiteY35" fmla="*/ 304420 h 581669"/>
                <a:gd name="connsiteX36" fmla="*/ 349777 w 599834"/>
                <a:gd name="connsiteY36" fmla="*/ 326597 h 581669"/>
                <a:gd name="connsiteX37" fmla="*/ 365385 w 599834"/>
                <a:gd name="connsiteY37" fmla="*/ 321852 h 581669"/>
                <a:gd name="connsiteX38" fmla="*/ 371268 w 599834"/>
                <a:gd name="connsiteY38" fmla="*/ 311636 h 581669"/>
                <a:gd name="connsiteX39" fmla="*/ 367562 w 599834"/>
                <a:gd name="connsiteY39" fmla="*/ 295753 h 581669"/>
                <a:gd name="connsiteX40" fmla="*/ 520413 w 599834"/>
                <a:gd name="connsiteY40" fmla="*/ 360579 h 581669"/>
                <a:gd name="connsiteX41" fmla="*/ 551179 w 599834"/>
                <a:gd name="connsiteY41" fmla="*/ 339382 h 581669"/>
                <a:gd name="connsiteX42" fmla="*/ 592965 w 599834"/>
                <a:gd name="connsiteY42" fmla="*/ 267006 h 581669"/>
                <a:gd name="connsiteX43" fmla="*/ 577690 w 599834"/>
                <a:gd name="connsiteY43" fmla="*/ 201846 h 581669"/>
                <a:gd name="connsiteX44" fmla="*/ 238105 w 599834"/>
                <a:gd name="connsiteY44" fmla="*/ 5778 h 581669"/>
                <a:gd name="connsiteX45" fmla="*/ 174043 w 599834"/>
                <a:gd name="connsiteY45" fmla="*/ 25132 h 581669"/>
                <a:gd name="connsiteX46" fmla="*/ 132237 w 599834"/>
                <a:gd name="connsiteY46" fmla="*/ 97508 h 581669"/>
                <a:gd name="connsiteX47" fmla="*/ 129766 w 599834"/>
                <a:gd name="connsiteY47" fmla="*/ 135588 h 581669"/>
                <a:gd name="connsiteX48" fmla="*/ 135727 w 599834"/>
                <a:gd name="connsiteY48" fmla="*/ 196042 h 581669"/>
                <a:gd name="connsiteX49" fmla="*/ 81862 w 599834"/>
                <a:gd name="connsiteY49" fmla="*/ 221494 h 581669"/>
                <a:gd name="connsiteX50" fmla="*/ 80313 w 599834"/>
                <a:gd name="connsiteY50" fmla="*/ 221435 h 581669"/>
                <a:gd name="connsiteX51" fmla="*/ 48664 w 599834"/>
                <a:gd name="connsiteY51" fmla="*/ 242260 h 581669"/>
                <a:gd name="connsiteX52" fmla="*/ 6897 w 599834"/>
                <a:gd name="connsiteY52" fmla="*/ 314636 h 581669"/>
                <a:gd name="connsiteX53" fmla="*/ 22133 w 599834"/>
                <a:gd name="connsiteY53" fmla="*/ 379835 h 581669"/>
                <a:gd name="connsiteX54" fmla="*/ 361738 w 599834"/>
                <a:gd name="connsiteY54" fmla="*/ 575884 h 581669"/>
                <a:gd name="connsiteX55" fmla="*/ 425820 w 599834"/>
                <a:gd name="connsiteY55" fmla="*/ 556510 h 581669"/>
                <a:gd name="connsiteX56" fmla="*/ 467606 w 599834"/>
                <a:gd name="connsiteY56" fmla="*/ 484134 h 581669"/>
                <a:gd name="connsiteX57" fmla="*/ 470234 w 599834"/>
                <a:gd name="connsiteY57" fmla="*/ 446270 h 581669"/>
                <a:gd name="connsiteX58" fmla="*/ 464116 w 599834"/>
                <a:gd name="connsiteY58" fmla="*/ 385639 h 581669"/>
                <a:gd name="connsiteX59" fmla="*/ 520413 w 599834"/>
                <a:gd name="connsiteY59" fmla="*/ 360579 h 581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99834" h="581669">
                  <a:moveTo>
                    <a:pt x="367562" y="295753"/>
                  </a:moveTo>
                  <a:lnTo>
                    <a:pt x="342404" y="281223"/>
                  </a:lnTo>
                  <a:lnTo>
                    <a:pt x="395289" y="263163"/>
                  </a:lnTo>
                  <a:cubicBezTo>
                    <a:pt x="401093" y="261045"/>
                    <a:pt x="404564" y="255064"/>
                    <a:pt x="403485" y="248966"/>
                  </a:cubicBezTo>
                  <a:lnTo>
                    <a:pt x="401466" y="238260"/>
                  </a:lnTo>
                  <a:cubicBezTo>
                    <a:pt x="400250" y="232651"/>
                    <a:pt x="394720" y="229083"/>
                    <a:pt x="389112" y="230298"/>
                  </a:cubicBezTo>
                  <a:cubicBezTo>
                    <a:pt x="388818" y="230357"/>
                    <a:pt x="388504" y="230436"/>
                    <a:pt x="388210" y="230534"/>
                  </a:cubicBezTo>
                  <a:lnTo>
                    <a:pt x="321501" y="253300"/>
                  </a:lnTo>
                  <a:lnTo>
                    <a:pt x="307912" y="184218"/>
                  </a:lnTo>
                  <a:cubicBezTo>
                    <a:pt x="306696" y="178629"/>
                    <a:pt x="301186" y="175080"/>
                    <a:pt x="295598" y="176276"/>
                  </a:cubicBezTo>
                  <a:cubicBezTo>
                    <a:pt x="295264" y="176355"/>
                    <a:pt x="294951" y="176453"/>
                    <a:pt x="294617" y="176551"/>
                  </a:cubicBezTo>
                  <a:lnTo>
                    <a:pt x="284421" y="180139"/>
                  </a:lnTo>
                  <a:cubicBezTo>
                    <a:pt x="278636" y="182257"/>
                    <a:pt x="275185" y="188218"/>
                    <a:pt x="276244" y="194297"/>
                  </a:cubicBezTo>
                  <a:lnTo>
                    <a:pt x="287048" y="249260"/>
                  </a:lnTo>
                  <a:lnTo>
                    <a:pt x="261831" y="234710"/>
                  </a:lnTo>
                  <a:cubicBezTo>
                    <a:pt x="256478" y="231612"/>
                    <a:pt x="249498" y="233769"/>
                    <a:pt x="246223" y="239436"/>
                  </a:cubicBezTo>
                  <a:lnTo>
                    <a:pt x="240321" y="249652"/>
                  </a:lnTo>
                  <a:cubicBezTo>
                    <a:pt x="237046" y="255339"/>
                    <a:pt x="238673" y="262457"/>
                    <a:pt x="244027" y="265535"/>
                  </a:cubicBezTo>
                  <a:lnTo>
                    <a:pt x="282401" y="287693"/>
                  </a:lnTo>
                  <a:lnTo>
                    <a:pt x="270557" y="308224"/>
                  </a:lnTo>
                  <a:lnTo>
                    <a:pt x="232163" y="286066"/>
                  </a:lnTo>
                  <a:cubicBezTo>
                    <a:pt x="226810" y="282987"/>
                    <a:pt x="219829" y="285144"/>
                    <a:pt x="216555" y="290811"/>
                  </a:cubicBezTo>
                  <a:lnTo>
                    <a:pt x="210633" y="301067"/>
                  </a:lnTo>
                  <a:cubicBezTo>
                    <a:pt x="207378" y="306734"/>
                    <a:pt x="209005" y="313832"/>
                    <a:pt x="214358" y="316930"/>
                  </a:cubicBezTo>
                  <a:lnTo>
                    <a:pt x="252733" y="339088"/>
                  </a:lnTo>
                  <a:lnTo>
                    <a:pt x="235026" y="369756"/>
                  </a:lnTo>
                  <a:cubicBezTo>
                    <a:pt x="231751" y="375443"/>
                    <a:pt x="233418" y="382580"/>
                    <a:pt x="238732" y="385639"/>
                  </a:cubicBezTo>
                  <a:lnTo>
                    <a:pt x="248399" y="391228"/>
                  </a:lnTo>
                  <a:cubicBezTo>
                    <a:pt x="253713" y="394287"/>
                    <a:pt x="260733" y="392169"/>
                    <a:pt x="264008" y="386483"/>
                  </a:cubicBezTo>
                  <a:lnTo>
                    <a:pt x="281715" y="355814"/>
                  </a:lnTo>
                  <a:lnTo>
                    <a:pt x="320109" y="377972"/>
                  </a:lnTo>
                  <a:cubicBezTo>
                    <a:pt x="325442" y="381070"/>
                    <a:pt x="332423" y="378933"/>
                    <a:pt x="335698" y="373266"/>
                  </a:cubicBezTo>
                  <a:lnTo>
                    <a:pt x="341620" y="363011"/>
                  </a:lnTo>
                  <a:cubicBezTo>
                    <a:pt x="344894" y="357344"/>
                    <a:pt x="343267" y="350206"/>
                    <a:pt x="337913" y="347128"/>
                  </a:cubicBezTo>
                  <a:lnTo>
                    <a:pt x="299539" y="324970"/>
                  </a:lnTo>
                  <a:lnTo>
                    <a:pt x="311383" y="304420"/>
                  </a:lnTo>
                  <a:lnTo>
                    <a:pt x="349777" y="326597"/>
                  </a:lnTo>
                  <a:cubicBezTo>
                    <a:pt x="355110" y="329676"/>
                    <a:pt x="362091" y="327539"/>
                    <a:pt x="365385" y="321852"/>
                  </a:cubicBezTo>
                  <a:lnTo>
                    <a:pt x="371268" y="311636"/>
                  </a:lnTo>
                  <a:cubicBezTo>
                    <a:pt x="374543" y="305969"/>
                    <a:pt x="372915" y="298851"/>
                    <a:pt x="367562" y="295753"/>
                  </a:cubicBezTo>
                  <a:close/>
                  <a:moveTo>
                    <a:pt x="520413" y="360579"/>
                  </a:moveTo>
                  <a:cubicBezTo>
                    <a:pt x="538649" y="358873"/>
                    <a:pt x="544218" y="351442"/>
                    <a:pt x="551179" y="339382"/>
                  </a:cubicBezTo>
                  <a:lnTo>
                    <a:pt x="592965" y="267006"/>
                  </a:lnTo>
                  <a:cubicBezTo>
                    <a:pt x="606397" y="243730"/>
                    <a:pt x="599514" y="214455"/>
                    <a:pt x="577690" y="201846"/>
                  </a:cubicBezTo>
                  <a:lnTo>
                    <a:pt x="238105" y="5778"/>
                  </a:lnTo>
                  <a:cubicBezTo>
                    <a:pt x="216260" y="-6811"/>
                    <a:pt x="187475" y="1856"/>
                    <a:pt x="174043" y="25132"/>
                  </a:cubicBezTo>
                  <a:lnTo>
                    <a:pt x="132237" y="97508"/>
                  </a:lnTo>
                  <a:cubicBezTo>
                    <a:pt x="125276" y="109567"/>
                    <a:pt x="120687" y="119999"/>
                    <a:pt x="129766" y="135588"/>
                  </a:cubicBezTo>
                  <a:cubicBezTo>
                    <a:pt x="136315" y="145530"/>
                    <a:pt x="150042" y="171237"/>
                    <a:pt x="135727" y="196042"/>
                  </a:cubicBezTo>
                  <a:cubicBezTo>
                    <a:pt x="119432" y="224239"/>
                    <a:pt x="98333" y="224435"/>
                    <a:pt x="81862" y="221494"/>
                  </a:cubicBezTo>
                  <a:lnTo>
                    <a:pt x="80313" y="221435"/>
                  </a:lnTo>
                  <a:cubicBezTo>
                    <a:pt x="61959" y="222573"/>
                    <a:pt x="52057" y="236377"/>
                    <a:pt x="48664" y="242260"/>
                  </a:cubicBezTo>
                  <a:lnTo>
                    <a:pt x="6897" y="314636"/>
                  </a:lnTo>
                  <a:cubicBezTo>
                    <a:pt x="-6574" y="337931"/>
                    <a:pt x="309" y="367227"/>
                    <a:pt x="22133" y="379835"/>
                  </a:cubicBezTo>
                  <a:lnTo>
                    <a:pt x="361738" y="575884"/>
                  </a:lnTo>
                  <a:cubicBezTo>
                    <a:pt x="383563" y="588492"/>
                    <a:pt x="412368" y="579806"/>
                    <a:pt x="425820" y="556510"/>
                  </a:cubicBezTo>
                  <a:lnTo>
                    <a:pt x="467606" y="484134"/>
                  </a:lnTo>
                  <a:cubicBezTo>
                    <a:pt x="476646" y="468487"/>
                    <a:pt x="475861" y="460408"/>
                    <a:pt x="470234" y="446270"/>
                  </a:cubicBezTo>
                  <a:cubicBezTo>
                    <a:pt x="454292" y="419974"/>
                    <a:pt x="452801" y="405209"/>
                    <a:pt x="464116" y="385639"/>
                  </a:cubicBezTo>
                  <a:cubicBezTo>
                    <a:pt x="475391" y="366070"/>
                    <a:pt x="487921" y="360462"/>
                    <a:pt x="520413" y="360579"/>
                  </a:cubicBezTo>
                  <a:close/>
                </a:path>
              </a:pathLst>
            </a:custGeom>
            <a:gradFill>
              <a:gsLst>
                <a:gs pos="0">
                  <a:schemeClr val="accent3">
                    <a:lumMod val="60000"/>
                    <a:lumOff val="40000"/>
                  </a:schemeClr>
                </a:gs>
                <a:gs pos="50000">
                  <a:schemeClr val="accent3">
                    <a:lumMod val="75000"/>
                  </a:schemeClr>
                </a:gs>
                <a:gs pos="100000">
                  <a:schemeClr val="accent3">
                    <a:lumMod val="75000"/>
                  </a:schemeClr>
                </a:gs>
              </a:gsLst>
              <a:lin ang="15413492" scaled="1"/>
            </a:gradFill>
            <a:ln w="19598"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3B029C37-7781-9E74-F1C3-A247F5057AF0}"/>
                </a:ext>
              </a:extLst>
            </p:cNvPr>
            <p:cNvSpPr/>
            <p:nvPr/>
          </p:nvSpPr>
          <p:spPr>
            <a:xfrm>
              <a:off x="5032509" y="4702996"/>
              <a:ext cx="144409" cy="167117"/>
            </a:xfrm>
            <a:custGeom>
              <a:avLst/>
              <a:gdLst>
                <a:gd name="connsiteX0" fmla="*/ 158611 w 194724"/>
                <a:gd name="connsiteY0" fmla="*/ 119708 h 216583"/>
                <a:gd name="connsiteX1" fmla="*/ 133453 w 194724"/>
                <a:gd name="connsiteY1" fmla="*/ 105198 h 216583"/>
                <a:gd name="connsiteX2" fmla="*/ 186338 w 194724"/>
                <a:gd name="connsiteY2" fmla="*/ 87118 h 216583"/>
                <a:gd name="connsiteX3" fmla="*/ 194534 w 194724"/>
                <a:gd name="connsiteY3" fmla="*/ 72941 h 216583"/>
                <a:gd name="connsiteX4" fmla="*/ 192515 w 194724"/>
                <a:gd name="connsiteY4" fmla="*/ 62215 h 216583"/>
                <a:gd name="connsiteX5" fmla="*/ 180122 w 194724"/>
                <a:gd name="connsiteY5" fmla="*/ 54254 h 216583"/>
                <a:gd name="connsiteX6" fmla="*/ 179240 w 194724"/>
                <a:gd name="connsiteY6" fmla="*/ 54489 h 216583"/>
                <a:gd name="connsiteX7" fmla="*/ 112530 w 194724"/>
                <a:gd name="connsiteY7" fmla="*/ 77255 h 216583"/>
                <a:gd name="connsiteX8" fmla="*/ 98942 w 194724"/>
                <a:gd name="connsiteY8" fmla="*/ 8173 h 216583"/>
                <a:gd name="connsiteX9" fmla="*/ 86666 w 194724"/>
                <a:gd name="connsiteY9" fmla="*/ 232 h 216583"/>
                <a:gd name="connsiteX10" fmla="*/ 85666 w 194724"/>
                <a:gd name="connsiteY10" fmla="*/ 506 h 216583"/>
                <a:gd name="connsiteX11" fmla="*/ 75470 w 194724"/>
                <a:gd name="connsiteY11" fmla="*/ 4095 h 216583"/>
                <a:gd name="connsiteX12" fmla="*/ 67293 w 194724"/>
                <a:gd name="connsiteY12" fmla="*/ 18272 h 216583"/>
                <a:gd name="connsiteX13" fmla="*/ 78097 w 194724"/>
                <a:gd name="connsiteY13" fmla="*/ 73235 h 216583"/>
                <a:gd name="connsiteX14" fmla="*/ 52880 w 194724"/>
                <a:gd name="connsiteY14" fmla="*/ 58666 h 216583"/>
                <a:gd name="connsiteX15" fmla="*/ 37272 w 194724"/>
                <a:gd name="connsiteY15" fmla="*/ 63392 h 216583"/>
                <a:gd name="connsiteX16" fmla="*/ 31370 w 194724"/>
                <a:gd name="connsiteY16" fmla="*/ 73608 h 216583"/>
                <a:gd name="connsiteX17" fmla="*/ 35076 w 194724"/>
                <a:gd name="connsiteY17" fmla="*/ 89491 h 216583"/>
                <a:gd name="connsiteX18" fmla="*/ 73450 w 194724"/>
                <a:gd name="connsiteY18" fmla="*/ 111669 h 216583"/>
                <a:gd name="connsiteX19" fmla="*/ 61606 w 194724"/>
                <a:gd name="connsiteY19" fmla="*/ 132199 h 216583"/>
                <a:gd name="connsiteX20" fmla="*/ 23212 w 194724"/>
                <a:gd name="connsiteY20" fmla="*/ 110041 h 216583"/>
                <a:gd name="connsiteX21" fmla="*/ 7604 w 194724"/>
                <a:gd name="connsiteY21" fmla="*/ 114767 h 216583"/>
                <a:gd name="connsiteX22" fmla="*/ 1682 w 194724"/>
                <a:gd name="connsiteY22" fmla="*/ 125022 h 216583"/>
                <a:gd name="connsiteX23" fmla="*/ 5407 w 194724"/>
                <a:gd name="connsiteY23" fmla="*/ 140886 h 216583"/>
                <a:gd name="connsiteX24" fmla="*/ 43782 w 194724"/>
                <a:gd name="connsiteY24" fmla="*/ 163044 h 216583"/>
                <a:gd name="connsiteX25" fmla="*/ 26075 w 194724"/>
                <a:gd name="connsiteY25" fmla="*/ 193712 h 216583"/>
                <a:gd name="connsiteX26" fmla="*/ 29781 w 194724"/>
                <a:gd name="connsiteY26" fmla="*/ 209615 h 216583"/>
                <a:gd name="connsiteX27" fmla="*/ 39448 w 194724"/>
                <a:gd name="connsiteY27" fmla="*/ 215183 h 216583"/>
                <a:gd name="connsiteX28" fmla="*/ 55057 w 194724"/>
                <a:gd name="connsiteY28" fmla="*/ 210438 h 216583"/>
                <a:gd name="connsiteX29" fmla="*/ 72764 w 194724"/>
                <a:gd name="connsiteY29" fmla="*/ 179770 h 216583"/>
                <a:gd name="connsiteX30" fmla="*/ 111138 w 194724"/>
                <a:gd name="connsiteY30" fmla="*/ 201928 h 216583"/>
                <a:gd name="connsiteX31" fmla="*/ 126747 w 194724"/>
                <a:gd name="connsiteY31" fmla="*/ 197222 h 216583"/>
                <a:gd name="connsiteX32" fmla="*/ 132669 w 194724"/>
                <a:gd name="connsiteY32" fmla="*/ 186967 h 216583"/>
                <a:gd name="connsiteX33" fmla="*/ 128962 w 194724"/>
                <a:gd name="connsiteY33" fmla="*/ 171083 h 216583"/>
                <a:gd name="connsiteX34" fmla="*/ 90569 w 194724"/>
                <a:gd name="connsiteY34" fmla="*/ 148925 h 216583"/>
                <a:gd name="connsiteX35" fmla="*/ 102432 w 194724"/>
                <a:gd name="connsiteY35" fmla="*/ 128395 h 216583"/>
                <a:gd name="connsiteX36" fmla="*/ 140806 w 194724"/>
                <a:gd name="connsiteY36" fmla="*/ 150553 h 216583"/>
                <a:gd name="connsiteX37" fmla="*/ 156415 w 194724"/>
                <a:gd name="connsiteY37" fmla="*/ 145808 h 216583"/>
                <a:gd name="connsiteX38" fmla="*/ 162317 w 194724"/>
                <a:gd name="connsiteY38" fmla="*/ 135591 h 216583"/>
                <a:gd name="connsiteX39" fmla="*/ 158611 w 194724"/>
                <a:gd name="connsiteY39" fmla="*/ 119708 h 216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94724" h="216583">
                  <a:moveTo>
                    <a:pt x="158611" y="119708"/>
                  </a:moveTo>
                  <a:lnTo>
                    <a:pt x="133453" y="105198"/>
                  </a:lnTo>
                  <a:lnTo>
                    <a:pt x="186338" y="87118"/>
                  </a:lnTo>
                  <a:cubicBezTo>
                    <a:pt x="192142" y="85001"/>
                    <a:pt x="195593" y="79020"/>
                    <a:pt x="194534" y="72941"/>
                  </a:cubicBezTo>
                  <a:lnTo>
                    <a:pt x="192515" y="62215"/>
                  </a:lnTo>
                  <a:cubicBezTo>
                    <a:pt x="191299" y="56588"/>
                    <a:pt x="185750" y="53038"/>
                    <a:pt x="180122" y="54254"/>
                  </a:cubicBezTo>
                  <a:cubicBezTo>
                    <a:pt x="179828" y="54313"/>
                    <a:pt x="179534" y="54391"/>
                    <a:pt x="179240" y="54489"/>
                  </a:cubicBezTo>
                  <a:lnTo>
                    <a:pt x="112530" y="77255"/>
                  </a:lnTo>
                  <a:lnTo>
                    <a:pt x="98942" y="8173"/>
                  </a:lnTo>
                  <a:cubicBezTo>
                    <a:pt x="97745" y="2585"/>
                    <a:pt x="92255" y="-964"/>
                    <a:pt x="86666" y="232"/>
                  </a:cubicBezTo>
                  <a:cubicBezTo>
                    <a:pt x="86333" y="310"/>
                    <a:pt x="86000" y="408"/>
                    <a:pt x="85666" y="506"/>
                  </a:cubicBezTo>
                  <a:lnTo>
                    <a:pt x="75470" y="4095"/>
                  </a:lnTo>
                  <a:cubicBezTo>
                    <a:pt x="69666" y="6213"/>
                    <a:pt x="66214" y="12193"/>
                    <a:pt x="67293" y="18272"/>
                  </a:cubicBezTo>
                  <a:lnTo>
                    <a:pt x="78097" y="73235"/>
                  </a:lnTo>
                  <a:lnTo>
                    <a:pt x="52880" y="58666"/>
                  </a:lnTo>
                  <a:cubicBezTo>
                    <a:pt x="47527" y="55568"/>
                    <a:pt x="40547" y="57725"/>
                    <a:pt x="37272" y="63392"/>
                  </a:cubicBezTo>
                  <a:lnTo>
                    <a:pt x="31370" y="73608"/>
                  </a:lnTo>
                  <a:cubicBezTo>
                    <a:pt x="28075" y="79294"/>
                    <a:pt x="29722" y="86412"/>
                    <a:pt x="35076" y="89491"/>
                  </a:cubicBezTo>
                  <a:lnTo>
                    <a:pt x="73450" y="111669"/>
                  </a:lnTo>
                  <a:lnTo>
                    <a:pt x="61606" y="132199"/>
                  </a:lnTo>
                  <a:lnTo>
                    <a:pt x="23212" y="110041"/>
                  </a:lnTo>
                  <a:cubicBezTo>
                    <a:pt x="17859" y="106943"/>
                    <a:pt x="10878" y="109100"/>
                    <a:pt x="7604" y="114767"/>
                  </a:cubicBezTo>
                  <a:lnTo>
                    <a:pt x="1682" y="125022"/>
                  </a:lnTo>
                  <a:cubicBezTo>
                    <a:pt x="-1593" y="130689"/>
                    <a:pt x="54" y="137788"/>
                    <a:pt x="5407" y="140886"/>
                  </a:cubicBezTo>
                  <a:lnTo>
                    <a:pt x="43782" y="163044"/>
                  </a:lnTo>
                  <a:lnTo>
                    <a:pt x="26075" y="193712"/>
                  </a:lnTo>
                  <a:cubicBezTo>
                    <a:pt x="22801" y="199398"/>
                    <a:pt x="24467" y="206536"/>
                    <a:pt x="29781" y="209615"/>
                  </a:cubicBezTo>
                  <a:lnTo>
                    <a:pt x="39448" y="215183"/>
                  </a:lnTo>
                  <a:cubicBezTo>
                    <a:pt x="44762" y="218243"/>
                    <a:pt x="51763" y="216125"/>
                    <a:pt x="55057" y="210438"/>
                  </a:cubicBezTo>
                  <a:lnTo>
                    <a:pt x="72764" y="179770"/>
                  </a:lnTo>
                  <a:lnTo>
                    <a:pt x="111138" y="201928"/>
                  </a:lnTo>
                  <a:cubicBezTo>
                    <a:pt x="116491" y="205026"/>
                    <a:pt x="123472" y="202889"/>
                    <a:pt x="126747" y="197222"/>
                  </a:cubicBezTo>
                  <a:lnTo>
                    <a:pt x="132669" y="186967"/>
                  </a:lnTo>
                  <a:cubicBezTo>
                    <a:pt x="135924" y="181300"/>
                    <a:pt x="134316" y="174182"/>
                    <a:pt x="128962" y="171083"/>
                  </a:cubicBezTo>
                  <a:lnTo>
                    <a:pt x="90569" y="148925"/>
                  </a:lnTo>
                  <a:lnTo>
                    <a:pt x="102432" y="128395"/>
                  </a:lnTo>
                  <a:lnTo>
                    <a:pt x="140806" y="150553"/>
                  </a:lnTo>
                  <a:cubicBezTo>
                    <a:pt x="146160" y="153631"/>
                    <a:pt x="153140" y="151494"/>
                    <a:pt x="156415" y="145808"/>
                  </a:cubicBezTo>
                  <a:lnTo>
                    <a:pt x="162317" y="135591"/>
                  </a:lnTo>
                  <a:cubicBezTo>
                    <a:pt x="165592" y="129924"/>
                    <a:pt x="163964" y="122806"/>
                    <a:pt x="158611" y="119708"/>
                  </a:cubicBezTo>
                  <a:close/>
                </a:path>
              </a:pathLst>
            </a:custGeom>
            <a:solidFill>
              <a:srgbClr val="FFFFFF"/>
            </a:solidFill>
            <a:ln w="19598"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5DFA630E-A64A-B3C6-8C8A-A5A96F65C8DC}"/>
                </a:ext>
              </a:extLst>
            </p:cNvPr>
            <p:cNvSpPr/>
            <p:nvPr/>
          </p:nvSpPr>
          <p:spPr>
            <a:xfrm>
              <a:off x="3948562" y="4607495"/>
              <a:ext cx="730299" cy="93323"/>
            </a:xfrm>
            <a:custGeom>
              <a:avLst/>
              <a:gdLst>
                <a:gd name="connsiteX0" fmla="*/ 967479 w 984753"/>
                <a:gd name="connsiteY0" fmla="*/ 0 h 120947"/>
                <a:gd name="connsiteX1" fmla="*/ 17275 w 984753"/>
                <a:gd name="connsiteY1" fmla="*/ 0 h 120947"/>
                <a:gd name="connsiteX2" fmla="*/ 0 w 984753"/>
                <a:gd name="connsiteY2" fmla="*/ 17275 h 120947"/>
                <a:gd name="connsiteX3" fmla="*/ 0 w 984753"/>
                <a:gd name="connsiteY3" fmla="*/ 103672 h 120947"/>
                <a:gd name="connsiteX4" fmla="*/ 17275 w 984753"/>
                <a:gd name="connsiteY4" fmla="*/ 120947 h 120947"/>
                <a:gd name="connsiteX5" fmla="*/ 967479 w 984753"/>
                <a:gd name="connsiteY5" fmla="*/ 120947 h 120947"/>
                <a:gd name="connsiteX6" fmla="*/ 984754 w 984753"/>
                <a:gd name="connsiteY6" fmla="*/ 103672 h 120947"/>
                <a:gd name="connsiteX7" fmla="*/ 984754 w 984753"/>
                <a:gd name="connsiteY7" fmla="*/ 17275 h 120947"/>
                <a:gd name="connsiteX8" fmla="*/ 967479 w 984753"/>
                <a:gd name="connsiteY8" fmla="*/ 0 h 120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4753" h="120947">
                  <a:moveTo>
                    <a:pt x="967479" y="0"/>
                  </a:moveTo>
                  <a:lnTo>
                    <a:pt x="17275" y="0"/>
                  </a:lnTo>
                  <a:cubicBezTo>
                    <a:pt x="7726" y="0"/>
                    <a:pt x="0" y="7726"/>
                    <a:pt x="0" y="17275"/>
                  </a:cubicBezTo>
                  <a:lnTo>
                    <a:pt x="0" y="103672"/>
                  </a:lnTo>
                  <a:cubicBezTo>
                    <a:pt x="0" y="113202"/>
                    <a:pt x="7726" y="120947"/>
                    <a:pt x="17275" y="120947"/>
                  </a:cubicBezTo>
                  <a:lnTo>
                    <a:pt x="967479" y="120947"/>
                  </a:lnTo>
                  <a:cubicBezTo>
                    <a:pt x="977009" y="120927"/>
                    <a:pt x="984734" y="113202"/>
                    <a:pt x="984754" y="103672"/>
                  </a:cubicBezTo>
                  <a:lnTo>
                    <a:pt x="984754" y="17275"/>
                  </a:lnTo>
                  <a:cubicBezTo>
                    <a:pt x="984734" y="7745"/>
                    <a:pt x="977009" y="20"/>
                    <a:pt x="967479" y="0"/>
                  </a:cubicBezTo>
                  <a:close/>
                </a:path>
              </a:pathLst>
            </a:custGeom>
            <a:gradFill>
              <a:gsLst>
                <a:gs pos="0">
                  <a:srgbClr val="FDFDFF"/>
                </a:gs>
                <a:gs pos="50000">
                  <a:srgbClr val="F2F2F6"/>
                </a:gs>
                <a:gs pos="100000">
                  <a:srgbClr val="E7E7ED"/>
                </a:gs>
              </a:gsLst>
              <a:lin ang="16200000" scaled="1"/>
            </a:gradFill>
            <a:ln w="19598"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0EEACD37-8629-75A6-1BAF-3BE5B0FF5082}"/>
                </a:ext>
              </a:extLst>
            </p:cNvPr>
            <p:cNvSpPr/>
            <p:nvPr/>
          </p:nvSpPr>
          <p:spPr>
            <a:xfrm>
              <a:off x="3660310" y="4765478"/>
              <a:ext cx="531699" cy="93308"/>
            </a:xfrm>
            <a:custGeom>
              <a:avLst/>
              <a:gdLst>
                <a:gd name="connsiteX0" fmla="*/ 17276 w 716956"/>
                <a:gd name="connsiteY0" fmla="*/ 0 h 120927"/>
                <a:gd name="connsiteX1" fmla="*/ 699681 w 716956"/>
                <a:gd name="connsiteY1" fmla="*/ 0 h 120927"/>
                <a:gd name="connsiteX2" fmla="*/ 716957 w 716956"/>
                <a:gd name="connsiteY2" fmla="*/ 17236 h 120927"/>
                <a:gd name="connsiteX3" fmla="*/ 716957 w 716956"/>
                <a:gd name="connsiteY3" fmla="*/ 17275 h 120927"/>
                <a:gd name="connsiteX4" fmla="*/ 716957 w 716956"/>
                <a:gd name="connsiteY4" fmla="*/ 103652 h 120927"/>
                <a:gd name="connsiteX5" fmla="*/ 699721 w 716956"/>
                <a:gd name="connsiteY5" fmla="*/ 120928 h 120927"/>
                <a:gd name="connsiteX6" fmla="*/ 699681 w 716956"/>
                <a:gd name="connsiteY6" fmla="*/ 120928 h 120927"/>
                <a:gd name="connsiteX7" fmla="*/ 17276 w 716956"/>
                <a:gd name="connsiteY7" fmla="*/ 120928 h 120927"/>
                <a:gd name="connsiteX8" fmla="*/ 0 w 716956"/>
                <a:gd name="connsiteY8" fmla="*/ 103691 h 120927"/>
                <a:gd name="connsiteX9" fmla="*/ 0 w 716956"/>
                <a:gd name="connsiteY9" fmla="*/ 103652 h 120927"/>
                <a:gd name="connsiteX10" fmla="*/ 0 w 716956"/>
                <a:gd name="connsiteY10" fmla="*/ 17275 h 120927"/>
                <a:gd name="connsiteX11" fmla="*/ 17236 w 716956"/>
                <a:gd name="connsiteY11" fmla="*/ 0 h 120927"/>
                <a:gd name="connsiteX12" fmla="*/ 17276 w 716956"/>
                <a:gd name="connsiteY12" fmla="*/ 0 h 120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16956" h="120927">
                  <a:moveTo>
                    <a:pt x="17276" y="0"/>
                  </a:moveTo>
                  <a:lnTo>
                    <a:pt x="699681" y="0"/>
                  </a:lnTo>
                  <a:cubicBezTo>
                    <a:pt x="709211" y="-20"/>
                    <a:pt x="716937" y="7706"/>
                    <a:pt x="716957" y="17236"/>
                  </a:cubicBezTo>
                  <a:cubicBezTo>
                    <a:pt x="716957" y="17256"/>
                    <a:pt x="716957" y="17256"/>
                    <a:pt x="716957" y="17275"/>
                  </a:cubicBezTo>
                  <a:lnTo>
                    <a:pt x="716957" y="103652"/>
                  </a:lnTo>
                  <a:cubicBezTo>
                    <a:pt x="716976" y="113182"/>
                    <a:pt x="709251" y="120908"/>
                    <a:pt x="699721" y="120928"/>
                  </a:cubicBezTo>
                  <a:cubicBezTo>
                    <a:pt x="699701" y="120928"/>
                    <a:pt x="699701" y="120928"/>
                    <a:pt x="699681" y="120928"/>
                  </a:cubicBezTo>
                  <a:lnTo>
                    <a:pt x="17276" y="120928"/>
                  </a:lnTo>
                  <a:cubicBezTo>
                    <a:pt x="7746" y="120947"/>
                    <a:pt x="20" y="113221"/>
                    <a:pt x="0" y="103691"/>
                  </a:cubicBezTo>
                  <a:cubicBezTo>
                    <a:pt x="0" y="103672"/>
                    <a:pt x="0" y="103672"/>
                    <a:pt x="0" y="103652"/>
                  </a:cubicBezTo>
                  <a:lnTo>
                    <a:pt x="0" y="17275"/>
                  </a:lnTo>
                  <a:cubicBezTo>
                    <a:pt x="-19" y="7746"/>
                    <a:pt x="7706" y="20"/>
                    <a:pt x="17236" y="0"/>
                  </a:cubicBezTo>
                  <a:cubicBezTo>
                    <a:pt x="17256" y="0"/>
                    <a:pt x="17256" y="0"/>
                    <a:pt x="17276" y="0"/>
                  </a:cubicBezTo>
                  <a:close/>
                </a:path>
              </a:pathLst>
            </a:custGeom>
            <a:gradFill>
              <a:gsLst>
                <a:gs pos="0">
                  <a:srgbClr val="FDFDFF"/>
                </a:gs>
                <a:gs pos="50000">
                  <a:srgbClr val="F2F2F6"/>
                </a:gs>
                <a:gs pos="100000">
                  <a:srgbClr val="E7E7ED"/>
                </a:gs>
              </a:gsLst>
              <a:lin ang="16200000" scaled="1"/>
            </a:gradFill>
            <a:ln w="19598" cap="flat">
              <a:noFill/>
              <a:prstDash val="solid"/>
              <a:miter/>
            </a:ln>
          </p:spPr>
          <p:txBody>
            <a:bodyPr rtlCol="0" anchor="ctr"/>
            <a:lstStyle/>
            <a:p>
              <a:endParaRPr lang="zh-CN" altLang="en-US"/>
            </a:p>
          </p:txBody>
        </p:sp>
        <p:grpSp>
          <p:nvGrpSpPr>
            <p:cNvPr id="20" name="组合 19">
              <a:extLst>
                <a:ext uri="{FF2B5EF4-FFF2-40B4-BE49-F238E27FC236}">
                  <a16:creationId xmlns:a16="http://schemas.microsoft.com/office/drawing/2014/main" id="{D8EFC78C-C511-AE20-39DA-A7ABB98A8ABC}"/>
                </a:ext>
              </a:extLst>
            </p:cNvPr>
            <p:cNvGrpSpPr/>
            <p:nvPr/>
          </p:nvGrpSpPr>
          <p:grpSpPr>
            <a:xfrm>
              <a:off x="3352451" y="5224323"/>
              <a:ext cx="1585503" cy="1098262"/>
              <a:chOff x="7848065" y="5090932"/>
              <a:chExt cx="1585503" cy="1098262"/>
            </a:xfrm>
          </p:grpSpPr>
          <p:sp>
            <p:nvSpPr>
              <p:cNvPr id="30" name="任意多边形: 形状 29">
                <a:extLst>
                  <a:ext uri="{FF2B5EF4-FFF2-40B4-BE49-F238E27FC236}">
                    <a16:creationId xmlns:a16="http://schemas.microsoft.com/office/drawing/2014/main" id="{707A505E-31F9-ED9A-BFF2-97FF42B12CC5}"/>
                  </a:ext>
                </a:extLst>
              </p:cNvPr>
              <p:cNvSpPr/>
              <p:nvPr/>
            </p:nvSpPr>
            <p:spPr>
              <a:xfrm>
                <a:off x="8778232" y="5090932"/>
                <a:ext cx="373598" cy="289321"/>
              </a:xfrm>
              <a:custGeom>
                <a:avLst/>
                <a:gdLst>
                  <a:gd name="connsiteX0" fmla="*/ 0 w 503769"/>
                  <a:gd name="connsiteY0" fmla="*/ 0 h 374959"/>
                  <a:gd name="connsiteX1" fmla="*/ 503770 w 503769"/>
                  <a:gd name="connsiteY1" fmla="*/ 0 h 374959"/>
                  <a:gd name="connsiteX2" fmla="*/ 503770 w 503769"/>
                  <a:gd name="connsiteY2" fmla="*/ 374959 h 374959"/>
                  <a:gd name="connsiteX3" fmla="*/ 9177 w 503769"/>
                  <a:gd name="connsiteY3" fmla="*/ 374959 h 374959"/>
                  <a:gd name="connsiteX4" fmla="*/ 0 w 503769"/>
                  <a:gd name="connsiteY4" fmla="*/ 0 h 374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769" h="374959">
                    <a:moveTo>
                      <a:pt x="0" y="0"/>
                    </a:moveTo>
                    <a:lnTo>
                      <a:pt x="503770" y="0"/>
                    </a:lnTo>
                    <a:lnTo>
                      <a:pt x="503770" y="374959"/>
                    </a:lnTo>
                    <a:lnTo>
                      <a:pt x="9177" y="374959"/>
                    </a:lnTo>
                    <a:lnTo>
                      <a:pt x="0" y="0"/>
                    </a:lnTo>
                    <a:close/>
                  </a:path>
                </a:pathLst>
              </a:custGeom>
              <a:solidFill>
                <a:srgbClr val="E9E9EF"/>
              </a:solidFill>
              <a:ln w="19598"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3B40905D-5E5C-C956-AA28-7F76D53E7663}"/>
                  </a:ext>
                </a:extLst>
              </p:cNvPr>
              <p:cNvSpPr/>
              <p:nvPr/>
            </p:nvSpPr>
            <p:spPr>
              <a:xfrm>
                <a:off x="8234463" y="5090932"/>
                <a:ext cx="1199105" cy="416582"/>
              </a:xfrm>
              <a:custGeom>
                <a:avLst/>
                <a:gdLst>
                  <a:gd name="connsiteX0" fmla="*/ 1443620 w 1616902"/>
                  <a:gd name="connsiteY0" fmla="*/ 356527 h 539888"/>
                  <a:gd name="connsiteX1" fmla="*/ 1616903 w 1616902"/>
                  <a:gd name="connsiteY1" fmla="*/ 539615 h 539888"/>
                  <a:gd name="connsiteX2" fmla="*/ 1606843 w 1616902"/>
                  <a:gd name="connsiteY2" fmla="*/ 539889 h 539888"/>
                  <a:gd name="connsiteX3" fmla="*/ 203755 w 1616902"/>
                  <a:gd name="connsiteY3" fmla="*/ 539889 h 539888"/>
                  <a:gd name="connsiteX4" fmla="*/ 0 w 1616902"/>
                  <a:gd name="connsiteY4" fmla="*/ 336134 h 539888"/>
                  <a:gd name="connsiteX5" fmla="*/ 0 w 1616902"/>
                  <a:gd name="connsiteY5" fmla="*/ 175106 h 539888"/>
                  <a:gd name="connsiteX6" fmla="*/ 1077837 w 1616902"/>
                  <a:gd name="connsiteY6" fmla="*/ 175106 h 539888"/>
                  <a:gd name="connsiteX7" fmla="*/ 1258787 w 1616902"/>
                  <a:gd name="connsiteY7" fmla="*/ 19 h 539888"/>
                  <a:gd name="connsiteX8" fmla="*/ 1260238 w 1616902"/>
                  <a:gd name="connsiteY8" fmla="*/ 0 h 539888"/>
                  <a:gd name="connsiteX9" fmla="*/ 1443424 w 1616902"/>
                  <a:gd name="connsiteY9" fmla="*/ 175106 h 539888"/>
                  <a:gd name="connsiteX10" fmla="*/ 1443620 w 1616902"/>
                  <a:gd name="connsiteY10" fmla="*/ 175106 h 539888"/>
                  <a:gd name="connsiteX11" fmla="*/ 1443620 w 1616902"/>
                  <a:gd name="connsiteY11" fmla="*/ 356527 h 53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6902" h="539888">
                    <a:moveTo>
                      <a:pt x="1443620" y="356527"/>
                    </a:moveTo>
                    <a:cubicBezTo>
                      <a:pt x="1443600" y="453885"/>
                      <a:pt x="1519702" y="534281"/>
                      <a:pt x="1616903" y="539615"/>
                    </a:cubicBezTo>
                    <a:cubicBezTo>
                      <a:pt x="1613569" y="539811"/>
                      <a:pt x="1610216" y="539889"/>
                      <a:pt x="1606843" y="539889"/>
                    </a:cubicBezTo>
                    <a:lnTo>
                      <a:pt x="203755" y="539889"/>
                    </a:lnTo>
                    <a:cubicBezTo>
                      <a:pt x="91220" y="539889"/>
                      <a:pt x="0" y="448669"/>
                      <a:pt x="0" y="336134"/>
                    </a:cubicBezTo>
                    <a:lnTo>
                      <a:pt x="0" y="175106"/>
                    </a:lnTo>
                    <a:lnTo>
                      <a:pt x="1077837" y="175106"/>
                    </a:lnTo>
                    <a:cubicBezTo>
                      <a:pt x="1081720" y="77788"/>
                      <a:pt x="1161390" y="686"/>
                      <a:pt x="1258787" y="19"/>
                    </a:cubicBezTo>
                    <a:lnTo>
                      <a:pt x="1260238" y="0"/>
                    </a:lnTo>
                    <a:cubicBezTo>
                      <a:pt x="1358302" y="0"/>
                      <a:pt x="1438992" y="77141"/>
                      <a:pt x="1443424" y="175106"/>
                    </a:cubicBezTo>
                    <a:lnTo>
                      <a:pt x="1443620" y="175106"/>
                    </a:lnTo>
                    <a:lnTo>
                      <a:pt x="1443620" y="356527"/>
                    </a:lnTo>
                    <a:close/>
                  </a:path>
                </a:pathLst>
              </a:custGeom>
              <a:gradFill>
                <a:gsLst>
                  <a:gs pos="0">
                    <a:srgbClr val="EEEEF8"/>
                  </a:gs>
                  <a:gs pos="50000">
                    <a:srgbClr val="D5D5E0"/>
                  </a:gs>
                  <a:gs pos="100000">
                    <a:srgbClr val="BDBDC8"/>
                  </a:gs>
                </a:gsLst>
                <a:lin ang="16200000" scaled="1"/>
              </a:gradFill>
              <a:ln w="19598"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7D7217E-2860-4DD9-1C33-48249BDBCFEF}"/>
                  </a:ext>
                </a:extLst>
              </p:cNvPr>
              <p:cNvSpPr/>
              <p:nvPr/>
            </p:nvSpPr>
            <p:spPr>
              <a:xfrm>
                <a:off x="8063622" y="5090932"/>
                <a:ext cx="954639" cy="1098262"/>
              </a:xfrm>
              <a:custGeom>
                <a:avLst/>
                <a:gdLst>
                  <a:gd name="connsiteX0" fmla="*/ 163008 w 1287259"/>
                  <a:gd name="connsiteY0" fmla="*/ 0 h 1423343"/>
                  <a:gd name="connsiteX1" fmla="*/ 1271964 w 1287259"/>
                  <a:gd name="connsiteY1" fmla="*/ 0 h 1423343"/>
                  <a:gd name="connsiteX2" fmla="*/ 1287259 w 1287259"/>
                  <a:gd name="connsiteY2" fmla="*/ 15295 h 1423343"/>
                  <a:gd name="connsiteX3" fmla="*/ 1287259 w 1287259"/>
                  <a:gd name="connsiteY3" fmla="*/ 1257493 h 1423343"/>
                  <a:gd name="connsiteX4" fmla="*/ 1121408 w 1287259"/>
                  <a:gd name="connsiteY4" fmla="*/ 1423344 h 1423343"/>
                  <a:gd name="connsiteX5" fmla="*/ 15295 w 1287259"/>
                  <a:gd name="connsiteY5" fmla="*/ 1423344 h 1423343"/>
                  <a:gd name="connsiteX6" fmla="*/ 0 w 1287259"/>
                  <a:gd name="connsiteY6" fmla="*/ 1408069 h 1423343"/>
                  <a:gd name="connsiteX7" fmla="*/ 0 w 1287259"/>
                  <a:gd name="connsiteY7" fmla="*/ 163008 h 1423343"/>
                  <a:gd name="connsiteX8" fmla="*/ 163008 w 1287259"/>
                  <a:gd name="connsiteY8" fmla="*/ 0 h 1423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7259" h="1423343">
                    <a:moveTo>
                      <a:pt x="163008" y="0"/>
                    </a:moveTo>
                    <a:lnTo>
                      <a:pt x="1271964" y="0"/>
                    </a:lnTo>
                    <a:cubicBezTo>
                      <a:pt x="1280415" y="0"/>
                      <a:pt x="1287259" y="6843"/>
                      <a:pt x="1287259" y="15295"/>
                    </a:cubicBezTo>
                    <a:lnTo>
                      <a:pt x="1287259" y="1257493"/>
                    </a:lnTo>
                    <a:cubicBezTo>
                      <a:pt x="1287259" y="1349085"/>
                      <a:pt x="1213001" y="1423344"/>
                      <a:pt x="1121408" y="1423344"/>
                    </a:cubicBezTo>
                    <a:lnTo>
                      <a:pt x="15295" y="1423344"/>
                    </a:lnTo>
                    <a:cubicBezTo>
                      <a:pt x="6863" y="1423344"/>
                      <a:pt x="20" y="1416500"/>
                      <a:pt x="0" y="1408069"/>
                    </a:cubicBezTo>
                    <a:lnTo>
                      <a:pt x="0" y="163008"/>
                    </a:lnTo>
                    <a:cubicBezTo>
                      <a:pt x="0" y="72984"/>
                      <a:pt x="72984" y="0"/>
                      <a:pt x="163008" y="0"/>
                    </a:cubicBezTo>
                    <a:close/>
                  </a:path>
                </a:pathLst>
              </a:custGeom>
              <a:gradFill>
                <a:gsLst>
                  <a:gs pos="0">
                    <a:srgbClr val="E9E9EF"/>
                  </a:gs>
                  <a:gs pos="50000">
                    <a:srgbClr val="F1F1F5"/>
                  </a:gs>
                  <a:gs pos="100000">
                    <a:srgbClr val="FAFAFC"/>
                  </a:gs>
                </a:gsLst>
                <a:lin ang="5400000" scaled="1"/>
              </a:gradFill>
              <a:ln w="19598"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C815063A-4F35-8956-3B86-F48943631A8A}"/>
                  </a:ext>
                </a:extLst>
              </p:cNvPr>
              <p:cNvSpPr/>
              <p:nvPr/>
            </p:nvSpPr>
            <p:spPr>
              <a:xfrm>
                <a:off x="7848065" y="5948668"/>
                <a:ext cx="1031610" cy="240526"/>
              </a:xfrm>
              <a:custGeom>
                <a:avLst/>
                <a:gdLst>
                  <a:gd name="connsiteX0" fmla="*/ 1236492 w 1391048"/>
                  <a:gd name="connsiteY0" fmla="*/ 0 h 311721"/>
                  <a:gd name="connsiteX1" fmla="*/ 1236492 w 1391048"/>
                  <a:gd name="connsiteY1" fmla="*/ 157165 h 311721"/>
                  <a:gd name="connsiteX2" fmla="*/ 1391048 w 1391048"/>
                  <a:gd name="connsiteY2" fmla="*/ 311721 h 311721"/>
                  <a:gd name="connsiteX3" fmla="*/ 291073 w 1391048"/>
                  <a:gd name="connsiteY3" fmla="*/ 311721 h 311721"/>
                  <a:gd name="connsiteX4" fmla="*/ 0 w 1391048"/>
                  <a:gd name="connsiteY4" fmla="*/ 20648 h 311721"/>
                  <a:gd name="connsiteX5" fmla="*/ 0 w 1391048"/>
                  <a:gd name="connsiteY5" fmla="*/ 0 h 311721"/>
                  <a:gd name="connsiteX6" fmla="*/ 1236492 w 1391048"/>
                  <a:gd name="connsiteY6" fmla="*/ 0 h 311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91048" h="311721">
                    <a:moveTo>
                      <a:pt x="1236492" y="0"/>
                    </a:moveTo>
                    <a:lnTo>
                      <a:pt x="1236492" y="157165"/>
                    </a:lnTo>
                    <a:cubicBezTo>
                      <a:pt x="1236492" y="242522"/>
                      <a:pt x="1305691" y="311721"/>
                      <a:pt x="1391048" y="311721"/>
                    </a:cubicBezTo>
                    <a:lnTo>
                      <a:pt x="291073" y="311721"/>
                    </a:lnTo>
                    <a:cubicBezTo>
                      <a:pt x="130320" y="311721"/>
                      <a:pt x="0" y="181401"/>
                      <a:pt x="0" y="20648"/>
                    </a:cubicBezTo>
                    <a:lnTo>
                      <a:pt x="0" y="0"/>
                    </a:lnTo>
                    <a:lnTo>
                      <a:pt x="1236492" y="0"/>
                    </a:lnTo>
                    <a:close/>
                  </a:path>
                </a:pathLst>
              </a:custGeom>
              <a:gradFill>
                <a:gsLst>
                  <a:gs pos="0">
                    <a:srgbClr val="FAFAFB"/>
                  </a:gs>
                  <a:gs pos="50000">
                    <a:srgbClr val="EEEEF5"/>
                  </a:gs>
                  <a:gs pos="100000">
                    <a:srgbClr val="E3E3EF"/>
                  </a:gs>
                </a:gsLst>
                <a:lin ang="5400000" scaled="1"/>
              </a:gradFill>
              <a:ln w="19598"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B8300F6A-082E-B536-E96E-232C8D969E05}"/>
                  </a:ext>
                </a:extLst>
              </p:cNvPr>
              <p:cNvSpPr/>
              <p:nvPr/>
            </p:nvSpPr>
            <p:spPr>
              <a:xfrm>
                <a:off x="8181179" y="5309368"/>
                <a:ext cx="204999" cy="213291"/>
              </a:xfrm>
              <a:custGeom>
                <a:avLst/>
                <a:gdLst>
                  <a:gd name="connsiteX0" fmla="*/ 259150 w 276425"/>
                  <a:gd name="connsiteY0" fmla="*/ 0 h 276425"/>
                  <a:gd name="connsiteX1" fmla="*/ 17275 w 276425"/>
                  <a:gd name="connsiteY1" fmla="*/ 0 h 276425"/>
                  <a:gd name="connsiteX2" fmla="*/ 0 w 276425"/>
                  <a:gd name="connsiteY2" fmla="*/ 17275 h 276425"/>
                  <a:gd name="connsiteX3" fmla="*/ 0 w 276425"/>
                  <a:gd name="connsiteY3" fmla="*/ 259150 h 276425"/>
                  <a:gd name="connsiteX4" fmla="*/ 17236 w 276425"/>
                  <a:gd name="connsiteY4" fmla="*/ 276425 h 276425"/>
                  <a:gd name="connsiteX5" fmla="*/ 17275 w 276425"/>
                  <a:gd name="connsiteY5" fmla="*/ 276425 h 276425"/>
                  <a:gd name="connsiteX6" fmla="*/ 259150 w 276425"/>
                  <a:gd name="connsiteY6" fmla="*/ 276425 h 276425"/>
                  <a:gd name="connsiteX7" fmla="*/ 276425 w 276425"/>
                  <a:gd name="connsiteY7" fmla="*/ 259150 h 276425"/>
                  <a:gd name="connsiteX8" fmla="*/ 276425 w 276425"/>
                  <a:gd name="connsiteY8" fmla="*/ 17275 h 276425"/>
                  <a:gd name="connsiteX9" fmla="*/ 259150 w 276425"/>
                  <a:gd name="connsiteY9" fmla="*/ 0 h 27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6425" h="276425">
                    <a:moveTo>
                      <a:pt x="259150" y="0"/>
                    </a:moveTo>
                    <a:lnTo>
                      <a:pt x="17275" y="0"/>
                    </a:lnTo>
                    <a:cubicBezTo>
                      <a:pt x="7726" y="0"/>
                      <a:pt x="0" y="7726"/>
                      <a:pt x="0" y="17275"/>
                    </a:cubicBezTo>
                    <a:lnTo>
                      <a:pt x="0" y="259150"/>
                    </a:lnTo>
                    <a:cubicBezTo>
                      <a:pt x="-20" y="268680"/>
                      <a:pt x="7706" y="276406"/>
                      <a:pt x="17236" y="276425"/>
                    </a:cubicBezTo>
                    <a:cubicBezTo>
                      <a:pt x="17256" y="276425"/>
                      <a:pt x="17256" y="276425"/>
                      <a:pt x="17275" y="276425"/>
                    </a:cubicBezTo>
                    <a:lnTo>
                      <a:pt x="259150" y="276425"/>
                    </a:lnTo>
                    <a:cubicBezTo>
                      <a:pt x="268700" y="276425"/>
                      <a:pt x="276425" y="268699"/>
                      <a:pt x="276425" y="259150"/>
                    </a:cubicBezTo>
                    <a:lnTo>
                      <a:pt x="276425" y="17275"/>
                    </a:lnTo>
                    <a:cubicBezTo>
                      <a:pt x="276406" y="7745"/>
                      <a:pt x="268680" y="19"/>
                      <a:pt x="259150" y="0"/>
                    </a:cubicBezTo>
                    <a:close/>
                  </a:path>
                </a:pathLst>
              </a:custGeom>
              <a:gradFill>
                <a:gsLst>
                  <a:gs pos="0">
                    <a:srgbClr val="FFFFFF"/>
                  </a:gs>
                  <a:gs pos="50000">
                    <a:srgbClr val="FCFCFD"/>
                  </a:gs>
                  <a:gs pos="100000">
                    <a:srgbClr val="FAFAFC"/>
                  </a:gs>
                </a:gsLst>
                <a:lin ang="5400000" scaled="1"/>
              </a:gradFill>
              <a:ln w="19598"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E105A271-2FF0-D3AB-7500-DE410C93BEBA}"/>
                  </a:ext>
                </a:extLst>
              </p:cNvPr>
              <p:cNvSpPr/>
              <p:nvPr/>
            </p:nvSpPr>
            <p:spPr>
              <a:xfrm>
                <a:off x="8488685" y="5309368"/>
                <a:ext cx="435606" cy="66648"/>
              </a:xfrm>
              <a:custGeom>
                <a:avLst/>
                <a:gdLst>
                  <a:gd name="connsiteX0" fmla="*/ 17275 w 587381"/>
                  <a:gd name="connsiteY0" fmla="*/ 0 h 86376"/>
                  <a:gd name="connsiteX1" fmla="*/ 570106 w 587381"/>
                  <a:gd name="connsiteY1" fmla="*/ 0 h 86376"/>
                  <a:gd name="connsiteX2" fmla="*/ 587382 w 587381"/>
                  <a:gd name="connsiteY2" fmla="*/ 17275 h 86376"/>
                  <a:gd name="connsiteX3" fmla="*/ 587382 w 587381"/>
                  <a:gd name="connsiteY3" fmla="*/ 69101 h 86376"/>
                  <a:gd name="connsiteX4" fmla="*/ 570146 w 587381"/>
                  <a:gd name="connsiteY4" fmla="*/ 86377 h 86376"/>
                  <a:gd name="connsiteX5" fmla="*/ 570106 w 587381"/>
                  <a:gd name="connsiteY5" fmla="*/ 86377 h 86376"/>
                  <a:gd name="connsiteX6" fmla="*/ 17275 w 587381"/>
                  <a:gd name="connsiteY6" fmla="*/ 86377 h 86376"/>
                  <a:gd name="connsiteX7" fmla="*/ 0 w 587381"/>
                  <a:gd name="connsiteY7" fmla="*/ 69141 h 86376"/>
                  <a:gd name="connsiteX8" fmla="*/ 0 w 587381"/>
                  <a:gd name="connsiteY8" fmla="*/ 69101 h 86376"/>
                  <a:gd name="connsiteX9" fmla="*/ 0 w 587381"/>
                  <a:gd name="connsiteY9" fmla="*/ 17275 h 86376"/>
                  <a:gd name="connsiteX10" fmla="*/ 17275 w 587381"/>
                  <a:gd name="connsiteY10" fmla="*/ 0 h 8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7381" h="86376">
                    <a:moveTo>
                      <a:pt x="17275" y="0"/>
                    </a:moveTo>
                    <a:lnTo>
                      <a:pt x="570106" y="0"/>
                    </a:lnTo>
                    <a:cubicBezTo>
                      <a:pt x="579656" y="0"/>
                      <a:pt x="587382" y="7745"/>
                      <a:pt x="587382" y="17275"/>
                    </a:cubicBezTo>
                    <a:lnTo>
                      <a:pt x="587382" y="69101"/>
                    </a:lnTo>
                    <a:cubicBezTo>
                      <a:pt x="587401" y="78631"/>
                      <a:pt x="579675" y="86357"/>
                      <a:pt x="570146" y="86377"/>
                    </a:cubicBezTo>
                    <a:cubicBezTo>
                      <a:pt x="570126" y="86377"/>
                      <a:pt x="570126" y="86377"/>
                      <a:pt x="570106" y="86377"/>
                    </a:cubicBezTo>
                    <a:lnTo>
                      <a:pt x="17275" y="86377"/>
                    </a:lnTo>
                    <a:cubicBezTo>
                      <a:pt x="7746" y="86396"/>
                      <a:pt x="20" y="78670"/>
                      <a:pt x="0" y="69141"/>
                    </a:cubicBezTo>
                    <a:cubicBezTo>
                      <a:pt x="0" y="69121"/>
                      <a:pt x="0" y="69121"/>
                      <a:pt x="0" y="69101"/>
                    </a:cubicBezTo>
                    <a:lnTo>
                      <a:pt x="0" y="17275"/>
                    </a:lnTo>
                    <a:cubicBezTo>
                      <a:pt x="0" y="7745"/>
                      <a:pt x="7726" y="0"/>
                      <a:pt x="17275" y="0"/>
                    </a:cubicBezTo>
                    <a:close/>
                  </a:path>
                </a:pathLst>
              </a:custGeom>
              <a:gradFill>
                <a:gsLst>
                  <a:gs pos="0">
                    <a:srgbClr val="FFFFFF"/>
                  </a:gs>
                  <a:gs pos="50000">
                    <a:srgbClr val="FCFCFD"/>
                  </a:gs>
                  <a:gs pos="100000">
                    <a:srgbClr val="FAFAFC"/>
                  </a:gs>
                </a:gsLst>
                <a:lin ang="5400000" scaled="1"/>
              </a:gradFill>
              <a:ln w="19598"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03DC61AC-ACFB-7F3D-7B19-EC4D22D7483A}"/>
                  </a:ext>
                </a:extLst>
              </p:cNvPr>
              <p:cNvSpPr/>
              <p:nvPr/>
            </p:nvSpPr>
            <p:spPr>
              <a:xfrm>
                <a:off x="8488685" y="5456011"/>
                <a:ext cx="435606" cy="66648"/>
              </a:xfrm>
              <a:custGeom>
                <a:avLst/>
                <a:gdLst>
                  <a:gd name="connsiteX0" fmla="*/ 17275 w 587381"/>
                  <a:gd name="connsiteY0" fmla="*/ 0 h 86376"/>
                  <a:gd name="connsiteX1" fmla="*/ 570106 w 587381"/>
                  <a:gd name="connsiteY1" fmla="*/ 0 h 86376"/>
                  <a:gd name="connsiteX2" fmla="*/ 587382 w 587381"/>
                  <a:gd name="connsiteY2" fmla="*/ 17236 h 86376"/>
                  <a:gd name="connsiteX3" fmla="*/ 587382 w 587381"/>
                  <a:gd name="connsiteY3" fmla="*/ 17275 h 86376"/>
                  <a:gd name="connsiteX4" fmla="*/ 587382 w 587381"/>
                  <a:gd name="connsiteY4" fmla="*/ 69101 h 86376"/>
                  <a:gd name="connsiteX5" fmla="*/ 570146 w 587381"/>
                  <a:gd name="connsiteY5" fmla="*/ 86377 h 86376"/>
                  <a:gd name="connsiteX6" fmla="*/ 570106 w 587381"/>
                  <a:gd name="connsiteY6" fmla="*/ 86377 h 86376"/>
                  <a:gd name="connsiteX7" fmla="*/ 17275 w 587381"/>
                  <a:gd name="connsiteY7" fmla="*/ 86377 h 86376"/>
                  <a:gd name="connsiteX8" fmla="*/ 0 w 587381"/>
                  <a:gd name="connsiteY8" fmla="*/ 69141 h 86376"/>
                  <a:gd name="connsiteX9" fmla="*/ 0 w 587381"/>
                  <a:gd name="connsiteY9" fmla="*/ 69101 h 86376"/>
                  <a:gd name="connsiteX10" fmla="*/ 0 w 587381"/>
                  <a:gd name="connsiteY10" fmla="*/ 17275 h 86376"/>
                  <a:gd name="connsiteX11" fmla="*/ 17236 w 587381"/>
                  <a:gd name="connsiteY11" fmla="*/ 0 h 86376"/>
                  <a:gd name="connsiteX12" fmla="*/ 17275 w 587381"/>
                  <a:gd name="connsiteY12" fmla="*/ 0 h 8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7381" h="86376">
                    <a:moveTo>
                      <a:pt x="17275" y="0"/>
                    </a:moveTo>
                    <a:lnTo>
                      <a:pt x="570106" y="0"/>
                    </a:lnTo>
                    <a:cubicBezTo>
                      <a:pt x="579636" y="-20"/>
                      <a:pt x="587362" y="7706"/>
                      <a:pt x="587382" y="17236"/>
                    </a:cubicBezTo>
                    <a:cubicBezTo>
                      <a:pt x="587382" y="17256"/>
                      <a:pt x="587382" y="17256"/>
                      <a:pt x="587382" y="17275"/>
                    </a:cubicBezTo>
                    <a:lnTo>
                      <a:pt x="587382" y="69101"/>
                    </a:lnTo>
                    <a:cubicBezTo>
                      <a:pt x="587401" y="78631"/>
                      <a:pt x="579675" y="86357"/>
                      <a:pt x="570146" y="86377"/>
                    </a:cubicBezTo>
                    <a:cubicBezTo>
                      <a:pt x="570126" y="86377"/>
                      <a:pt x="570126" y="86377"/>
                      <a:pt x="570106" y="86377"/>
                    </a:cubicBezTo>
                    <a:lnTo>
                      <a:pt x="17275" y="86377"/>
                    </a:lnTo>
                    <a:cubicBezTo>
                      <a:pt x="7746" y="86396"/>
                      <a:pt x="20" y="78670"/>
                      <a:pt x="0" y="69141"/>
                    </a:cubicBezTo>
                    <a:cubicBezTo>
                      <a:pt x="0" y="69121"/>
                      <a:pt x="0" y="69121"/>
                      <a:pt x="0" y="69101"/>
                    </a:cubicBezTo>
                    <a:lnTo>
                      <a:pt x="0" y="17275"/>
                    </a:lnTo>
                    <a:cubicBezTo>
                      <a:pt x="-20" y="7745"/>
                      <a:pt x="7706" y="19"/>
                      <a:pt x="17236" y="0"/>
                    </a:cubicBezTo>
                    <a:cubicBezTo>
                      <a:pt x="17256" y="0"/>
                      <a:pt x="17256" y="0"/>
                      <a:pt x="17275" y="0"/>
                    </a:cubicBezTo>
                    <a:close/>
                  </a:path>
                </a:pathLst>
              </a:custGeom>
              <a:gradFill>
                <a:gsLst>
                  <a:gs pos="0">
                    <a:srgbClr val="FFFFFF"/>
                  </a:gs>
                  <a:gs pos="50000">
                    <a:srgbClr val="FCFCFD"/>
                  </a:gs>
                  <a:gs pos="100000">
                    <a:srgbClr val="FAFAFC"/>
                  </a:gs>
                </a:gsLst>
                <a:lin ang="5400000" scaled="1"/>
              </a:gradFill>
              <a:ln w="19598"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ADA3FAF6-8F01-3849-67E7-B5431A9D3661}"/>
                  </a:ext>
                </a:extLst>
              </p:cNvPr>
              <p:cNvSpPr/>
              <p:nvPr/>
            </p:nvSpPr>
            <p:spPr>
              <a:xfrm>
                <a:off x="8181179" y="5602638"/>
                <a:ext cx="743112" cy="66664"/>
              </a:xfrm>
              <a:custGeom>
                <a:avLst/>
                <a:gdLst>
                  <a:gd name="connsiteX0" fmla="*/ 17275 w 1002029"/>
                  <a:gd name="connsiteY0" fmla="*/ 0 h 86396"/>
                  <a:gd name="connsiteX1" fmla="*/ 984754 w 1002029"/>
                  <a:gd name="connsiteY1" fmla="*/ 0 h 86396"/>
                  <a:gd name="connsiteX2" fmla="*/ 1002029 w 1002029"/>
                  <a:gd name="connsiteY2" fmla="*/ 17275 h 86396"/>
                  <a:gd name="connsiteX3" fmla="*/ 1002029 w 1002029"/>
                  <a:gd name="connsiteY3" fmla="*/ 69121 h 86396"/>
                  <a:gd name="connsiteX4" fmla="*/ 984754 w 1002029"/>
                  <a:gd name="connsiteY4" fmla="*/ 86396 h 86396"/>
                  <a:gd name="connsiteX5" fmla="*/ 17275 w 1002029"/>
                  <a:gd name="connsiteY5" fmla="*/ 86396 h 86396"/>
                  <a:gd name="connsiteX6" fmla="*/ 0 w 1002029"/>
                  <a:gd name="connsiteY6" fmla="*/ 69121 h 86396"/>
                  <a:gd name="connsiteX7" fmla="*/ 0 w 1002029"/>
                  <a:gd name="connsiteY7" fmla="*/ 17275 h 86396"/>
                  <a:gd name="connsiteX8" fmla="*/ 17275 w 1002029"/>
                  <a:gd name="connsiteY8" fmla="*/ 0 h 86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2029" h="86396">
                    <a:moveTo>
                      <a:pt x="17275" y="0"/>
                    </a:moveTo>
                    <a:lnTo>
                      <a:pt x="984754" y="0"/>
                    </a:lnTo>
                    <a:cubicBezTo>
                      <a:pt x="994304" y="0"/>
                      <a:pt x="1002029" y="7746"/>
                      <a:pt x="1002029" y="17275"/>
                    </a:cubicBezTo>
                    <a:lnTo>
                      <a:pt x="1002029" y="69121"/>
                    </a:lnTo>
                    <a:cubicBezTo>
                      <a:pt x="1002029" y="78670"/>
                      <a:pt x="994304" y="86396"/>
                      <a:pt x="984754" y="86396"/>
                    </a:cubicBezTo>
                    <a:lnTo>
                      <a:pt x="17275" y="86396"/>
                    </a:lnTo>
                    <a:cubicBezTo>
                      <a:pt x="7726" y="86396"/>
                      <a:pt x="0" y="78670"/>
                      <a:pt x="0" y="69121"/>
                    </a:cubicBezTo>
                    <a:lnTo>
                      <a:pt x="0" y="17275"/>
                    </a:lnTo>
                    <a:cubicBezTo>
                      <a:pt x="0" y="7746"/>
                      <a:pt x="7726" y="0"/>
                      <a:pt x="17275" y="0"/>
                    </a:cubicBezTo>
                    <a:close/>
                  </a:path>
                </a:pathLst>
              </a:custGeom>
              <a:gradFill>
                <a:gsLst>
                  <a:gs pos="0">
                    <a:srgbClr val="FFFFFF"/>
                  </a:gs>
                  <a:gs pos="50000">
                    <a:srgbClr val="FCFCFD"/>
                  </a:gs>
                  <a:gs pos="100000">
                    <a:srgbClr val="FAFAFC"/>
                  </a:gs>
                </a:gsLst>
                <a:lin ang="5400000" scaled="1"/>
              </a:gradFill>
              <a:ln w="19598" cap="flat">
                <a:noFill/>
                <a:prstDash val="solid"/>
                <a:miter/>
              </a:ln>
            </p:spPr>
            <p:txBody>
              <a:bodyPr rtlCol="0" anchor="ctr"/>
              <a:lstStyle/>
              <a:p>
                <a:endParaRPr lang="zh-CN" altLang="en-US"/>
              </a:p>
            </p:txBody>
          </p:sp>
        </p:grpSp>
        <p:sp>
          <p:nvSpPr>
            <p:cNvPr id="21" name="任意多边形: 形状 20">
              <a:extLst>
                <a:ext uri="{FF2B5EF4-FFF2-40B4-BE49-F238E27FC236}">
                  <a16:creationId xmlns:a16="http://schemas.microsoft.com/office/drawing/2014/main" id="{37509F22-2338-DF85-32D7-0B2289671E47}"/>
                </a:ext>
              </a:extLst>
            </p:cNvPr>
            <p:cNvSpPr/>
            <p:nvPr/>
          </p:nvSpPr>
          <p:spPr>
            <a:xfrm>
              <a:off x="4774617" y="5336831"/>
              <a:ext cx="570149" cy="1046184"/>
            </a:xfrm>
            <a:custGeom>
              <a:avLst/>
              <a:gdLst>
                <a:gd name="connsiteX0" fmla="*/ 343056 w 768802"/>
                <a:gd name="connsiteY0" fmla="*/ 842532 h 1355850"/>
                <a:gd name="connsiteX1" fmla="*/ 69101 w 768802"/>
                <a:gd name="connsiteY1" fmla="*/ 888808 h 1355850"/>
                <a:gd name="connsiteX2" fmla="*/ 385117 w 768802"/>
                <a:gd name="connsiteY2" fmla="*/ 568793 h 1355850"/>
                <a:gd name="connsiteX3" fmla="*/ 120927 w 768802"/>
                <a:gd name="connsiteY3" fmla="*/ 612383 h 1355850"/>
                <a:gd name="connsiteX4" fmla="*/ 649090 w 768802"/>
                <a:gd name="connsiteY4" fmla="*/ 481553 h 1355850"/>
                <a:gd name="connsiteX5" fmla="*/ 397353 w 768802"/>
                <a:gd name="connsiteY5" fmla="*/ 526006 h 1355850"/>
                <a:gd name="connsiteX6" fmla="*/ 699701 w 768802"/>
                <a:gd name="connsiteY6" fmla="*/ 707407 h 1355850"/>
                <a:gd name="connsiteX7" fmla="*/ 363116 w 768802"/>
                <a:gd name="connsiteY7" fmla="*/ 775057 h 1355850"/>
                <a:gd name="connsiteX8" fmla="*/ 768802 w 768802"/>
                <a:gd name="connsiteY8" fmla="*/ 932006 h 1355850"/>
                <a:gd name="connsiteX9" fmla="*/ 319604 w 768802"/>
                <a:gd name="connsiteY9" fmla="*/ 1018383 h 1355850"/>
                <a:gd name="connsiteX10" fmla="*/ 423256 w 768802"/>
                <a:gd name="connsiteY10" fmla="*/ 292779 h 1355850"/>
                <a:gd name="connsiteX11" fmla="*/ 155478 w 768802"/>
                <a:gd name="connsiteY11" fmla="*/ 335957 h 1355850"/>
                <a:gd name="connsiteX12" fmla="*/ 544203 w 768802"/>
                <a:gd name="connsiteY12" fmla="*/ 189107 h 1355850"/>
                <a:gd name="connsiteX13" fmla="*/ 276425 w 768802"/>
                <a:gd name="connsiteY13" fmla="*/ 232305 h 1355850"/>
                <a:gd name="connsiteX14" fmla="*/ 588617 w 768802"/>
                <a:gd name="connsiteY14" fmla="*/ 1355851 h 1355850"/>
                <a:gd name="connsiteX15" fmla="*/ 207304 w 768802"/>
                <a:gd name="connsiteY15" fmla="*/ 0 h 1355850"/>
                <a:gd name="connsiteX16" fmla="*/ 0 w 768802"/>
                <a:gd name="connsiteY16" fmla="*/ 1303436 h 1355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8802" h="1355850">
                  <a:moveTo>
                    <a:pt x="343056" y="842532"/>
                  </a:moveTo>
                  <a:lnTo>
                    <a:pt x="69101" y="888808"/>
                  </a:lnTo>
                  <a:moveTo>
                    <a:pt x="385117" y="568793"/>
                  </a:moveTo>
                  <a:lnTo>
                    <a:pt x="120927" y="612383"/>
                  </a:lnTo>
                  <a:moveTo>
                    <a:pt x="649090" y="481553"/>
                  </a:moveTo>
                  <a:lnTo>
                    <a:pt x="397353" y="526006"/>
                  </a:lnTo>
                  <a:moveTo>
                    <a:pt x="699701" y="707407"/>
                  </a:moveTo>
                  <a:lnTo>
                    <a:pt x="363116" y="775057"/>
                  </a:lnTo>
                  <a:moveTo>
                    <a:pt x="768802" y="932006"/>
                  </a:moveTo>
                  <a:lnTo>
                    <a:pt x="319604" y="1018383"/>
                  </a:lnTo>
                  <a:moveTo>
                    <a:pt x="423256" y="292779"/>
                  </a:moveTo>
                  <a:lnTo>
                    <a:pt x="155478" y="335957"/>
                  </a:lnTo>
                  <a:moveTo>
                    <a:pt x="544203" y="189107"/>
                  </a:moveTo>
                  <a:lnTo>
                    <a:pt x="276425" y="232305"/>
                  </a:lnTo>
                  <a:moveTo>
                    <a:pt x="588617" y="1355851"/>
                  </a:moveTo>
                  <a:lnTo>
                    <a:pt x="207304" y="0"/>
                  </a:lnTo>
                  <a:lnTo>
                    <a:pt x="0" y="1303436"/>
                  </a:lnTo>
                </a:path>
              </a:pathLst>
            </a:custGeom>
            <a:noFill/>
            <a:ln w="34531" cap="rnd">
              <a:solidFill>
                <a:srgbClr val="E0E0EA"/>
              </a:solidFill>
              <a:prstDash val="solid"/>
              <a:round/>
            </a:ln>
          </p:spPr>
          <p:txBody>
            <a:bodyPr rtlCol="0" anchor="ctr"/>
            <a:lstStyle/>
            <a:p>
              <a:endParaRPr lang="zh-CN" altLang="en-US"/>
            </a:p>
          </p:txBody>
        </p:sp>
        <p:sp>
          <p:nvSpPr>
            <p:cNvPr id="22" name="任意多边形: 形状 21">
              <a:extLst>
                <a:ext uri="{FF2B5EF4-FFF2-40B4-BE49-F238E27FC236}">
                  <a16:creationId xmlns:a16="http://schemas.microsoft.com/office/drawing/2014/main" id="{A3E25023-233F-4B75-BB2F-792FC5A52A45}"/>
                </a:ext>
              </a:extLst>
            </p:cNvPr>
            <p:cNvSpPr/>
            <p:nvPr/>
          </p:nvSpPr>
          <p:spPr>
            <a:xfrm>
              <a:off x="4986014" y="5269456"/>
              <a:ext cx="436522" cy="1046184"/>
            </a:xfrm>
            <a:custGeom>
              <a:avLst/>
              <a:gdLst>
                <a:gd name="connsiteX0" fmla="*/ 588617 w 588616"/>
                <a:gd name="connsiteY0" fmla="*/ 1355851 h 1355850"/>
                <a:gd name="connsiteX1" fmla="*/ 207324 w 588616"/>
                <a:gd name="connsiteY1" fmla="*/ 0 h 1355850"/>
                <a:gd name="connsiteX2" fmla="*/ 0 w 588616"/>
                <a:gd name="connsiteY2" fmla="*/ 1303456 h 1355850"/>
              </a:gdLst>
              <a:ahLst/>
              <a:cxnLst>
                <a:cxn ang="0">
                  <a:pos x="connsiteX0" y="connsiteY0"/>
                </a:cxn>
                <a:cxn ang="0">
                  <a:pos x="connsiteX1" y="connsiteY1"/>
                </a:cxn>
                <a:cxn ang="0">
                  <a:pos x="connsiteX2" y="connsiteY2"/>
                </a:cxn>
              </a:cxnLst>
              <a:rect l="l" t="t" r="r" b="b"/>
              <a:pathLst>
                <a:path w="588616" h="1355850">
                  <a:moveTo>
                    <a:pt x="588617" y="1355851"/>
                  </a:moveTo>
                  <a:lnTo>
                    <a:pt x="207324" y="0"/>
                  </a:lnTo>
                  <a:lnTo>
                    <a:pt x="0" y="1303456"/>
                  </a:lnTo>
                </a:path>
              </a:pathLst>
            </a:custGeom>
            <a:noFill/>
            <a:ln w="34531" cap="rnd">
              <a:solidFill>
                <a:srgbClr val="E0E0EA"/>
              </a:solidFill>
              <a:prstDash val="solid"/>
              <a:round/>
            </a:ln>
          </p:spPr>
          <p:txBody>
            <a:bodyPr rtlCol="0" anchor="ctr"/>
            <a:lstStyle/>
            <a:p>
              <a:endParaRPr lang="zh-CN" altLang="en-US"/>
            </a:p>
          </p:txBody>
        </p:sp>
        <p:sp>
          <p:nvSpPr>
            <p:cNvPr id="23" name="任意多边形: 形状 22">
              <a:extLst>
                <a:ext uri="{FF2B5EF4-FFF2-40B4-BE49-F238E27FC236}">
                  <a16:creationId xmlns:a16="http://schemas.microsoft.com/office/drawing/2014/main" id="{96DA8FE2-C60D-CA41-ACB8-A5F88E8F78D8}"/>
                </a:ext>
              </a:extLst>
            </p:cNvPr>
            <p:cNvSpPr/>
            <p:nvPr/>
          </p:nvSpPr>
          <p:spPr>
            <a:xfrm>
              <a:off x="5302388" y="4860919"/>
              <a:ext cx="134838" cy="198589"/>
            </a:xfrm>
            <a:custGeom>
              <a:avLst/>
              <a:gdLst>
                <a:gd name="connsiteX0" fmla="*/ 42809 w 181819"/>
                <a:gd name="connsiteY0" fmla="*/ 10320 h 257371"/>
                <a:gd name="connsiteX1" fmla="*/ 7886 w 181819"/>
                <a:gd name="connsiteY1" fmla="*/ 138934 h 257371"/>
                <a:gd name="connsiteX2" fmla="*/ 59418 w 181819"/>
                <a:gd name="connsiteY2" fmla="*/ 162170 h 257371"/>
                <a:gd name="connsiteX3" fmla="*/ 45084 w 181819"/>
                <a:gd name="connsiteY3" fmla="*/ 187426 h 257371"/>
                <a:gd name="connsiteX4" fmla="*/ 3239 w 181819"/>
                <a:gd name="connsiteY4" fmla="*/ 224212 h 257371"/>
                <a:gd name="connsiteX5" fmla="*/ 138598 w 181819"/>
                <a:gd name="connsiteY5" fmla="*/ 257371 h 257371"/>
                <a:gd name="connsiteX6" fmla="*/ 112009 w 181819"/>
                <a:gd name="connsiteY6" fmla="*/ 201212 h 257371"/>
                <a:gd name="connsiteX7" fmla="*/ 120284 w 181819"/>
                <a:gd name="connsiteY7" fmla="*/ 146444 h 257371"/>
                <a:gd name="connsiteX8" fmla="*/ 180051 w 181819"/>
                <a:gd name="connsiteY8" fmla="*/ 77186 h 257371"/>
                <a:gd name="connsiteX9" fmla="*/ 42809 w 181819"/>
                <a:gd name="connsiteY9" fmla="*/ 10320 h 257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1819" h="257371">
                  <a:moveTo>
                    <a:pt x="42809" y="10320"/>
                  </a:moveTo>
                  <a:cubicBezTo>
                    <a:pt x="8474" y="36537"/>
                    <a:pt x="-12193" y="117247"/>
                    <a:pt x="7886" y="138934"/>
                  </a:cubicBezTo>
                  <a:cubicBezTo>
                    <a:pt x="16436" y="148170"/>
                    <a:pt x="36888" y="160209"/>
                    <a:pt x="59418" y="162170"/>
                  </a:cubicBezTo>
                  <a:cubicBezTo>
                    <a:pt x="54006" y="172092"/>
                    <a:pt x="49241" y="180505"/>
                    <a:pt x="45084" y="187426"/>
                  </a:cubicBezTo>
                  <a:cubicBezTo>
                    <a:pt x="32730" y="207977"/>
                    <a:pt x="18789" y="220252"/>
                    <a:pt x="3239" y="224212"/>
                  </a:cubicBezTo>
                  <a:lnTo>
                    <a:pt x="138598" y="257371"/>
                  </a:lnTo>
                  <a:cubicBezTo>
                    <a:pt x="121519" y="238194"/>
                    <a:pt x="112656" y="219487"/>
                    <a:pt x="112009" y="201212"/>
                  </a:cubicBezTo>
                  <a:cubicBezTo>
                    <a:pt x="111597" y="189407"/>
                    <a:pt x="114342" y="171171"/>
                    <a:pt x="120284" y="146444"/>
                  </a:cubicBezTo>
                  <a:cubicBezTo>
                    <a:pt x="148795" y="130757"/>
                    <a:pt x="172816" y="105246"/>
                    <a:pt x="180051" y="77186"/>
                  </a:cubicBezTo>
                  <a:cubicBezTo>
                    <a:pt x="197778" y="8300"/>
                    <a:pt x="77164" y="-15878"/>
                    <a:pt x="42809" y="10320"/>
                  </a:cubicBezTo>
                  <a:close/>
                </a:path>
              </a:pathLst>
            </a:custGeom>
            <a:gradFill>
              <a:gsLst>
                <a:gs pos="0">
                  <a:srgbClr val="FFD2C4"/>
                </a:gs>
                <a:gs pos="50000">
                  <a:srgbClr val="FFC5B3"/>
                </a:gs>
                <a:gs pos="100000">
                  <a:srgbClr val="FFB8A3"/>
                </a:gs>
              </a:gsLst>
              <a:lin ang="4616427" scaled="1"/>
            </a:gradFill>
            <a:ln w="19598"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22222880-5B36-A021-CB99-DA991E3AD19D}"/>
                </a:ext>
              </a:extLst>
            </p:cNvPr>
            <p:cNvSpPr/>
            <p:nvPr/>
          </p:nvSpPr>
          <p:spPr>
            <a:xfrm>
              <a:off x="5317073" y="4819840"/>
              <a:ext cx="133302" cy="175652"/>
            </a:xfrm>
            <a:custGeom>
              <a:avLst/>
              <a:gdLst>
                <a:gd name="connsiteX0" fmla="*/ 89070 w 179747"/>
                <a:gd name="connsiteY0" fmla="*/ 227645 h 227645"/>
                <a:gd name="connsiteX1" fmla="*/ 179251 w 179747"/>
                <a:gd name="connsiteY1" fmla="*/ 113326 h 227645"/>
                <a:gd name="connsiteX2" fmla="*/ 163662 w 179747"/>
                <a:gd name="connsiteY2" fmla="*/ 76932 h 227645"/>
                <a:gd name="connsiteX3" fmla="*/ 107659 w 179747"/>
                <a:gd name="connsiteY3" fmla="*/ 15184 h 227645"/>
                <a:gd name="connsiteX4" fmla="*/ 74344 w 179747"/>
                <a:gd name="connsiteY4" fmla="*/ 14380 h 227645"/>
                <a:gd name="connsiteX5" fmla="*/ 42695 w 179747"/>
                <a:gd name="connsiteY5" fmla="*/ 1379 h 227645"/>
                <a:gd name="connsiteX6" fmla="*/ 8007 w 179747"/>
                <a:gd name="connsiteY6" fmla="*/ 11047 h 227645"/>
                <a:gd name="connsiteX7" fmla="*/ 9831 w 179747"/>
                <a:gd name="connsiteY7" fmla="*/ 63735 h 227645"/>
                <a:gd name="connsiteX8" fmla="*/ 49186 w 179747"/>
                <a:gd name="connsiteY8" fmla="*/ 88305 h 227645"/>
                <a:gd name="connsiteX9" fmla="*/ 64971 w 179747"/>
                <a:gd name="connsiteY9" fmla="*/ 153112 h 227645"/>
                <a:gd name="connsiteX10" fmla="*/ 70775 w 179747"/>
                <a:gd name="connsiteY10" fmla="*/ 143857 h 227645"/>
                <a:gd name="connsiteX11" fmla="*/ 102855 w 179747"/>
                <a:gd name="connsiteY11" fmla="*/ 129131 h 227645"/>
                <a:gd name="connsiteX12" fmla="*/ 100875 w 179747"/>
                <a:gd name="connsiteY12" fmla="*/ 157740 h 227645"/>
                <a:gd name="connsiteX13" fmla="*/ 77599 w 179747"/>
                <a:gd name="connsiteY13" fmla="*/ 203056 h 227645"/>
                <a:gd name="connsiteX14" fmla="*/ 89070 w 179747"/>
                <a:gd name="connsiteY14" fmla="*/ 227645 h 227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747" h="227645">
                  <a:moveTo>
                    <a:pt x="89070" y="227645"/>
                  </a:moveTo>
                  <a:cubicBezTo>
                    <a:pt x="136190" y="185153"/>
                    <a:pt x="175937" y="136935"/>
                    <a:pt x="179251" y="113326"/>
                  </a:cubicBezTo>
                  <a:cubicBezTo>
                    <a:pt x="181467" y="97580"/>
                    <a:pt x="176270" y="85462"/>
                    <a:pt x="163662" y="76932"/>
                  </a:cubicBezTo>
                  <a:cubicBezTo>
                    <a:pt x="167211" y="45440"/>
                    <a:pt x="148544" y="24851"/>
                    <a:pt x="107659" y="15184"/>
                  </a:cubicBezTo>
                  <a:cubicBezTo>
                    <a:pt x="98561" y="13027"/>
                    <a:pt x="83070" y="18184"/>
                    <a:pt x="74344" y="14380"/>
                  </a:cubicBezTo>
                  <a:cubicBezTo>
                    <a:pt x="58735" y="7556"/>
                    <a:pt x="54029" y="4184"/>
                    <a:pt x="42695" y="1379"/>
                  </a:cubicBezTo>
                  <a:cubicBezTo>
                    <a:pt x="27793" y="-2307"/>
                    <a:pt x="16969" y="1556"/>
                    <a:pt x="8007" y="11047"/>
                  </a:cubicBezTo>
                  <a:cubicBezTo>
                    <a:pt x="-2993" y="22714"/>
                    <a:pt x="-2915" y="44852"/>
                    <a:pt x="9831" y="63735"/>
                  </a:cubicBezTo>
                  <a:cubicBezTo>
                    <a:pt x="21322" y="80717"/>
                    <a:pt x="39460" y="80128"/>
                    <a:pt x="49186" y="88305"/>
                  </a:cubicBezTo>
                  <a:cubicBezTo>
                    <a:pt x="55716" y="93796"/>
                    <a:pt x="60971" y="115385"/>
                    <a:pt x="64971" y="153112"/>
                  </a:cubicBezTo>
                  <a:lnTo>
                    <a:pt x="70775" y="143857"/>
                  </a:lnTo>
                  <a:cubicBezTo>
                    <a:pt x="83697" y="125856"/>
                    <a:pt x="94384" y="120954"/>
                    <a:pt x="102855" y="129131"/>
                  </a:cubicBezTo>
                  <a:cubicBezTo>
                    <a:pt x="111307" y="137308"/>
                    <a:pt x="110659" y="146837"/>
                    <a:pt x="100875" y="157740"/>
                  </a:cubicBezTo>
                  <a:cubicBezTo>
                    <a:pt x="86678" y="180427"/>
                    <a:pt x="78913" y="195546"/>
                    <a:pt x="77599" y="203056"/>
                  </a:cubicBezTo>
                  <a:cubicBezTo>
                    <a:pt x="76285" y="210566"/>
                    <a:pt x="80109" y="218763"/>
                    <a:pt x="89070" y="227645"/>
                  </a:cubicBezTo>
                  <a:close/>
                </a:path>
              </a:pathLst>
            </a:custGeom>
            <a:solidFill>
              <a:srgbClr val="353564"/>
            </a:solidFill>
            <a:ln w="19598"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60D78041-C1AF-E790-5456-FED6C6E90C09}"/>
                </a:ext>
              </a:extLst>
            </p:cNvPr>
            <p:cNvSpPr/>
            <p:nvPr/>
          </p:nvSpPr>
          <p:spPr>
            <a:xfrm>
              <a:off x="5022646" y="4903628"/>
              <a:ext cx="208169" cy="229110"/>
            </a:xfrm>
            <a:custGeom>
              <a:avLst/>
              <a:gdLst>
                <a:gd name="connsiteX0" fmla="*/ 237717 w 280699"/>
                <a:gd name="connsiteY0" fmla="*/ 207355 h 296926"/>
                <a:gd name="connsiteX1" fmla="*/ 109279 w 280699"/>
                <a:gd name="connsiteY1" fmla="*/ 199178 h 296926"/>
                <a:gd name="connsiteX2" fmla="*/ 45629 w 280699"/>
                <a:gd name="connsiteY2" fmla="*/ 100271 h 296926"/>
                <a:gd name="connsiteX3" fmla="*/ 26569 w 280699"/>
                <a:gd name="connsiteY3" fmla="*/ 4678 h 296926"/>
                <a:gd name="connsiteX4" fmla="*/ 14647 w 280699"/>
                <a:gd name="connsiteY4" fmla="*/ 173941 h 296926"/>
                <a:gd name="connsiteX5" fmla="*/ 114417 w 280699"/>
                <a:gd name="connsiteY5" fmla="*/ 282535 h 296926"/>
                <a:gd name="connsiteX6" fmla="*/ 280700 w 280699"/>
                <a:gd name="connsiteY6" fmla="*/ 274907 h 296926"/>
                <a:gd name="connsiteX7" fmla="*/ 237717 w 280699"/>
                <a:gd name="connsiteY7" fmla="*/ 207355 h 29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699" h="296926">
                  <a:moveTo>
                    <a:pt x="237717" y="207355"/>
                  </a:moveTo>
                  <a:lnTo>
                    <a:pt x="109279" y="199178"/>
                  </a:lnTo>
                  <a:cubicBezTo>
                    <a:pt x="75591" y="159353"/>
                    <a:pt x="54394" y="126390"/>
                    <a:pt x="45629" y="100271"/>
                  </a:cubicBezTo>
                  <a:cubicBezTo>
                    <a:pt x="32511" y="61093"/>
                    <a:pt x="71179" y="40445"/>
                    <a:pt x="26569" y="4678"/>
                  </a:cubicBezTo>
                  <a:cubicBezTo>
                    <a:pt x="-18021" y="-31088"/>
                    <a:pt x="4804" y="149175"/>
                    <a:pt x="14647" y="173941"/>
                  </a:cubicBezTo>
                  <a:cubicBezTo>
                    <a:pt x="24491" y="198707"/>
                    <a:pt x="44727" y="248847"/>
                    <a:pt x="114417" y="282535"/>
                  </a:cubicBezTo>
                  <a:cubicBezTo>
                    <a:pt x="184107" y="316223"/>
                    <a:pt x="269522" y="281025"/>
                    <a:pt x="280700" y="274907"/>
                  </a:cubicBezTo>
                  <a:lnTo>
                    <a:pt x="237717" y="207355"/>
                  </a:lnTo>
                  <a:close/>
                </a:path>
              </a:pathLst>
            </a:custGeom>
            <a:gradFill>
              <a:gsLst>
                <a:gs pos="0">
                  <a:srgbClr val="FFD2C4"/>
                </a:gs>
                <a:gs pos="50000">
                  <a:srgbClr val="FFC5B3"/>
                </a:gs>
                <a:gs pos="100000">
                  <a:srgbClr val="FFB8A3"/>
                </a:gs>
              </a:gsLst>
              <a:lin ang="12897382" scaled="1"/>
            </a:gradFill>
            <a:ln w="19598"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48784857-ABFF-4FFB-BEE8-10C4A62CB38D}"/>
                </a:ext>
              </a:extLst>
            </p:cNvPr>
            <p:cNvSpPr/>
            <p:nvPr/>
          </p:nvSpPr>
          <p:spPr>
            <a:xfrm>
              <a:off x="5097844" y="5658429"/>
              <a:ext cx="283243" cy="392306"/>
            </a:xfrm>
            <a:custGeom>
              <a:avLst/>
              <a:gdLst>
                <a:gd name="connsiteX0" fmla="*/ 336956 w 381932"/>
                <a:gd name="connsiteY0" fmla="*/ 443587 h 508427"/>
                <a:gd name="connsiteX1" fmla="*/ 268031 w 381932"/>
                <a:gd name="connsiteY1" fmla="*/ 468157 h 508427"/>
                <a:gd name="connsiteX2" fmla="*/ 252932 w 381932"/>
                <a:gd name="connsiteY2" fmla="*/ 497080 h 508427"/>
                <a:gd name="connsiteX3" fmla="*/ 339250 w 381932"/>
                <a:gd name="connsiteY3" fmla="*/ 505708 h 508427"/>
                <a:gd name="connsiteX4" fmla="*/ 380860 w 381932"/>
                <a:gd name="connsiteY4" fmla="*/ 468843 h 508427"/>
                <a:gd name="connsiteX5" fmla="*/ 360761 w 381932"/>
                <a:gd name="connsiteY5" fmla="*/ 423449 h 508427"/>
                <a:gd name="connsiteX6" fmla="*/ 339054 w 381932"/>
                <a:gd name="connsiteY6" fmla="*/ 427037 h 508427"/>
                <a:gd name="connsiteX7" fmla="*/ 336956 w 381932"/>
                <a:gd name="connsiteY7" fmla="*/ 443587 h 508427"/>
                <a:gd name="connsiteX8" fmla="*/ 78198 w 381932"/>
                <a:gd name="connsiteY8" fmla="*/ 26920 h 508427"/>
                <a:gd name="connsiteX9" fmla="*/ 17960 w 381932"/>
                <a:gd name="connsiteY9" fmla="*/ 68490 h 508427"/>
                <a:gd name="connsiteX10" fmla="*/ 10881 w 381932"/>
                <a:gd name="connsiteY10" fmla="*/ 100315 h 508427"/>
                <a:gd name="connsiteX11" fmla="*/ 96474 w 381932"/>
                <a:gd name="connsiteY11" fmla="*/ 86315 h 508427"/>
                <a:gd name="connsiteX12" fmla="*/ 127142 w 381932"/>
                <a:gd name="connsiteY12" fmla="*/ 39940 h 508427"/>
                <a:gd name="connsiteX13" fmla="*/ 95964 w 381932"/>
                <a:gd name="connsiteY13" fmla="*/ 1291 h 508427"/>
                <a:gd name="connsiteX14" fmla="*/ 75943 w 381932"/>
                <a:gd name="connsiteY14" fmla="*/ 10370 h 508427"/>
                <a:gd name="connsiteX15" fmla="*/ 78198 w 381932"/>
                <a:gd name="connsiteY15" fmla="*/ 26920 h 508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81932" h="508427">
                  <a:moveTo>
                    <a:pt x="336956" y="443587"/>
                  </a:moveTo>
                  <a:cubicBezTo>
                    <a:pt x="303229" y="461882"/>
                    <a:pt x="280267" y="470059"/>
                    <a:pt x="268031" y="468157"/>
                  </a:cubicBezTo>
                  <a:cubicBezTo>
                    <a:pt x="249677" y="465294"/>
                    <a:pt x="237225" y="483667"/>
                    <a:pt x="252932" y="497080"/>
                  </a:cubicBezTo>
                  <a:cubicBezTo>
                    <a:pt x="268639" y="510492"/>
                    <a:pt x="325249" y="503531"/>
                    <a:pt x="339250" y="505708"/>
                  </a:cubicBezTo>
                  <a:cubicBezTo>
                    <a:pt x="353251" y="507884"/>
                    <a:pt x="388507" y="519669"/>
                    <a:pt x="380860" y="468843"/>
                  </a:cubicBezTo>
                  <a:cubicBezTo>
                    <a:pt x="375781" y="434940"/>
                    <a:pt x="369075" y="419821"/>
                    <a:pt x="360761" y="423449"/>
                  </a:cubicBezTo>
                  <a:lnTo>
                    <a:pt x="339054" y="427037"/>
                  </a:lnTo>
                  <a:lnTo>
                    <a:pt x="336956" y="443587"/>
                  </a:lnTo>
                  <a:close/>
                  <a:moveTo>
                    <a:pt x="78198" y="26920"/>
                  </a:moveTo>
                  <a:cubicBezTo>
                    <a:pt x="50354" y="53293"/>
                    <a:pt x="30274" y="67157"/>
                    <a:pt x="17960" y="68490"/>
                  </a:cubicBezTo>
                  <a:cubicBezTo>
                    <a:pt x="-492" y="70471"/>
                    <a:pt x="-7767" y="91432"/>
                    <a:pt x="10881" y="100315"/>
                  </a:cubicBezTo>
                  <a:cubicBezTo>
                    <a:pt x="29509" y="109218"/>
                    <a:pt x="82394" y="87825"/>
                    <a:pt x="96474" y="86315"/>
                  </a:cubicBezTo>
                  <a:cubicBezTo>
                    <a:pt x="110572" y="84805"/>
                    <a:pt x="147672" y="87040"/>
                    <a:pt x="127142" y="39940"/>
                  </a:cubicBezTo>
                  <a:cubicBezTo>
                    <a:pt x="113455" y="8526"/>
                    <a:pt x="103062" y="-4356"/>
                    <a:pt x="95964" y="1291"/>
                  </a:cubicBezTo>
                  <a:lnTo>
                    <a:pt x="75943" y="10370"/>
                  </a:lnTo>
                  <a:lnTo>
                    <a:pt x="78198" y="26920"/>
                  </a:lnTo>
                  <a:close/>
                </a:path>
              </a:pathLst>
            </a:custGeom>
            <a:solidFill>
              <a:srgbClr val="3E3E6E"/>
            </a:solidFill>
            <a:ln w="19598"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3ADE28C-5686-9AD2-04EA-F1719A7E51BA}"/>
                </a:ext>
              </a:extLst>
            </p:cNvPr>
            <p:cNvSpPr/>
            <p:nvPr/>
          </p:nvSpPr>
          <p:spPr>
            <a:xfrm>
              <a:off x="5085026" y="5298505"/>
              <a:ext cx="384369" cy="373983"/>
            </a:xfrm>
            <a:custGeom>
              <a:avLst/>
              <a:gdLst>
                <a:gd name="connsiteX0" fmla="*/ 508698 w 518293"/>
                <a:gd name="connsiteY0" fmla="*/ 43299 h 484681"/>
                <a:gd name="connsiteX1" fmla="*/ 362220 w 518293"/>
                <a:gd name="connsiteY1" fmla="*/ 218562 h 484681"/>
                <a:gd name="connsiteX2" fmla="*/ 114247 w 518293"/>
                <a:gd name="connsiteY2" fmla="*/ 281958 h 484681"/>
                <a:gd name="connsiteX3" fmla="*/ 134601 w 518293"/>
                <a:gd name="connsiteY3" fmla="*/ 474732 h 484681"/>
                <a:gd name="connsiteX4" fmla="*/ 77951 w 518293"/>
                <a:gd name="connsiteY4" fmla="*/ 471202 h 484681"/>
                <a:gd name="connsiteX5" fmla="*/ 49734 w 518293"/>
                <a:gd name="connsiteY5" fmla="*/ 10199 h 484681"/>
                <a:gd name="connsiteX6" fmla="*/ 508698 w 518293"/>
                <a:gd name="connsiteY6" fmla="*/ 43299 h 484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8293" h="484681">
                  <a:moveTo>
                    <a:pt x="508698" y="43299"/>
                  </a:moveTo>
                  <a:cubicBezTo>
                    <a:pt x="540895" y="185247"/>
                    <a:pt x="492070" y="243662"/>
                    <a:pt x="362220" y="218562"/>
                  </a:cubicBezTo>
                  <a:cubicBezTo>
                    <a:pt x="167446" y="180933"/>
                    <a:pt x="94285" y="97439"/>
                    <a:pt x="114247" y="281958"/>
                  </a:cubicBezTo>
                  <a:cubicBezTo>
                    <a:pt x="127542" y="404964"/>
                    <a:pt x="134327" y="469221"/>
                    <a:pt x="134601" y="474732"/>
                  </a:cubicBezTo>
                  <a:cubicBezTo>
                    <a:pt x="96835" y="489085"/>
                    <a:pt x="77951" y="487909"/>
                    <a:pt x="77951" y="471202"/>
                  </a:cubicBezTo>
                  <a:cubicBezTo>
                    <a:pt x="77951" y="446162"/>
                    <a:pt x="-76762" y="41397"/>
                    <a:pt x="49734" y="10199"/>
                  </a:cubicBezTo>
                  <a:cubicBezTo>
                    <a:pt x="134072" y="-10606"/>
                    <a:pt x="287060" y="414"/>
                    <a:pt x="508698" y="43299"/>
                  </a:cubicBezTo>
                  <a:close/>
                </a:path>
              </a:pathLst>
            </a:custGeom>
            <a:gradFill>
              <a:gsLst>
                <a:gs pos="0">
                  <a:schemeClr val="accent1">
                    <a:lumMod val="60000"/>
                    <a:lumOff val="40000"/>
                  </a:schemeClr>
                </a:gs>
                <a:gs pos="50000">
                  <a:schemeClr val="accent1">
                    <a:lumMod val="60000"/>
                    <a:lumOff val="40000"/>
                  </a:schemeClr>
                </a:gs>
                <a:gs pos="100000">
                  <a:schemeClr val="accent1">
                    <a:lumMod val="40000"/>
                    <a:lumOff val="60000"/>
                  </a:schemeClr>
                </a:gs>
              </a:gsLst>
              <a:lin ang="16460134" scaled="1"/>
            </a:gradFill>
            <a:ln w="1959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28" name="任意多边形: 形状 27">
              <a:extLst>
                <a:ext uri="{FF2B5EF4-FFF2-40B4-BE49-F238E27FC236}">
                  <a16:creationId xmlns:a16="http://schemas.microsoft.com/office/drawing/2014/main" id="{3F239257-A0BE-DCEE-856B-2300BFB55F8B}"/>
                </a:ext>
              </a:extLst>
            </p:cNvPr>
            <p:cNvSpPr/>
            <p:nvPr/>
          </p:nvSpPr>
          <p:spPr>
            <a:xfrm>
              <a:off x="5304712" y="5321626"/>
              <a:ext cx="165472" cy="670074"/>
            </a:xfrm>
            <a:custGeom>
              <a:avLst/>
              <a:gdLst>
                <a:gd name="connsiteX0" fmla="*/ 14989 w 223127"/>
                <a:gd name="connsiteY0" fmla="*/ 108476 h 868414"/>
                <a:gd name="connsiteX1" fmla="*/ 126 w 223127"/>
                <a:gd name="connsiteY1" fmla="*/ 304014 h 868414"/>
                <a:gd name="connsiteX2" fmla="*/ 53874 w 223127"/>
                <a:gd name="connsiteY2" fmla="*/ 868414 h 868414"/>
                <a:gd name="connsiteX3" fmla="*/ 102268 w 223127"/>
                <a:gd name="connsiteY3" fmla="*/ 868414 h 868414"/>
                <a:gd name="connsiteX4" fmla="*/ 215548 w 223127"/>
                <a:gd name="connsiteY4" fmla="*/ 226481 h 868414"/>
                <a:gd name="connsiteX5" fmla="*/ 203195 w 223127"/>
                <a:gd name="connsiteY5" fmla="*/ 5510 h 868414"/>
                <a:gd name="connsiteX6" fmla="*/ 14989 w 223127"/>
                <a:gd name="connsiteY6" fmla="*/ 108476 h 868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127" h="868414">
                  <a:moveTo>
                    <a:pt x="14989" y="108476"/>
                  </a:moveTo>
                  <a:cubicBezTo>
                    <a:pt x="14989" y="108476"/>
                    <a:pt x="-1600" y="176694"/>
                    <a:pt x="126" y="304014"/>
                  </a:cubicBezTo>
                  <a:cubicBezTo>
                    <a:pt x="2714" y="497004"/>
                    <a:pt x="26990" y="786411"/>
                    <a:pt x="53874" y="868414"/>
                  </a:cubicBezTo>
                  <a:cubicBezTo>
                    <a:pt x="59756" y="867552"/>
                    <a:pt x="75874" y="867552"/>
                    <a:pt x="102268" y="868414"/>
                  </a:cubicBezTo>
                  <a:cubicBezTo>
                    <a:pt x="170350" y="503985"/>
                    <a:pt x="208116" y="290014"/>
                    <a:pt x="215548" y="226481"/>
                  </a:cubicBezTo>
                  <a:cubicBezTo>
                    <a:pt x="226686" y="131202"/>
                    <a:pt x="227843" y="14353"/>
                    <a:pt x="203195" y="5510"/>
                  </a:cubicBezTo>
                  <a:cubicBezTo>
                    <a:pt x="121916" y="-23649"/>
                    <a:pt x="14989" y="70611"/>
                    <a:pt x="14989" y="108476"/>
                  </a:cubicBezTo>
                  <a:close/>
                </a:path>
              </a:pathLst>
            </a:custGeom>
            <a:gradFill>
              <a:gsLst>
                <a:gs pos="0">
                  <a:schemeClr val="accent1">
                    <a:lumMod val="60000"/>
                    <a:lumOff val="40000"/>
                  </a:schemeClr>
                </a:gs>
                <a:gs pos="50000">
                  <a:schemeClr val="accent1">
                    <a:lumMod val="60000"/>
                    <a:lumOff val="40000"/>
                  </a:schemeClr>
                </a:gs>
                <a:gs pos="100000">
                  <a:schemeClr val="accent1">
                    <a:lumMod val="40000"/>
                    <a:lumOff val="60000"/>
                  </a:schemeClr>
                </a:gs>
              </a:gsLst>
              <a:lin ang="16460134" scaled="1"/>
            </a:gradFill>
            <a:ln w="19598"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ACF28B8B-04AF-E899-E968-5DD24EF65845}"/>
                </a:ext>
              </a:extLst>
            </p:cNvPr>
            <p:cNvSpPr/>
            <p:nvPr/>
          </p:nvSpPr>
          <p:spPr>
            <a:xfrm>
              <a:off x="5150460" y="5019577"/>
              <a:ext cx="318934" cy="412231"/>
            </a:xfrm>
            <a:custGeom>
              <a:avLst/>
              <a:gdLst>
                <a:gd name="connsiteX0" fmla="*/ 228907 w 430058"/>
                <a:gd name="connsiteY0" fmla="*/ 1140 h 534250"/>
                <a:gd name="connsiteX1" fmla="*/ 326931 w 430058"/>
                <a:gd name="connsiteY1" fmla="*/ 15455 h 534250"/>
                <a:gd name="connsiteX2" fmla="*/ 421386 w 430058"/>
                <a:gd name="connsiteY2" fmla="*/ 142363 h 534250"/>
                <a:gd name="connsiteX3" fmla="*/ 421386 w 430058"/>
                <a:gd name="connsiteY3" fmla="*/ 507518 h 534250"/>
                <a:gd name="connsiteX4" fmla="*/ 122980 w 430058"/>
                <a:gd name="connsiteY4" fmla="*/ 456398 h 534250"/>
                <a:gd name="connsiteX5" fmla="*/ 110411 w 430058"/>
                <a:gd name="connsiteY5" fmla="*/ 161030 h 534250"/>
                <a:gd name="connsiteX6" fmla="*/ 15426 w 430058"/>
                <a:gd name="connsiteY6" fmla="*/ 176148 h 534250"/>
                <a:gd name="connsiteX7" fmla="*/ 543 w 430058"/>
                <a:gd name="connsiteY7" fmla="*/ 117322 h 534250"/>
                <a:gd name="connsiteX8" fmla="*/ 15426 w 430058"/>
                <a:gd name="connsiteY8" fmla="*/ 53790 h 534250"/>
                <a:gd name="connsiteX9" fmla="*/ 228907 w 430058"/>
                <a:gd name="connsiteY9" fmla="*/ 1140 h 534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0058" h="534250">
                  <a:moveTo>
                    <a:pt x="228907" y="1140"/>
                  </a:moveTo>
                  <a:cubicBezTo>
                    <a:pt x="251927" y="10278"/>
                    <a:pt x="262104" y="54927"/>
                    <a:pt x="326931" y="15455"/>
                  </a:cubicBezTo>
                  <a:cubicBezTo>
                    <a:pt x="335029" y="14337"/>
                    <a:pt x="440819" y="49652"/>
                    <a:pt x="421386" y="142363"/>
                  </a:cubicBezTo>
                  <a:cubicBezTo>
                    <a:pt x="401974" y="235053"/>
                    <a:pt x="448368" y="468986"/>
                    <a:pt x="421386" y="507518"/>
                  </a:cubicBezTo>
                  <a:cubicBezTo>
                    <a:pt x="394405" y="546049"/>
                    <a:pt x="145432" y="553736"/>
                    <a:pt x="122980" y="456398"/>
                  </a:cubicBezTo>
                  <a:cubicBezTo>
                    <a:pt x="108018" y="391493"/>
                    <a:pt x="103822" y="293037"/>
                    <a:pt x="110411" y="161030"/>
                  </a:cubicBezTo>
                  <a:cubicBezTo>
                    <a:pt x="55055" y="174286"/>
                    <a:pt x="23387" y="179325"/>
                    <a:pt x="15426" y="176148"/>
                  </a:cubicBezTo>
                  <a:cubicBezTo>
                    <a:pt x="3484" y="171403"/>
                    <a:pt x="543" y="137323"/>
                    <a:pt x="543" y="117322"/>
                  </a:cubicBezTo>
                  <a:cubicBezTo>
                    <a:pt x="543" y="97302"/>
                    <a:pt x="-4379" y="67183"/>
                    <a:pt x="15426" y="53790"/>
                  </a:cubicBezTo>
                  <a:cubicBezTo>
                    <a:pt x="35250" y="40397"/>
                    <a:pt x="205866" y="-7998"/>
                    <a:pt x="228907" y="1140"/>
                  </a:cubicBezTo>
                  <a:close/>
                </a:path>
              </a:pathLst>
            </a:custGeom>
            <a:solidFill>
              <a:schemeClr val="accent1">
                <a:lumMod val="60000"/>
                <a:lumOff val="40000"/>
              </a:schemeClr>
            </a:solidFill>
            <a:ln w="19598" cap="flat">
              <a:noFill/>
              <a:prstDash val="solid"/>
              <a:miter/>
            </a:ln>
          </p:spPr>
          <p:txBody>
            <a:bodyPr rtlCol="0" anchor="ctr"/>
            <a:lstStyle/>
            <a:p>
              <a:endParaRPr lang="zh-CN" altLang="en-US"/>
            </a:p>
          </p:txBody>
        </p:sp>
      </p:grpSp>
      <p:sp>
        <p:nvSpPr>
          <p:cNvPr id="42" name="任意多边形: 形状 41">
            <a:extLst>
              <a:ext uri="{FF2B5EF4-FFF2-40B4-BE49-F238E27FC236}">
                <a16:creationId xmlns:a16="http://schemas.microsoft.com/office/drawing/2014/main" id="{8FB4153C-4773-6451-11F2-06B65A6B7D80}"/>
              </a:ext>
            </a:extLst>
          </p:cNvPr>
          <p:cNvSpPr/>
          <p:nvPr userDrawn="1"/>
        </p:nvSpPr>
        <p:spPr>
          <a:xfrm>
            <a:off x="10375890" y="941814"/>
            <a:ext cx="1236143" cy="421534"/>
          </a:xfrm>
          <a:custGeom>
            <a:avLst/>
            <a:gdLst>
              <a:gd name="connsiteX0" fmla="*/ 239620 w 2245933"/>
              <a:gd name="connsiteY0" fmla="*/ 283015 h 587402"/>
              <a:gd name="connsiteX1" fmla="*/ 606873 w 2245933"/>
              <a:gd name="connsiteY1" fmla="*/ 101183 h 587402"/>
              <a:gd name="connsiteX2" fmla="*/ 1136605 w 2245933"/>
              <a:gd name="connsiteY2" fmla="*/ 83437 h 587402"/>
              <a:gd name="connsiteX3" fmla="*/ 1730143 w 2245933"/>
              <a:gd name="connsiteY3" fmla="*/ 206188 h 587402"/>
              <a:gd name="connsiteX4" fmla="*/ 2095063 w 2245933"/>
              <a:gd name="connsiteY4" fmla="*/ 335331 h 587402"/>
              <a:gd name="connsiteX5" fmla="*/ 2245933 w 2245933"/>
              <a:gd name="connsiteY5" fmla="*/ 587403 h 587402"/>
              <a:gd name="connsiteX6" fmla="*/ 239620 w 2245933"/>
              <a:gd name="connsiteY6" fmla="*/ 587403 h 587402"/>
              <a:gd name="connsiteX7" fmla="*/ 0 w 2245933"/>
              <a:gd name="connsiteY7" fmla="*/ 453886 h 587402"/>
              <a:gd name="connsiteX8" fmla="*/ 239620 w 2245933"/>
              <a:gd name="connsiteY8" fmla="*/ 283015 h 587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5933" h="587402">
                <a:moveTo>
                  <a:pt x="239620" y="283015"/>
                </a:moveTo>
                <a:cubicBezTo>
                  <a:pt x="393862" y="259073"/>
                  <a:pt x="456277" y="241072"/>
                  <a:pt x="606873" y="101183"/>
                </a:cubicBezTo>
                <a:cubicBezTo>
                  <a:pt x="757449" y="-38706"/>
                  <a:pt x="910142" y="165382"/>
                  <a:pt x="1136605" y="83437"/>
                </a:cubicBezTo>
                <a:cubicBezTo>
                  <a:pt x="1363066" y="1511"/>
                  <a:pt x="1383773" y="-97690"/>
                  <a:pt x="1730143" y="206188"/>
                </a:cubicBezTo>
                <a:cubicBezTo>
                  <a:pt x="1889818" y="335331"/>
                  <a:pt x="2016804" y="284211"/>
                  <a:pt x="2095063" y="335331"/>
                </a:cubicBezTo>
                <a:cubicBezTo>
                  <a:pt x="2147242" y="369412"/>
                  <a:pt x="2197538" y="453435"/>
                  <a:pt x="2245933" y="587403"/>
                </a:cubicBezTo>
                <a:lnTo>
                  <a:pt x="239620" y="587403"/>
                </a:lnTo>
                <a:cubicBezTo>
                  <a:pt x="79867" y="533812"/>
                  <a:pt x="0" y="489300"/>
                  <a:pt x="0" y="453886"/>
                </a:cubicBezTo>
                <a:cubicBezTo>
                  <a:pt x="0" y="400746"/>
                  <a:pt x="85376" y="306938"/>
                  <a:pt x="239620" y="283015"/>
                </a:cubicBezTo>
                <a:close/>
              </a:path>
            </a:pathLst>
          </a:custGeom>
          <a:gradFill>
            <a:gsLst>
              <a:gs pos="0">
                <a:srgbClr val="DCDCE4"/>
              </a:gs>
              <a:gs pos="50000">
                <a:srgbClr val="DDDDE5">
                  <a:alpha val="49804"/>
                </a:srgbClr>
              </a:gs>
              <a:gs pos="100000">
                <a:srgbClr val="DEDEE6">
                  <a:alpha val="0"/>
                </a:srgbClr>
              </a:gs>
            </a:gsLst>
            <a:lin ang="5400000" scaled="1"/>
          </a:gradFill>
          <a:ln w="19598" cap="flat">
            <a:noFill/>
            <a:prstDash val="solid"/>
            <a:miter/>
          </a:ln>
        </p:spPr>
        <p:txBody>
          <a:bodyPr rtlCol="0" anchor="ctr"/>
          <a:lstStyle/>
          <a:p>
            <a:endParaRPr lang="zh-CN" altLang="en-US" dirty="0"/>
          </a:p>
        </p:txBody>
      </p:sp>
      <p:sp>
        <p:nvSpPr>
          <p:cNvPr id="46" name="任意多边形: 形状 45">
            <a:extLst>
              <a:ext uri="{FF2B5EF4-FFF2-40B4-BE49-F238E27FC236}">
                <a16:creationId xmlns:a16="http://schemas.microsoft.com/office/drawing/2014/main" id="{8B72FFF8-75C0-E04B-A1CC-878CED981CA0}"/>
              </a:ext>
            </a:extLst>
          </p:cNvPr>
          <p:cNvSpPr/>
          <p:nvPr userDrawn="1"/>
        </p:nvSpPr>
        <p:spPr>
          <a:xfrm>
            <a:off x="0" y="1"/>
            <a:ext cx="1923553" cy="1662493"/>
          </a:xfrm>
          <a:custGeom>
            <a:avLst/>
            <a:gdLst>
              <a:gd name="connsiteX0" fmla="*/ 930977 w 1923553"/>
              <a:gd name="connsiteY0" fmla="*/ 0 h 1662493"/>
              <a:gd name="connsiteX1" fmla="*/ 1923553 w 1923553"/>
              <a:gd name="connsiteY1" fmla="*/ 0 h 1662493"/>
              <a:gd name="connsiteX2" fmla="*/ 1908348 w 1923553"/>
              <a:gd name="connsiteY2" fmla="*/ 99625 h 1662493"/>
              <a:gd name="connsiteX3" fmla="*/ 190356 w 1923553"/>
              <a:gd name="connsiteY3" fmla="*/ 1652880 h 1662493"/>
              <a:gd name="connsiteX4" fmla="*/ 0 w 1923553"/>
              <a:gd name="connsiteY4" fmla="*/ 1662493 h 1662493"/>
              <a:gd name="connsiteX5" fmla="*/ 0 w 1923553"/>
              <a:gd name="connsiteY5" fmla="*/ 695064 h 1662493"/>
              <a:gd name="connsiteX6" fmla="*/ 91442 w 1923553"/>
              <a:gd name="connsiteY6" fmla="*/ 690446 h 1662493"/>
              <a:gd name="connsiteX7" fmla="*/ 902857 w 1923553"/>
              <a:gd name="connsiteY7" fmla="*/ 90587 h 1662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3553" h="1662493">
                <a:moveTo>
                  <a:pt x="930977" y="0"/>
                </a:moveTo>
                <a:lnTo>
                  <a:pt x="1923553" y="0"/>
                </a:lnTo>
                <a:lnTo>
                  <a:pt x="1908348" y="99625"/>
                </a:lnTo>
                <a:cubicBezTo>
                  <a:pt x="1738817" y="928106"/>
                  <a:pt x="1046028" y="1565982"/>
                  <a:pt x="190356" y="1652880"/>
                </a:cubicBezTo>
                <a:lnTo>
                  <a:pt x="0" y="1662493"/>
                </a:lnTo>
                <a:lnTo>
                  <a:pt x="0" y="695064"/>
                </a:lnTo>
                <a:lnTo>
                  <a:pt x="91442" y="690446"/>
                </a:lnTo>
                <a:cubicBezTo>
                  <a:pt x="457728" y="653248"/>
                  <a:pt x="765017" y="416478"/>
                  <a:pt x="902857" y="90587"/>
                </a:cubicBezTo>
                <a:close/>
              </a:path>
            </a:pathLst>
          </a:custGeom>
          <a:gradFill>
            <a:gsLst>
              <a:gs pos="0">
                <a:schemeClr val="bg1">
                  <a:alpha val="0"/>
                </a:schemeClr>
              </a:gs>
              <a:gs pos="100000">
                <a:schemeClr val="accent1">
                  <a:lumMod val="40000"/>
                  <a:lumOff val="60000"/>
                  <a:alpha val="44000"/>
                </a:schemeClr>
              </a:gs>
            </a:gsLst>
            <a:path path="circle">
              <a:fillToRect r="100000" b="100000"/>
            </a:path>
          </a:gradFill>
          <a:ln>
            <a:noFill/>
          </a:ln>
          <a:effectLst>
            <a:outerShdw blurRad="139700" dist="101600" dir="2700000" algn="tl" rotWithShape="0">
              <a:schemeClr val="accent1">
                <a:lumMod val="20000"/>
                <a:lumOff val="8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7" name="椭圆 46">
            <a:extLst>
              <a:ext uri="{FF2B5EF4-FFF2-40B4-BE49-F238E27FC236}">
                <a16:creationId xmlns:a16="http://schemas.microsoft.com/office/drawing/2014/main" id="{4DECAF80-9172-8734-2822-3E738520DFE4}"/>
              </a:ext>
            </a:extLst>
          </p:cNvPr>
          <p:cNvSpPr/>
          <p:nvPr userDrawn="1"/>
        </p:nvSpPr>
        <p:spPr>
          <a:xfrm>
            <a:off x="1270745" y="1935308"/>
            <a:ext cx="294904" cy="294904"/>
          </a:xfrm>
          <a:prstGeom prst="ellipse">
            <a:avLst/>
          </a:prstGeom>
          <a:gradFill>
            <a:gsLst>
              <a:gs pos="0">
                <a:schemeClr val="bg1"/>
              </a:gs>
              <a:gs pos="97000">
                <a:schemeClr val="accent1">
                  <a:lumMod val="40000"/>
                  <a:lumOff val="60000"/>
                  <a:alpha val="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id="{B82121B8-2DC9-3BD7-2D5F-16E25DF369E9}"/>
              </a:ext>
            </a:extLst>
          </p:cNvPr>
          <p:cNvSpPr/>
          <p:nvPr userDrawn="1"/>
        </p:nvSpPr>
        <p:spPr>
          <a:xfrm>
            <a:off x="10647432" y="6056032"/>
            <a:ext cx="516935" cy="516935"/>
          </a:xfrm>
          <a:prstGeom prst="ellipse">
            <a:avLst/>
          </a:prstGeom>
          <a:gradFill>
            <a:gsLst>
              <a:gs pos="0">
                <a:schemeClr val="bg1"/>
              </a:gs>
              <a:gs pos="97000">
                <a:schemeClr val="accent1">
                  <a:lumMod val="40000"/>
                  <a:lumOff val="60000"/>
                  <a:alpha val="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9" name="直接连接符 48">
            <a:extLst>
              <a:ext uri="{FF2B5EF4-FFF2-40B4-BE49-F238E27FC236}">
                <a16:creationId xmlns:a16="http://schemas.microsoft.com/office/drawing/2014/main" id="{E677FB86-91C8-18DA-723D-EBCBABBD1F08}"/>
              </a:ext>
            </a:extLst>
          </p:cNvPr>
          <p:cNvCxnSpPr>
            <a:cxnSpLocks/>
          </p:cNvCxnSpPr>
          <p:nvPr userDrawn="1"/>
        </p:nvCxnSpPr>
        <p:spPr>
          <a:xfrm>
            <a:off x="1270745" y="5429382"/>
            <a:ext cx="446295" cy="0"/>
          </a:xfrm>
          <a:prstGeom prst="line">
            <a:avLst/>
          </a:prstGeom>
          <a:ln w="50800" cap="rnd">
            <a:gradFill>
              <a:gsLst>
                <a:gs pos="0">
                  <a:schemeClr val="accent1"/>
                </a:gs>
                <a:gs pos="100000">
                  <a:schemeClr val="accent1">
                    <a:lumMod val="40000"/>
                    <a:lumOff val="60000"/>
                  </a:schemeClr>
                </a:gs>
              </a:gsLst>
              <a:lin ang="0" scaled="0"/>
            </a:gradFill>
            <a:round/>
          </a:ln>
        </p:spPr>
        <p:style>
          <a:lnRef idx="1">
            <a:schemeClr val="accent1"/>
          </a:lnRef>
          <a:fillRef idx="0">
            <a:schemeClr val="accent1"/>
          </a:fillRef>
          <a:effectRef idx="0">
            <a:schemeClr val="accent1"/>
          </a:effectRef>
          <a:fontRef idx="minor">
            <a:schemeClr val="tx1"/>
          </a:fontRef>
        </p:style>
      </p:cxnSp>
      <p:sp>
        <p:nvSpPr>
          <p:cNvPr id="52" name="文本占位符 51">
            <a:extLst>
              <a:ext uri="{FF2B5EF4-FFF2-40B4-BE49-F238E27FC236}">
                <a16:creationId xmlns:a16="http://schemas.microsoft.com/office/drawing/2014/main" id="{3C38B07C-6E58-A074-ADE8-36797E0A4603}"/>
              </a:ext>
            </a:extLst>
          </p:cNvPr>
          <p:cNvSpPr>
            <a:spLocks noGrp="1"/>
          </p:cNvSpPr>
          <p:nvPr>
            <p:ph type="body" sz="quarter" idx="10" hasCustomPrompt="1"/>
          </p:nvPr>
        </p:nvSpPr>
        <p:spPr>
          <a:xfrm>
            <a:off x="1270000" y="2300288"/>
            <a:ext cx="6575425" cy="1811337"/>
          </a:xfrm>
        </p:spPr>
        <p:txBody>
          <a:bodyPr>
            <a:normAutofit/>
          </a:bodyPr>
          <a:lstStyle>
            <a:lvl1pPr marL="0" indent="0">
              <a:buNone/>
              <a:defRPr sz="5400">
                <a:latin typeface="+mj-ea"/>
                <a:ea typeface="+mj-ea"/>
              </a:defRPr>
            </a:lvl1pPr>
          </a:lstStyle>
          <a:p>
            <a:r>
              <a:rPr lang="zh-CN" altLang="en-US" sz="5400" dirty="0">
                <a:gradFill>
                  <a:gsLst>
                    <a:gs pos="0">
                      <a:schemeClr val="accent1">
                        <a:lumMod val="60000"/>
                        <a:lumOff val="40000"/>
                      </a:schemeClr>
                    </a:gs>
                    <a:gs pos="99000">
                      <a:schemeClr val="accent1">
                        <a:lumMod val="75000"/>
                      </a:schemeClr>
                    </a:gs>
                  </a:gsLst>
                  <a:path path="circle">
                    <a:fillToRect r="100000" b="100000"/>
                  </a:path>
                </a:gradFill>
                <a:latin typeface="+mj-ea"/>
                <a:ea typeface="+mj-ea"/>
                <a:cs typeface="阿里巴巴普惠体 2.0 105 Heavy" panose="00020600040101010101" pitchFamily="18" charset="-122"/>
              </a:rPr>
              <a:t>年中插画风工作总结</a:t>
            </a:r>
            <a:endParaRPr lang="en-US" altLang="zh-CN" sz="5400" dirty="0">
              <a:gradFill>
                <a:gsLst>
                  <a:gs pos="0">
                    <a:schemeClr val="accent1">
                      <a:lumMod val="60000"/>
                      <a:lumOff val="40000"/>
                    </a:schemeClr>
                  </a:gs>
                  <a:gs pos="99000">
                    <a:schemeClr val="accent1">
                      <a:lumMod val="75000"/>
                    </a:schemeClr>
                  </a:gs>
                </a:gsLst>
                <a:path path="circle">
                  <a:fillToRect r="100000" b="100000"/>
                </a:path>
              </a:gradFill>
              <a:latin typeface="+mj-ea"/>
              <a:ea typeface="+mj-ea"/>
              <a:cs typeface="阿里巴巴普惠体 2.0 105 Heavy" panose="00020600040101010101" pitchFamily="18" charset="-122"/>
            </a:endParaRPr>
          </a:p>
          <a:p>
            <a:r>
              <a:rPr lang="en-US" altLang="zh-CN" sz="5400" dirty="0">
                <a:gradFill>
                  <a:gsLst>
                    <a:gs pos="0">
                      <a:schemeClr val="accent1">
                        <a:lumMod val="60000"/>
                        <a:lumOff val="40000"/>
                      </a:schemeClr>
                    </a:gs>
                    <a:gs pos="99000">
                      <a:schemeClr val="accent1">
                        <a:lumMod val="75000"/>
                      </a:schemeClr>
                    </a:gs>
                  </a:gsLst>
                  <a:path path="circle">
                    <a:fillToRect r="100000" b="100000"/>
                  </a:path>
                </a:gradFill>
                <a:latin typeface="+mj-ea"/>
                <a:ea typeface="+mj-ea"/>
                <a:cs typeface="阿里巴巴普惠体 2.0 105 Heavy" panose="00020600040101010101" pitchFamily="18" charset="-122"/>
              </a:rPr>
              <a:t>PPT</a:t>
            </a:r>
            <a:r>
              <a:rPr lang="zh-CN" altLang="en-US" sz="5400" dirty="0">
                <a:gradFill>
                  <a:gsLst>
                    <a:gs pos="0">
                      <a:schemeClr val="accent1">
                        <a:lumMod val="60000"/>
                        <a:lumOff val="40000"/>
                      </a:schemeClr>
                    </a:gs>
                    <a:gs pos="99000">
                      <a:schemeClr val="accent1">
                        <a:lumMod val="75000"/>
                      </a:schemeClr>
                    </a:gs>
                  </a:gsLst>
                  <a:path path="circle">
                    <a:fillToRect r="100000" b="100000"/>
                  </a:path>
                </a:gradFill>
                <a:latin typeface="+mj-ea"/>
                <a:ea typeface="+mj-ea"/>
                <a:cs typeface="阿里巴巴普惠体 2.0 105 Heavy" panose="00020600040101010101" pitchFamily="18" charset="-122"/>
              </a:rPr>
              <a:t>模板</a:t>
            </a:r>
          </a:p>
        </p:txBody>
      </p:sp>
    </p:spTree>
    <p:extLst>
      <p:ext uri="{BB962C8B-B14F-4D97-AF65-F5344CB8AC3E}">
        <p14:creationId xmlns:p14="http://schemas.microsoft.com/office/powerpoint/2010/main" val="34499554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B63B9B2-6CAE-28E3-78C5-DC92A942C195}"/>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D8D8DE01-5CDA-E6FE-4264-57FA6A557E5C}"/>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A057415-D0BF-0A54-57B5-5FAFCF9ED0BD}"/>
              </a:ext>
            </a:extLst>
          </p:cNvPr>
          <p:cNvSpPr>
            <a:spLocks noGrp="1"/>
          </p:cNvSpPr>
          <p:nvPr>
            <p:ph type="dt" sz="half" idx="10"/>
          </p:nvPr>
        </p:nvSpPr>
        <p:spPr/>
        <p:txBody>
          <a:bodyPr/>
          <a:lstStyle/>
          <a:p>
            <a:fld id="{D03E7EF0-B32C-4B06-9AEF-6EA6BDE47DE4}" type="datetimeFigureOut">
              <a:rPr lang="zh-CN" altLang="en-US" smtClean="0"/>
              <a:t>2023/7/9</a:t>
            </a:fld>
            <a:endParaRPr lang="zh-CN" altLang="en-US"/>
          </a:p>
        </p:txBody>
      </p:sp>
      <p:sp>
        <p:nvSpPr>
          <p:cNvPr id="5" name="页脚占位符 4">
            <a:extLst>
              <a:ext uri="{FF2B5EF4-FFF2-40B4-BE49-F238E27FC236}">
                <a16:creationId xmlns:a16="http://schemas.microsoft.com/office/drawing/2014/main" id="{3B88C02A-832C-BB6E-8F06-8A2790D1541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48B9DC1-EEAB-0D51-B542-105065797292}"/>
              </a:ext>
            </a:extLst>
          </p:cNvPr>
          <p:cNvSpPr>
            <a:spLocks noGrp="1"/>
          </p:cNvSpPr>
          <p:nvPr>
            <p:ph type="sldNum" sz="quarter" idx="12"/>
          </p:nvPr>
        </p:nvSpPr>
        <p:spPr/>
        <p:txBody>
          <a:bodyPr/>
          <a:lstStyle/>
          <a:p>
            <a:fld id="{AB921239-BB51-4AA5-AD00-7CEAF6ADF71E}" type="slidenum">
              <a:rPr lang="zh-CN" altLang="en-US" smtClean="0"/>
              <a:t>‹#›</a:t>
            </a:fld>
            <a:endParaRPr lang="zh-CN" altLang="en-US"/>
          </a:p>
        </p:txBody>
      </p:sp>
    </p:spTree>
    <p:extLst>
      <p:ext uri="{BB962C8B-B14F-4D97-AF65-F5344CB8AC3E}">
        <p14:creationId xmlns:p14="http://schemas.microsoft.com/office/powerpoint/2010/main" val="8361323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AAA59CA6-5F9F-E602-9AE7-95F2A71892A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F0FC3384-2582-D9B3-0B13-C68C0463E380}"/>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F5C2D87-5084-28E2-D6A0-34B9E941AB66}"/>
              </a:ext>
            </a:extLst>
          </p:cNvPr>
          <p:cNvSpPr>
            <a:spLocks noGrp="1"/>
          </p:cNvSpPr>
          <p:nvPr>
            <p:ph type="dt" sz="half" idx="10"/>
          </p:nvPr>
        </p:nvSpPr>
        <p:spPr/>
        <p:txBody>
          <a:bodyPr/>
          <a:lstStyle/>
          <a:p>
            <a:fld id="{D03E7EF0-B32C-4B06-9AEF-6EA6BDE47DE4}" type="datetimeFigureOut">
              <a:rPr lang="zh-CN" altLang="en-US" smtClean="0"/>
              <a:t>2023/7/9</a:t>
            </a:fld>
            <a:endParaRPr lang="zh-CN" altLang="en-US"/>
          </a:p>
        </p:txBody>
      </p:sp>
      <p:sp>
        <p:nvSpPr>
          <p:cNvPr id="5" name="页脚占位符 4">
            <a:extLst>
              <a:ext uri="{FF2B5EF4-FFF2-40B4-BE49-F238E27FC236}">
                <a16:creationId xmlns:a16="http://schemas.microsoft.com/office/drawing/2014/main" id="{6D821BB5-71F2-A501-0693-F611EBA8614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7CFB43E-8FF8-BF96-A17D-7491A7253501}"/>
              </a:ext>
            </a:extLst>
          </p:cNvPr>
          <p:cNvSpPr>
            <a:spLocks noGrp="1"/>
          </p:cNvSpPr>
          <p:nvPr>
            <p:ph type="sldNum" sz="quarter" idx="12"/>
          </p:nvPr>
        </p:nvSpPr>
        <p:spPr/>
        <p:txBody>
          <a:bodyPr/>
          <a:lstStyle/>
          <a:p>
            <a:fld id="{AB921239-BB51-4AA5-AD00-7CEAF6ADF71E}" type="slidenum">
              <a:rPr lang="zh-CN" altLang="en-US" smtClean="0"/>
              <a:t>‹#›</a:t>
            </a:fld>
            <a:endParaRPr lang="zh-CN" altLang="en-US"/>
          </a:p>
        </p:txBody>
      </p:sp>
    </p:spTree>
    <p:extLst>
      <p:ext uri="{BB962C8B-B14F-4D97-AF65-F5344CB8AC3E}">
        <p14:creationId xmlns:p14="http://schemas.microsoft.com/office/powerpoint/2010/main" val="21609699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7195705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日期占位符 2">
            <a:extLst>
              <a:ext uri="{FF2B5EF4-FFF2-40B4-BE49-F238E27FC236}">
                <a16:creationId xmlns:a16="http://schemas.microsoft.com/office/drawing/2014/main" id="{C6E49B65-4082-E7B3-74CE-D5676CD7B352}"/>
              </a:ext>
            </a:extLst>
          </p:cNvPr>
          <p:cNvSpPr>
            <a:spLocks noGrp="1"/>
          </p:cNvSpPr>
          <p:nvPr>
            <p:ph type="dt" sz="half" idx="10"/>
          </p:nvPr>
        </p:nvSpPr>
        <p:spPr>
          <a:xfrm>
            <a:off x="838200" y="6356350"/>
            <a:ext cx="2743200" cy="365125"/>
          </a:xfrm>
        </p:spPr>
        <p:txBody>
          <a:bodyPr/>
          <a:lstStyle/>
          <a:p>
            <a:fld id="{AEB6CE6A-11FC-41BC-97BB-88E9079FB170}" type="datetimeFigureOut">
              <a:rPr lang="zh-CN" altLang="en-US" smtClean="0"/>
              <a:t>2023/7/9</a:t>
            </a:fld>
            <a:endParaRPr lang="zh-CN" altLang="en-US"/>
          </a:p>
        </p:txBody>
      </p:sp>
      <p:sp>
        <p:nvSpPr>
          <p:cNvPr id="3" name="页脚占位符 3">
            <a:extLst>
              <a:ext uri="{FF2B5EF4-FFF2-40B4-BE49-F238E27FC236}">
                <a16:creationId xmlns:a16="http://schemas.microsoft.com/office/drawing/2014/main" id="{8448F061-B72D-596B-6612-432136BB52C3}"/>
              </a:ext>
            </a:extLst>
          </p:cNvPr>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4">
            <a:extLst>
              <a:ext uri="{FF2B5EF4-FFF2-40B4-BE49-F238E27FC236}">
                <a16:creationId xmlns:a16="http://schemas.microsoft.com/office/drawing/2014/main" id="{CBF32A78-E2EC-A9AB-7975-04746945CB80}"/>
              </a:ext>
            </a:extLst>
          </p:cNvPr>
          <p:cNvSpPr>
            <a:spLocks noGrp="1"/>
          </p:cNvSpPr>
          <p:nvPr>
            <p:ph type="sldNum" sz="quarter" idx="12"/>
          </p:nvPr>
        </p:nvSpPr>
        <p:spPr>
          <a:xfrm>
            <a:off x="8610600" y="6356350"/>
            <a:ext cx="2743200" cy="365125"/>
          </a:xfrm>
        </p:spPr>
        <p:txBody>
          <a:bodyPr/>
          <a:lstStyle/>
          <a:p>
            <a:fld id="{81E38BC0-E41B-4500-9123-4831E0EE5619}" type="slidenum">
              <a:rPr lang="zh-CN" altLang="en-US" smtClean="0"/>
              <a:t>‹#›</a:t>
            </a:fld>
            <a:endParaRPr lang="zh-CN" altLang="en-US"/>
          </a:p>
        </p:txBody>
      </p:sp>
      <p:sp>
        <p:nvSpPr>
          <p:cNvPr id="5" name="矩形 4">
            <a:extLst>
              <a:ext uri="{FF2B5EF4-FFF2-40B4-BE49-F238E27FC236}">
                <a16:creationId xmlns:a16="http://schemas.microsoft.com/office/drawing/2014/main" id="{A9980357-F295-7B1E-05CB-7550A05AEA79}"/>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2701B78-A64B-20BA-C398-D4A42778E6E9}"/>
              </a:ext>
            </a:extLst>
          </p:cNvPr>
          <p:cNvGrpSpPr/>
          <p:nvPr userDrawn="1"/>
        </p:nvGrpSpPr>
        <p:grpSpPr>
          <a:xfrm>
            <a:off x="1288486" y="5188068"/>
            <a:ext cx="3869265" cy="1326605"/>
            <a:chOff x="870547" y="7238685"/>
            <a:chExt cx="3333750" cy="1143000"/>
          </a:xfrm>
        </p:grpSpPr>
        <p:grpSp>
          <p:nvGrpSpPr>
            <p:cNvPr id="7" name="组合 6" descr="51PPT模板网，幻灯片演示模板及素材免费下载！&#10;51PPT模板网 唯一访问网址：www.51pptmoban.com">
              <a:extLst>
                <a:ext uri="{FF2B5EF4-FFF2-40B4-BE49-F238E27FC236}">
                  <a16:creationId xmlns:a16="http://schemas.microsoft.com/office/drawing/2014/main" id="{B559921A-3A2B-15C8-DCE0-29FAE9081869}"/>
                </a:ext>
              </a:extLst>
            </p:cNvPr>
            <p:cNvGrpSpPr/>
            <p:nvPr userDrawn="1"/>
          </p:nvGrpSpPr>
          <p:grpSpPr>
            <a:xfrm>
              <a:off x="1089945" y="7419206"/>
              <a:ext cx="2824283" cy="781959"/>
              <a:chOff x="1086173" y="3300162"/>
              <a:chExt cx="2824283" cy="781959"/>
            </a:xfrm>
          </p:grpSpPr>
          <p:sp>
            <p:nvSpPr>
              <p:cNvPr id="9" name="任意多边形: 形状 8">
                <a:extLst>
                  <a:ext uri="{FF2B5EF4-FFF2-40B4-BE49-F238E27FC236}">
                    <a16:creationId xmlns:a16="http://schemas.microsoft.com/office/drawing/2014/main" id="{9EE27EF1-8338-F7DC-57F2-B28AC36CB6BB}"/>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BB6F259D-AA03-0E7B-5F8E-ACD2395D704C}"/>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62B4E70B-7215-7551-DB7B-7D3713A2A87D}"/>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4C210A41-C7CF-A793-A29E-5F3CD97728B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C821DAF3-BAC4-2A2C-FC0B-AE39AC9E9BCF}"/>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id="{0304CCFE-085C-2E0A-BDB9-E76F642BF273}"/>
                  </a:ext>
                </a:extLst>
              </p:cNvPr>
              <p:cNvGrpSpPr/>
              <p:nvPr userDrawn="1"/>
            </p:nvGrpSpPr>
            <p:grpSpPr>
              <a:xfrm>
                <a:off x="2038610" y="3870398"/>
                <a:ext cx="413489" cy="89750"/>
                <a:chOff x="8686551" y="964247"/>
                <a:chExt cx="413489" cy="89750"/>
              </a:xfrm>
            </p:grpSpPr>
            <p:sp>
              <p:nvSpPr>
                <p:cNvPr id="33" name="任意多边形: 形状 32">
                  <a:extLst>
                    <a:ext uri="{FF2B5EF4-FFF2-40B4-BE49-F238E27FC236}">
                      <a16:creationId xmlns:a16="http://schemas.microsoft.com/office/drawing/2014/main" id="{FA31550F-0375-B9C2-C816-1DBCA251745D}"/>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EF8BB14-6E29-D357-4B1E-C152E4F29BA5}"/>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850CF69-5226-2492-11B8-ED050E6027E8}"/>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C2A6052-2509-57F1-B7E0-E8EBFAF09A8F}"/>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5" name="组合 14">
                <a:extLst>
                  <a:ext uri="{FF2B5EF4-FFF2-40B4-BE49-F238E27FC236}">
                    <a16:creationId xmlns:a16="http://schemas.microsoft.com/office/drawing/2014/main" id="{85945CA3-4F53-D544-CCF6-57DA16E66526}"/>
                  </a:ext>
                </a:extLst>
              </p:cNvPr>
              <p:cNvGrpSpPr/>
              <p:nvPr userDrawn="1"/>
            </p:nvGrpSpPr>
            <p:grpSpPr>
              <a:xfrm>
                <a:off x="2487485" y="3830214"/>
                <a:ext cx="173892" cy="129934"/>
                <a:chOff x="9130663" y="924063"/>
                <a:chExt cx="173892" cy="129934"/>
              </a:xfrm>
            </p:grpSpPr>
            <p:sp>
              <p:nvSpPr>
                <p:cNvPr id="31" name="任意多边形: 形状 30">
                  <a:extLst>
                    <a:ext uri="{FF2B5EF4-FFF2-40B4-BE49-F238E27FC236}">
                      <a16:creationId xmlns:a16="http://schemas.microsoft.com/office/drawing/2014/main" id="{80EEA860-AAC9-B4CA-C1BB-35D1B32FEE29}"/>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BACEF4F-0C7D-B7B2-D771-758A9BB72FFA}"/>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90540015-E355-5E5C-E23B-21EE6EB6AB1B}"/>
                  </a:ext>
                </a:extLst>
              </p:cNvPr>
              <p:cNvGrpSpPr/>
              <p:nvPr userDrawn="1"/>
            </p:nvGrpSpPr>
            <p:grpSpPr>
              <a:xfrm>
                <a:off x="2698897" y="3829531"/>
                <a:ext cx="804243" cy="165482"/>
                <a:chOff x="9323023" y="923380"/>
                <a:chExt cx="804243" cy="165482"/>
              </a:xfrm>
            </p:grpSpPr>
            <p:sp>
              <p:nvSpPr>
                <p:cNvPr id="23" name="任意多边形: 形状 22">
                  <a:extLst>
                    <a:ext uri="{FF2B5EF4-FFF2-40B4-BE49-F238E27FC236}">
                      <a16:creationId xmlns:a16="http://schemas.microsoft.com/office/drawing/2014/main" id="{13DC79A4-0773-7FF1-48E7-FA2D032D377D}"/>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88A1AD96-224D-E9B8-16C2-9DC49972A317}"/>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4D75CA54-EEE3-23D2-7CF7-923B0C5FCD5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310015A5-584A-BC55-398A-3707A8D718AB}"/>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A89E2AE-6E1F-C36F-9145-DEE94C9EBE7D}"/>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02A81157-984B-E3CF-39B9-99B3E55949CA}"/>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F5F550B-EADC-5E96-9F9E-7970574C4342}"/>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4BECAA3-199C-E733-772E-DB7E53421BD1}"/>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7" name="组合 16">
                <a:extLst>
                  <a:ext uri="{FF2B5EF4-FFF2-40B4-BE49-F238E27FC236}">
                    <a16:creationId xmlns:a16="http://schemas.microsoft.com/office/drawing/2014/main" id="{0BC6319B-C96E-ACB5-8CE6-5547E38E6EA6}"/>
                  </a:ext>
                </a:extLst>
              </p:cNvPr>
              <p:cNvGrpSpPr/>
              <p:nvPr userDrawn="1"/>
            </p:nvGrpSpPr>
            <p:grpSpPr>
              <a:xfrm>
                <a:off x="3550756" y="3868116"/>
                <a:ext cx="359700" cy="92032"/>
                <a:chOff x="10146307" y="961965"/>
                <a:chExt cx="359700" cy="92032"/>
              </a:xfrm>
            </p:grpSpPr>
            <p:sp>
              <p:nvSpPr>
                <p:cNvPr id="19" name="任意多边形: 形状 18">
                  <a:extLst>
                    <a:ext uri="{FF2B5EF4-FFF2-40B4-BE49-F238E27FC236}">
                      <a16:creationId xmlns:a16="http://schemas.microsoft.com/office/drawing/2014/main" id="{767584E6-C653-4A36-702B-6D60CD5C3D67}"/>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0" name="任意多边形: 形状 19">
                  <a:extLst>
                    <a:ext uri="{FF2B5EF4-FFF2-40B4-BE49-F238E27FC236}">
                      <a16:creationId xmlns:a16="http://schemas.microsoft.com/office/drawing/2014/main" id="{F51B50D4-FD9B-2C2B-6F19-1C3771834EDF}"/>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1" name="任意多边形: 形状 20">
                  <a:extLst>
                    <a:ext uri="{FF2B5EF4-FFF2-40B4-BE49-F238E27FC236}">
                      <a16:creationId xmlns:a16="http://schemas.microsoft.com/office/drawing/2014/main" id="{4AA8CB5D-4F77-110E-862D-FF65A2FC552F}"/>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2" name="任意多边形: 形状 21">
                  <a:extLst>
                    <a:ext uri="{FF2B5EF4-FFF2-40B4-BE49-F238E27FC236}">
                      <a16:creationId xmlns:a16="http://schemas.microsoft.com/office/drawing/2014/main" id="{3085FE3E-AE01-1F6D-9801-80A9C11F5C18}"/>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8" name="任意多边形: 形状 17">
                <a:extLst>
                  <a:ext uri="{FF2B5EF4-FFF2-40B4-BE49-F238E27FC236}">
                    <a16:creationId xmlns:a16="http://schemas.microsoft.com/office/drawing/2014/main" id="{CDC67E92-80C9-B7FF-8894-B262C6DC920F}"/>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8" name="矩形 7">
              <a:hlinkClick r:id="rId2"/>
              <a:extLst>
                <a:ext uri="{FF2B5EF4-FFF2-40B4-BE49-F238E27FC236}">
                  <a16:creationId xmlns:a16="http://schemas.microsoft.com/office/drawing/2014/main" id="{B488D719-3317-33A8-225F-9858477AB444}"/>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a:extLst>
              <a:ext uri="{FF2B5EF4-FFF2-40B4-BE49-F238E27FC236}">
                <a16:creationId xmlns:a16="http://schemas.microsoft.com/office/drawing/2014/main" id="{7559B959-14A3-3F80-D208-D84B3155684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38" name="直接连接符 37">
            <a:extLst>
              <a:ext uri="{FF2B5EF4-FFF2-40B4-BE49-F238E27FC236}">
                <a16:creationId xmlns:a16="http://schemas.microsoft.com/office/drawing/2014/main" id="{2BACD757-007B-E5D7-4C47-B887EA8109FD}"/>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39" name="任意多边形: 形状 38">
            <a:extLst>
              <a:ext uri="{FF2B5EF4-FFF2-40B4-BE49-F238E27FC236}">
                <a16:creationId xmlns:a16="http://schemas.microsoft.com/office/drawing/2014/main" id="{52F347D3-44E3-D373-DC7D-44EBA4AD701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7652182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gradFill flip="none" rotWithShape="1">
          <a:gsLst>
            <a:gs pos="92321">
              <a:srgbClr val="C7D5FF"/>
            </a:gs>
            <a:gs pos="2797">
              <a:schemeClr val="bg1">
                <a:alpha val="73000"/>
              </a:schemeClr>
            </a:gs>
            <a:gs pos="100000">
              <a:schemeClr val="accent1">
                <a:lumMod val="20000"/>
                <a:lumOff val="80000"/>
                <a:alpha val="20000"/>
              </a:schemeClr>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8" name="平行四边形 7">
            <a:extLst>
              <a:ext uri="{FF2B5EF4-FFF2-40B4-BE49-F238E27FC236}">
                <a16:creationId xmlns:a16="http://schemas.microsoft.com/office/drawing/2014/main" id="{38D657E6-8BD2-39B5-F454-81BC74FA8BC6}"/>
              </a:ext>
            </a:extLst>
          </p:cNvPr>
          <p:cNvSpPr/>
          <p:nvPr userDrawn="1"/>
        </p:nvSpPr>
        <p:spPr>
          <a:xfrm>
            <a:off x="0" y="488790"/>
            <a:ext cx="360206" cy="584775"/>
          </a:xfrm>
          <a:prstGeom prst="parallelogram">
            <a:avLst>
              <a:gd name="adj" fmla="val 0"/>
            </a:avLst>
          </a:prstGeom>
          <a:gradFill>
            <a:gsLst>
              <a:gs pos="5000">
                <a:schemeClr val="accent1">
                  <a:lumMod val="40000"/>
                  <a:lumOff val="60000"/>
                  <a:alpha val="0"/>
                </a:schemeClr>
              </a:gs>
              <a:gs pos="100000">
                <a:schemeClr val="accent1">
                  <a:lumMod val="75000"/>
                </a:schemeClr>
              </a:gs>
            </a:gsLst>
            <a:lin ang="0" scaled="0"/>
          </a:gradFill>
          <a:ln>
            <a:noFill/>
          </a:ln>
          <a:effectLst>
            <a:outerShdw blurRad="139700" dist="101600" dir="2700000" algn="tl"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平行四边形 8">
            <a:extLst>
              <a:ext uri="{FF2B5EF4-FFF2-40B4-BE49-F238E27FC236}">
                <a16:creationId xmlns:a16="http://schemas.microsoft.com/office/drawing/2014/main" id="{E2869C82-755E-9660-6973-7663B0A8E9E1}"/>
              </a:ext>
            </a:extLst>
          </p:cNvPr>
          <p:cNvSpPr/>
          <p:nvPr userDrawn="1"/>
        </p:nvSpPr>
        <p:spPr>
          <a:xfrm>
            <a:off x="180103" y="488790"/>
            <a:ext cx="360206" cy="584775"/>
          </a:xfrm>
          <a:prstGeom prst="parallelogram">
            <a:avLst>
              <a:gd name="adj" fmla="val 0"/>
            </a:avLst>
          </a:prstGeom>
          <a:gradFill>
            <a:gsLst>
              <a:gs pos="5000">
                <a:schemeClr val="accent1">
                  <a:lumMod val="40000"/>
                  <a:lumOff val="60000"/>
                  <a:alpha val="0"/>
                </a:schemeClr>
              </a:gs>
              <a:gs pos="100000">
                <a:schemeClr val="accent1">
                  <a:lumMod val="75000"/>
                </a:schemeClr>
              </a:gs>
            </a:gsLst>
            <a:lin ang="0" scaled="0"/>
          </a:gradFill>
          <a:ln>
            <a:noFill/>
          </a:ln>
          <a:effectLst>
            <a:outerShdw blurRad="139700" dist="101600" dir="2700000" algn="tl"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占位符 10">
            <a:extLst>
              <a:ext uri="{FF2B5EF4-FFF2-40B4-BE49-F238E27FC236}">
                <a16:creationId xmlns:a16="http://schemas.microsoft.com/office/drawing/2014/main" id="{99BDDA8B-5B73-9F0C-4373-FBE1A68049D3}"/>
              </a:ext>
            </a:extLst>
          </p:cNvPr>
          <p:cNvSpPr>
            <a:spLocks noGrp="1"/>
          </p:cNvSpPr>
          <p:nvPr>
            <p:ph type="body" sz="quarter" idx="10"/>
          </p:nvPr>
        </p:nvSpPr>
        <p:spPr>
          <a:xfrm>
            <a:off x="660400" y="585984"/>
            <a:ext cx="5842317" cy="544316"/>
          </a:xfrm>
          <a:noFill/>
        </p:spPr>
        <p:txBody>
          <a:bodyPr wrap="square" rtlCol="0">
            <a:spAutoFit/>
          </a:bodyPr>
          <a:lstStyle>
            <a:lvl1pPr marL="0" indent="0">
              <a:buNone/>
              <a:defRPr lang="zh-CN" altLang="en-US" sz="3200" dirty="0" smtClean="0">
                <a:solidFill>
                  <a:schemeClr val="accent1">
                    <a:lumMod val="50000"/>
                  </a:schemeClr>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defRPr>
            </a:lvl1pPr>
          </a:lstStyle>
          <a:p>
            <a:pPr marL="0" lvl="0" algn="ctr"/>
            <a:r>
              <a:rPr lang="zh-CN" altLang="en-US" dirty="0"/>
              <a:t>单击此处编辑母版文本样式</a:t>
            </a:r>
          </a:p>
        </p:txBody>
      </p:sp>
    </p:spTree>
    <p:extLst>
      <p:ext uri="{BB962C8B-B14F-4D97-AF65-F5344CB8AC3E}">
        <p14:creationId xmlns:p14="http://schemas.microsoft.com/office/powerpoint/2010/main" val="7343427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9EAE9B8-D877-B33E-C0D5-03C64ABD4F57}"/>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379271C2-F3C3-3236-E2B3-8523FEDAB94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5AF619C1-48A9-03DA-A926-062FA8DBC28B}"/>
              </a:ext>
            </a:extLst>
          </p:cNvPr>
          <p:cNvSpPr>
            <a:spLocks noGrp="1"/>
          </p:cNvSpPr>
          <p:nvPr>
            <p:ph type="dt" sz="half" idx="10"/>
          </p:nvPr>
        </p:nvSpPr>
        <p:spPr/>
        <p:txBody>
          <a:bodyPr/>
          <a:lstStyle/>
          <a:p>
            <a:fld id="{D03E7EF0-B32C-4B06-9AEF-6EA6BDE47DE4}" type="datetimeFigureOut">
              <a:rPr lang="zh-CN" altLang="en-US" smtClean="0"/>
              <a:t>2023/7/9</a:t>
            </a:fld>
            <a:endParaRPr lang="zh-CN" altLang="en-US"/>
          </a:p>
        </p:txBody>
      </p:sp>
      <p:sp>
        <p:nvSpPr>
          <p:cNvPr id="5" name="页脚占位符 4">
            <a:extLst>
              <a:ext uri="{FF2B5EF4-FFF2-40B4-BE49-F238E27FC236}">
                <a16:creationId xmlns:a16="http://schemas.microsoft.com/office/drawing/2014/main" id="{4AEB6A39-D726-7FAF-0093-A8C536C079E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B58E464-A9D5-5A91-522F-587A22574EE6}"/>
              </a:ext>
            </a:extLst>
          </p:cNvPr>
          <p:cNvSpPr>
            <a:spLocks noGrp="1"/>
          </p:cNvSpPr>
          <p:nvPr>
            <p:ph type="sldNum" sz="quarter" idx="12"/>
          </p:nvPr>
        </p:nvSpPr>
        <p:spPr/>
        <p:txBody>
          <a:bodyPr/>
          <a:lstStyle/>
          <a:p>
            <a:fld id="{AB921239-BB51-4AA5-AD00-7CEAF6ADF71E}" type="slidenum">
              <a:rPr lang="zh-CN" altLang="en-US" smtClean="0"/>
              <a:t>‹#›</a:t>
            </a:fld>
            <a:endParaRPr lang="zh-CN" altLang="en-US"/>
          </a:p>
        </p:txBody>
      </p:sp>
    </p:spTree>
    <p:extLst>
      <p:ext uri="{BB962C8B-B14F-4D97-AF65-F5344CB8AC3E}">
        <p14:creationId xmlns:p14="http://schemas.microsoft.com/office/powerpoint/2010/main" val="38981716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22F7AFA-C574-49C1-D42C-7B6D9AD60BF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D467FEAD-1B42-DFCE-7CDF-8DCEA140F424}"/>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CB9D4CC1-44B7-B120-220C-18D0BF430229}"/>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E553BE90-1870-9A9E-F63E-1FC9EA2929F2}"/>
              </a:ext>
            </a:extLst>
          </p:cNvPr>
          <p:cNvSpPr>
            <a:spLocks noGrp="1"/>
          </p:cNvSpPr>
          <p:nvPr>
            <p:ph type="dt" sz="half" idx="10"/>
          </p:nvPr>
        </p:nvSpPr>
        <p:spPr/>
        <p:txBody>
          <a:bodyPr/>
          <a:lstStyle/>
          <a:p>
            <a:fld id="{D03E7EF0-B32C-4B06-9AEF-6EA6BDE47DE4}" type="datetimeFigureOut">
              <a:rPr lang="zh-CN" altLang="en-US" smtClean="0"/>
              <a:t>2023/7/9</a:t>
            </a:fld>
            <a:endParaRPr lang="zh-CN" altLang="en-US"/>
          </a:p>
        </p:txBody>
      </p:sp>
      <p:sp>
        <p:nvSpPr>
          <p:cNvPr id="6" name="页脚占位符 5">
            <a:extLst>
              <a:ext uri="{FF2B5EF4-FFF2-40B4-BE49-F238E27FC236}">
                <a16:creationId xmlns:a16="http://schemas.microsoft.com/office/drawing/2014/main" id="{429A96BE-05C2-21E4-7424-0657FBC204B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5A87E6B-8252-88CC-C7ED-446ADE4F761D}"/>
              </a:ext>
            </a:extLst>
          </p:cNvPr>
          <p:cNvSpPr>
            <a:spLocks noGrp="1"/>
          </p:cNvSpPr>
          <p:nvPr>
            <p:ph type="sldNum" sz="quarter" idx="12"/>
          </p:nvPr>
        </p:nvSpPr>
        <p:spPr/>
        <p:txBody>
          <a:bodyPr/>
          <a:lstStyle/>
          <a:p>
            <a:fld id="{AB921239-BB51-4AA5-AD00-7CEAF6ADF71E}" type="slidenum">
              <a:rPr lang="zh-CN" altLang="en-US" smtClean="0"/>
              <a:t>‹#›</a:t>
            </a:fld>
            <a:endParaRPr lang="zh-CN" altLang="en-US"/>
          </a:p>
        </p:txBody>
      </p:sp>
    </p:spTree>
    <p:extLst>
      <p:ext uri="{BB962C8B-B14F-4D97-AF65-F5344CB8AC3E}">
        <p14:creationId xmlns:p14="http://schemas.microsoft.com/office/powerpoint/2010/main" val="2107279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83A7C88-A8E8-63E9-F775-E7898A9C0948}"/>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5AE9A717-68B7-E8BE-B202-3ED7A6A684C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A542985E-F869-B4E4-F675-DA170B0BDC7E}"/>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65351E39-6726-896E-FDB5-94FD916BBDC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6767FDA9-0A8D-08BA-A8F9-A66772D720C4}"/>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4AB50771-7466-D146-A873-7E862A8EFE2D}"/>
              </a:ext>
            </a:extLst>
          </p:cNvPr>
          <p:cNvSpPr>
            <a:spLocks noGrp="1"/>
          </p:cNvSpPr>
          <p:nvPr>
            <p:ph type="dt" sz="half" idx="10"/>
          </p:nvPr>
        </p:nvSpPr>
        <p:spPr/>
        <p:txBody>
          <a:bodyPr/>
          <a:lstStyle/>
          <a:p>
            <a:fld id="{D03E7EF0-B32C-4B06-9AEF-6EA6BDE47DE4}" type="datetimeFigureOut">
              <a:rPr lang="zh-CN" altLang="en-US" smtClean="0"/>
              <a:t>2023/7/9</a:t>
            </a:fld>
            <a:endParaRPr lang="zh-CN" altLang="en-US"/>
          </a:p>
        </p:txBody>
      </p:sp>
      <p:sp>
        <p:nvSpPr>
          <p:cNvPr id="8" name="页脚占位符 7">
            <a:extLst>
              <a:ext uri="{FF2B5EF4-FFF2-40B4-BE49-F238E27FC236}">
                <a16:creationId xmlns:a16="http://schemas.microsoft.com/office/drawing/2014/main" id="{57533CCD-4ACD-09CE-61B9-EF2C4440B360}"/>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3D01EF78-CF07-80F9-0D3B-415313593839}"/>
              </a:ext>
            </a:extLst>
          </p:cNvPr>
          <p:cNvSpPr>
            <a:spLocks noGrp="1"/>
          </p:cNvSpPr>
          <p:nvPr>
            <p:ph type="sldNum" sz="quarter" idx="12"/>
          </p:nvPr>
        </p:nvSpPr>
        <p:spPr/>
        <p:txBody>
          <a:bodyPr/>
          <a:lstStyle/>
          <a:p>
            <a:fld id="{AB921239-BB51-4AA5-AD00-7CEAF6ADF71E}" type="slidenum">
              <a:rPr lang="zh-CN" altLang="en-US" smtClean="0"/>
              <a:t>‹#›</a:t>
            </a:fld>
            <a:endParaRPr lang="zh-CN" altLang="en-US"/>
          </a:p>
        </p:txBody>
      </p:sp>
    </p:spTree>
    <p:extLst>
      <p:ext uri="{BB962C8B-B14F-4D97-AF65-F5344CB8AC3E}">
        <p14:creationId xmlns:p14="http://schemas.microsoft.com/office/powerpoint/2010/main" val="16080280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94CDA1C-3111-4F26-F235-244CF2AB119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FF014068-6307-4B9A-B147-EF933DE134AB}"/>
              </a:ext>
            </a:extLst>
          </p:cNvPr>
          <p:cNvSpPr>
            <a:spLocks noGrp="1"/>
          </p:cNvSpPr>
          <p:nvPr>
            <p:ph type="dt" sz="half" idx="10"/>
          </p:nvPr>
        </p:nvSpPr>
        <p:spPr/>
        <p:txBody>
          <a:bodyPr/>
          <a:lstStyle/>
          <a:p>
            <a:fld id="{D03E7EF0-B32C-4B06-9AEF-6EA6BDE47DE4}" type="datetimeFigureOut">
              <a:rPr lang="zh-CN" altLang="en-US" smtClean="0"/>
              <a:t>2023/7/9</a:t>
            </a:fld>
            <a:endParaRPr lang="zh-CN" altLang="en-US"/>
          </a:p>
        </p:txBody>
      </p:sp>
      <p:sp>
        <p:nvSpPr>
          <p:cNvPr id="4" name="页脚占位符 3">
            <a:extLst>
              <a:ext uri="{FF2B5EF4-FFF2-40B4-BE49-F238E27FC236}">
                <a16:creationId xmlns:a16="http://schemas.microsoft.com/office/drawing/2014/main" id="{63267117-43B9-5989-FD8F-EC802AF44AAD}"/>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5378D27-FBE9-BE40-C283-033CC20629D0}"/>
              </a:ext>
            </a:extLst>
          </p:cNvPr>
          <p:cNvSpPr>
            <a:spLocks noGrp="1"/>
          </p:cNvSpPr>
          <p:nvPr>
            <p:ph type="sldNum" sz="quarter" idx="12"/>
          </p:nvPr>
        </p:nvSpPr>
        <p:spPr/>
        <p:txBody>
          <a:bodyPr/>
          <a:lstStyle/>
          <a:p>
            <a:fld id="{AB921239-BB51-4AA5-AD00-7CEAF6ADF71E}" type="slidenum">
              <a:rPr lang="zh-CN" altLang="en-US" smtClean="0"/>
              <a:t>‹#›</a:t>
            </a:fld>
            <a:endParaRPr lang="zh-CN" altLang="en-US"/>
          </a:p>
        </p:txBody>
      </p:sp>
    </p:spTree>
    <p:extLst>
      <p:ext uri="{BB962C8B-B14F-4D97-AF65-F5344CB8AC3E}">
        <p14:creationId xmlns:p14="http://schemas.microsoft.com/office/powerpoint/2010/main" val="16952463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www.51pptmoban.com">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F886BF3-B832-5706-1A47-4FC73F8AAEC2}"/>
              </a:ext>
            </a:extLst>
          </p:cNvPr>
          <p:cNvSpPr>
            <a:spLocks noGrp="1"/>
          </p:cNvSpPr>
          <p:nvPr>
            <p:ph type="dt" sz="half" idx="10"/>
          </p:nvPr>
        </p:nvSpPr>
        <p:spPr/>
        <p:txBody>
          <a:bodyPr/>
          <a:lstStyle/>
          <a:p>
            <a:fld id="{D03E7EF0-B32C-4B06-9AEF-6EA6BDE47DE4}" type="datetimeFigureOut">
              <a:rPr lang="zh-CN" altLang="en-US" smtClean="0"/>
              <a:t>2023/7/9</a:t>
            </a:fld>
            <a:endParaRPr lang="zh-CN" altLang="en-US"/>
          </a:p>
        </p:txBody>
      </p:sp>
      <p:sp>
        <p:nvSpPr>
          <p:cNvPr id="3" name="页脚占位符 2">
            <a:extLst>
              <a:ext uri="{FF2B5EF4-FFF2-40B4-BE49-F238E27FC236}">
                <a16:creationId xmlns:a16="http://schemas.microsoft.com/office/drawing/2014/main" id="{D4D0537D-8DE0-FA95-287E-125FB2143CB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3FCEA1D8-1EE9-6EC0-C99B-A4F0F96CD278}"/>
              </a:ext>
            </a:extLst>
          </p:cNvPr>
          <p:cNvSpPr>
            <a:spLocks noGrp="1"/>
          </p:cNvSpPr>
          <p:nvPr>
            <p:ph type="sldNum" sz="quarter" idx="12"/>
          </p:nvPr>
        </p:nvSpPr>
        <p:spPr/>
        <p:txBody>
          <a:bodyPr/>
          <a:lstStyle/>
          <a:p>
            <a:fld id="{AB921239-BB51-4AA5-AD00-7CEAF6ADF71E}" type="slidenum">
              <a:rPr lang="zh-CN" altLang="en-US" smtClean="0"/>
              <a:t>‹#›</a:t>
            </a:fld>
            <a:endParaRPr lang="zh-CN" altLang="en-US"/>
          </a:p>
        </p:txBody>
      </p:sp>
    </p:spTree>
    <p:extLst>
      <p:ext uri="{BB962C8B-B14F-4D97-AF65-F5344CB8AC3E}">
        <p14:creationId xmlns:p14="http://schemas.microsoft.com/office/powerpoint/2010/main" val="15981979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BE6557E-E223-5A86-6008-F859518D9A9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81F3D67C-BA67-4117-6559-FF9209AD1D3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1A1B09F6-F9DF-DCAF-83EF-8AC2B0E924E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59867A06-9A0D-46D8-C93D-927E55E96652}"/>
              </a:ext>
            </a:extLst>
          </p:cNvPr>
          <p:cNvSpPr>
            <a:spLocks noGrp="1"/>
          </p:cNvSpPr>
          <p:nvPr>
            <p:ph type="dt" sz="half" idx="10"/>
          </p:nvPr>
        </p:nvSpPr>
        <p:spPr/>
        <p:txBody>
          <a:bodyPr/>
          <a:lstStyle/>
          <a:p>
            <a:fld id="{D03E7EF0-B32C-4B06-9AEF-6EA6BDE47DE4}" type="datetimeFigureOut">
              <a:rPr lang="zh-CN" altLang="en-US" smtClean="0"/>
              <a:t>2023/7/9</a:t>
            </a:fld>
            <a:endParaRPr lang="zh-CN" altLang="en-US"/>
          </a:p>
        </p:txBody>
      </p:sp>
      <p:sp>
        <p:nvSpPr>
          <p:cNvPr id="6" name="页脚占位符 5">
            <a:extLst>
              <a:ext uri="{FF2B5EF4-FFF2-40B4-BE49-F238E27FC236}">
                <a16:creationId xmlns:a16="http://schemas.microsoft.com/office/drawing/2014/main" id="{C09DD341-99A9-1F82-DA4E-553BA8CE5AE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75704E1-C825-2D90-A8B2-AB90CCFE9873}"/>
              </a:ext>
            </a:extLst>
          </p:cNvPr>
          <p:cNvSpPr>
            <a:spLocks noGrp="1"/>
          </p:cNvSpPr>
          <p:nvPr>
            <p:ph type="sldNum" sz="quarter" idx="12"/>
          </p:nvPr>
        </p:nvSpPr>
        <p:spPr/>
        <p:txBody>
          <a:bodyPr/>
          <a:lstStyle/>
          <a:p>
            <a:fld id="{AB921239-BB51-4AA5-AD00-7CEAF6ADF71E}" type="slidenum">
              <a:rPr lang="zh-CN" altLang="en-US" smtClean="0"/>
              <a:t>‹#›</a:t>
            </a:fld>
            <a:endParaRPr lang="zh-CN" altLang="en-US"/>
          </a:p>
        </p:txBody>
      </p:sp>
    </p:spTree>
    <p:extLst>
      <p:ext uri="{BB962C8B-B14F-4D97-AF65-F5344CB8AC3E}">
        <p14:creationId xmlns:p14="http://schemas.microsoft.com/office/powerpoint/2010/main" val="19171167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D40D299-64AD-AF89-A1E3-23CE4A8D19B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A784E5EE-DDEB-975C-2197-2DDE3FFBE83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CD04D762-274C-CE27-6C10-963F557BA0B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5357ABEF-B5E2-CB24-03BD-640357CD92AF}"/>
              </a:ext>
            </a:extLst>
          </p:cNvPr>
          <p:cNvSpPr>
            <a:spLocks noGrp="1"/>
          </p:cNvSpPr>
          <p:nvPr>
            <p:ph type="dt" sz="half" idx="10"/>
          </p:nvPr>
        </p:nvSpPr>
        <p:spPr/>
        <p:txBody>
          <a:bodyPr/>
          <a:lstStyle/>
          <a:p>
            <a:fld id="{D03E7EF0-B32C-4B06-9AEF-6EA6BDE47DE4}" type="datetimeFigureOut">
              <a:rPr lang="zh-CN" altLang="en-US" smtClean="0"/>
              <a:t>2023/7/9</a:t>
            </a:fld>
            <a:endParaRPr lang="zh-CN" altLang="en-US"/>
          </a:p>
        </p:txBody>
      </p:sp>
      <p:sp>
        <p:nvSpPr>
          <p:cNvPr id="6" name="页脚占位符 5">
            <a:extLst>
              <a:ext uri="{FF2B5EF4-FFF2-40B4-BE49-F238E27FC236}">
                <a16:creationId xmlns:a16="http://schemas.microsoft.com/office/drawing/2014/main" id="{6223D895-4DB4-9103-132D-74E47D7005F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A93A847-7BCE-63FD-2757-FBF4246BE686}"/>
              </a:ext>
            </a:extLst>
          </p:cNvPr>
          <p:cNvSpPr>
            <a:spLocks noGrp="1"/>
          </p:cNvSpPr>
          <p:nvPr>
            <p:ph type="sldNum" sz="quarter" idx="12"/>
          </p:nvPr>
        </p:nvSpPr>
        <p:spPr/>
        <p:txBody>
          <a:bodyPr/>
          <a:lstStyle/>
          <a:p>
            <a:fld id="{AB921239-BB51-4AA5-AD00-7CEAF6ADF71E}" type="slidenum">
              <a:rPr lang="zh-CN" altLang="en-US" smtClean="0"/>
              <a:t>‹#›</a:t>
            </a:fld>
            <a:endParaRPr lang="zh-CN" altLang="en-US"/>
          </a:p>
        </p:txBody>
      </p:sp>
    </p:spTree>
    <p:extLst>
      <p:ext uri="{BB962C8B-B14F-4D97-AF65-F5344CB8AC3E}">
        <p14:creationId xmlns:p14="http://schemas.microsoft.com/office/powerpoint/2010/main" val="21628862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3DE3538C-41C9-522B-8EB7-9A80FF0BD79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0A694098-33E2-714A-48A1-938D70907BF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CE519AF-C643-9829-A87D-1421EF6A2C0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3E7EF0-B32C-4B06-9AEF-6EA6BDE47DE4}" type="datetimeFigureOut">
              <a:rPr lang="zh-CN" altLang="en-US" smtClean="0"/>
              <a:t>2023/7/9</a:t>
            </a:fld>
            <a:endParaRPr lang="zh-CN" altLang="en-US"/>
          </a:p>
        </p:txBody>
      </p:sp>
      <p:sp>
        <p:nvSpPr>
          <p:cNvPr id="5" name="页脚占位符 4">
            <a:extLst>
              <a:ext uri="{FF2B5EF4-FFF2-40B4-BE49-F238E27FC236}">
                <a16:creationId xmlns:a16="http://schemas.microsoft.com/office/drawing/2014/main" id="{A330C3ED-5F01-6DD2-6187-0C86F0B19EF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AB5B2CF4-1BDA-A158-6C17-E99D7468DAE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921239-BB51-4AA5-AD00-7CEAF6ADF71E}" type="slidenum">
              <a:rPr lang="zh-CN" altLang="en-US" smtClean="0"/>
              <a:t>‹#›</a:t>
            </a:fld>
            <a:endParaRPr lang="zh-CN" altLang="en-US"/>
          </a:p>
        </p:txBody>
      </p:sp>
    </p:spTree>
    <p:extLst>
      <p:ext uri="{BB962C8B-B14F-4D97-AF65-F5344CB8AC3E}">
        <p14:creationId xmlns:p14="http://schemas.microsoft.com/office/powerpoint/2010/main" val="21284626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61"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2023/7/9</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2807408954"/>
      </p:ext>
    </p:extLst>
  </p:cSld>
  <p:clrMap bg1="lt1" tx1="dk1" bg2="lt2" tx2="dk2" accent1="accent1" accent2="accent2" accent3="accent3" accent4="accent4" accent5="accent5" accent6="accent6" hlink="hlink" folHlink="folHlink"/>
  <p:sldLayoutIdLst>
    <p:sldLayoutId id="2147483654" r:id="rId1"/>
    <p:sldLayoutId id="214748366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sv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hyperlink" Target="http://www.51pptmoban.com/zt/jiuyeshizhan/" TargetMode="External"/><Relationship Id="rId5" Type="http://schemas.openxmlformats.org/officeDocument/2006/relationships/image" Target="../media/image11.sv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alpha val="73000"/>
              </a:schemeClr>
            </a:gs>
            <a:gs pos="98000">
              <a:schemeClr val="accent1">
                <a:lumMod val="40000"/>
                <a:lumOff val="60000"/>
                <a:alpha val="5000"/>
              </a:schemeClr>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15" name="矩形: 圆角 14">
            <a:extLst>
              <a:ext uri="{FF2B5EF4-FFF2-40B4-BE49-F238E27FC236}">
                <a16:creationId xmlns:a16="http://schemas.microsoft.com/office/drawing/2014/main" id="{13614AB7-5F3F-AF9E-34D6-ADBF15D75FFB}"/>
              </a:ext>
            </a:extLst>
          </p:cNvPr>
          <p:cNvSpPr/>
          <p:nvPr/>
        </p:nvSpPr>
        <p:spPr>
          <a:xfrm>
            <a:off x="839788" y="1111701"/>
            <a:ext cx="10275252" cy="4634599"/>
          </a:xfrm>
          <a:prstGeom prst="roundRect">
            <a:avLst>
              <a:gd name="adj" fmla="val 3674"/>
            </a:avLst>
          </a:prstGeom>
          <a:solidFill>
            <a:schemeClr val="accent1">
              <a:lumMod val="40000"/>
              <a:lumOff val="60000"/>
              <a:alpha val="18000"/>
            </a:schemeClr>
          </a:solidFill>
          <a:ln>
            <a:noFill/>
          </a:ln>
          <a:effectLst>
            <a:outerShdw blurRad="139700" dist="203200" dir="2700000" algn="tl" rotWithShape="0">
              <a:schemeClr val="accent1">
                <a:lumMod val="60000"/>
                <a:lumOff val="4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1" name="任意多边形: 形状 70">
            <a:extLst>
              <a:ext uri="{FF2B5EF4-FFF2-40B4-BE49-F238E27FC236}">
                <a16:creationId xmlns:a16="http://schemas.microsoft.com/office/drawing/2014/main" id="{31B964C3-C97E-CC94-E2C8-23067341E8B8}"/>
              </a:ext>
            </a:extLst>
          </p:cNvPr>
          <p:cNvSpPr/>
          <p:nvPr/>
        </p:nvSpPr>
        <p:spPr>
          <a:xfrm>
            <a:off x="7724777" y="0"/>
            <a:ext cx="4467223" cy="6371544"/>
          </a:xfrm>
          <a:custGeom>
            <a:avLst/>
            <a:gdLst>
              <a:gd name="connsiteX0" fmla="*/ 1659313 w 4467223"/>
              <a:gd name="connsiteY0" fmla="*/ 0 h 6371544"/>
              <a:gd name="connsiteX1" fmla="*/ 4467223 w 4467223"/>
              <a:gd name="connsiteY1" fmla="*/ 0 h 6371544"/>
              <a:gd name="connsiteX2" fmla="*/ 4467223 w 4467223"/>
              <a:gd name="connsiteY2" fmla="*/ 1515159 h 6371544"/>
              <a:gd name="connsiteX3" fmla="*/ 3202496 w 4467223"/>
              <a:gd name="connsiteY3" fmla="*/ 6371544 h 6371544"/>
              <a:gd name="connsiteX4" fmla="*/ 0 w 4467223"/>
              <a:gd name="connsiteY4" fmla="*/ 6371544 h 6371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7223" h="6371544">
                <a:moveTo>
                  <a:pt x="1659313" y="0"/>
                </a:moveTo>
                <a:lnTo>
                  <a:pt x="4467223" y="0"/>
                </a:lnTo>
                <a:lnTo>
                  <a:pt x="4467223" y="1515159"/>
                </a:lnTo>
                <a:lnTo>
                  <a:pt x="3202496" y="6371544"/>
                </a:lnTo>
                <a:lnTo>
                  <a:pt x="0" y="6371544"/>
                </a:lnTo>
                <a:close/>
              </a:path>
            </a:pathLst>
          </a:custGeom>
          <a:gradFill>
            <a:gsLst>
              <a:gs pos="0">
                <a:schemeClr val="accent1">
                  <a:lumMod val="40000"/>
                  <a:lumOff val="60000"/>
                  <a:alpha val="58000"/>
                </a:schemeClr>
              </a:gs>
              <a:gs pos="100000">
                <a:schemeClr val="accent1">
                  <a:lumMod val="75000"/>
                </a:schemeClr>
              </a:gs>
            </a:gsLst>
            <a:lin ang="5400000" scaled="1"/>
          </a:gradFill>
          <a:ln>
            <a:noFill/>
          </a:ln>
          <a:effectLst>
            <a:outerShdw blurRad="139700" dist="101600" dir="2700000" algn="tl"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平行四边形 1">
            <a:extLst>
              <a:ext uri="{FF2B5EF4-FFF2-40B4-BE49-F238E27FC236}">
                <a16:creationId xmlns:a16="http://schemas.microsoft.com/office/drawing/2014/main" id="{0BA46DB1-AB65-C32E-CD1D-4DD2B3C35E8A}"/>
              </a:ext>
            </a:extLst>
          </p:cNvPr>
          <p:cNvSpPr/>
          <p:nvPr/>
        </p:nvSpPr>
        <p:spPr>
          <a:xfrm>
            <a:off x="7176304" y="608376"/>
            <a:ext cx="4426448" cy="6249624"/>
          </a:xfrm>
          <a:prstGeom prst="parallelogram">
            <a:avLst>
              <a:gd name="adj" fmla="val 33917"/>
            </a:avLst>
          </a:prstGeom>
          <a:gradFill>
            <a:gsLst>
              <a:gs pos="5000">
                <a:schemeClr val="accent1">
                  <a:lumMod val="40000"/>
                  <a:lumOff val="60000"/>
                  <a:alpha val="0"/>
                </a:schemeClr>
              </a:gs>
              <a:gs pos="100000">
                <a:schemeClr val="accent1">
                  <a:lumMod val="75000"/>
                </a:schemeClr>
              </a:gs>
            </a:gsLst>
            <a:lin ang="5400000" scaled="1"/>
          </a:gradFill>
          <a:ln>
            <a:noFill/>
          </a:ln>
          <a:effectLst>
            <a:outerShdw blurRad="139700" dist="101600" dir="2700000" algn="tl"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 name="组合 6">
            <a:extLst>
              <a:ext uri="{FF2B5EF4-FFF2-40B4-BE49-F238E27FC236}">
                <a16:creationId xmlns:a16="http://schemas.microsoft.com/office/drawing/2014/main" id="{AD6B26C1-0698-BD5B-7E03-1D6FB3E4B203}"/>
              </a:ext>
            </a:extLst>
          </p:cNvPr>
          <p:cNvGrpSpPr/>
          <p:nvPr/>
        </p:nvGrpSpPr>
        <p:grpSpPr>
          <a:xfrm>
            <a:off x="7731154" y="3969069"/>
            <a:ext cx="3553457" cy="2352986"/>
            <a:chOff x="3237480" y="4030029"/>
            <a:chExt cx="3553457" cy="2352986"/>
          </a:xfrm>
        </p:grpSpPr>
        <p:sp>
          <p:nvSpPr>
            <p:cNvPr id="3" name="任意多边形: 形状 2">
              <a:extLst>
                <a:ext uri="{FF2B5EF4-FFF2-40B4-BE49-F238E27FC236}">
                  <a16:creationId xmlns:a16="http://schemas.microsoft.com/office/drawing/2014/main" id="{09015524-911D-7BCA-82AF-9F5E63B8106F}"/>
                </a:ext>
              </a:extLst>
            </p:cNvPr>
            <p:cNvSpPr/>
            <p:nvPr/>
          </p:nvSpPr>
          <p:spPr>
            <a:xfrm>
              <a:off x="3237480" y="4394215"/>
              <a:ext cx="2152465" cy="613206"/>
            </a:xfrm>
            <a:custGeom>
              <a:avLst/>
              <a:gdLst>
                <a:gd name="connsiteX0" fmla="*/ 309643 w 2902435"/>
                <a:gd name="connsiteY0" fmla="*/ 382909 h 794713"/>
                <a:gd name="connsiteX1" fmla="*/ 784254 w 2902435"/>
                <a:gd name="connsiteY1" fmla="*/ 136897 h 794713"/>
                <a:gd name="connsiteX2" fmla="*/ 1468837 w 2902435"/>
                <a:gd name="connsiteY2" fmla="*/ 112896 h 794713"/>
                <a:gd name="connsiteX3" fmla="*/ 2235874 w 2902435"/>
                <a:gd name="connsiteY3" fmla="*/ 278963 h 794713"/>
                <a:gd name="connsiteX4" fmla="*/ 2707466 w 2902435"/>
                <a:gd name="connsiteY4" fmla="*/ 453696 h 794713"/>
                <a:gd name="connsiteX5" fmla="*/ 2902436 w 2902435"/>
                <a:gd name="connsiteY5" fmla="*/ 794713 h 794713"/>
                <a:gd name="connsiteX6" fmla="*/ 309643 w 2902435"/>
                <a:gd name="connsiteY6" fmla="*/ 794713 h 794713"/>
                <a:gd name="connsiteX7" fmla="*/ 0 w 2902435"/>
                <a:gd name="connsiteY7" fmla="*/ 614077 h 794713"/>
                <a:gd name="connsiteX8" fmla="*/ 309643 w 2902435"/>
                <a:gd name="connsiteY8" fmla="*/ 382909 h 79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02435" h="794713">
                  <a:moveTo>
                    <a:pt x="309643" y="382909"/>
                  </a:moveTo>
                  <a:cubicBezTo>
                    <a:pt x="508966" y="350515"/>
                    <a:pt x="589656" y="326141"/>
                    <a:pt x="784254" y="136897"/>
                  </a:cubicBezTo>
                  <a:cubicBezTo>
                    <a:pt x="978852" y="-52348"/>
                    <a:pt x="1176175" y="223764"/>
                    <a:pt x="1468837" y="112896"/>
                  </a:cubicBezTo>
                  <a:cubicBezTo>
                    <a:pt x="1761498" y="2047"/>
                    <a:pt x="1788244" y="-132175"/>
                    <a:pt x="2235874" y="278963"/>
                  </a:cubicBezTo>
                  <a:cubicBezTo>
                    <a:pt x="2442217" y="453696"/>
                    <a:pt x="2606324" y="384517"/>
                    <a:pt x="2707466" y="453696"/>
                  </a:cubicBezTo>
                  <a:cubicBezTo>
                    <a:pt x="2774881" y="499797"/>
                    <a:pt x="2839884" y="613489"/>
                    <a:pt x="2902436" y="794713"/>
                  </a:cubicBezTo>
                  <a:lnTo>
                    <a:pt x="309643" y="794713"/>
                  </a:lnTo>
                  <a:cubicBezTo>
                    <a:pt x="103221" y="722219"/>
                    <a:pt x="0" y="662001"/>
                    <a:pt x="0" y="614077"/>
                  </a:cubicBezTo>
                  <a:cubicBezTo>
                    <a:pt x="0" y="542191"/>
                    <a:pt x="110339" y="415283"/>
                    <a:pt x="309643" y="382909"/>
                  </a:cubicBezTo>
                  <a:close/>
                </a:path>
              </a:pathLst>
            </a:custGeom>
            <a:gradFill>
              <a:gsLst>
                <a:gs pos="0">
                  <a:srgbClr val="DCDCE4"/>
                </a:gs>
                <a:gs pos="50000">
                  <a:srgbClr val="DDDDE5">
                    <a:alpha val="49804"/>
                  </a:srgbClr>
                </a:gs>
                <a:gs pos="100000">
                  <a:srgbClr val="DEDEE6">
                    <a:alpha val="0"/>
                  </a:srgbClr>
                </a:gs>
              </a:gsLst>
              <a:lin ang="5400000" scaled="1"/>
            </a:gradFill>
            <a:ln w="19598" cap="flat">
              <a:noFill/>
              <a:prstDash val="solid"/>
              <a:miter/>
            </a:ln>
          </p:spPr>
          <p:txBody>
            <a:bodyPr rtlCol="0" anchor="ctr"/>
            <a:lstStyle/>
            <a:p>
              <a:endParaRPr lang="zh-CN" altLang="en-US"/>
            </a:p>
          </p:txBody>
        </p:sp>
        <p:sp>
          <p:nvSpPr>
            <p:cNvPr id="4" name="任意多边形: 形状 3">
              <a:extLst>
                <a:ext uri="{FF2B5EF4-FFF2-40B4-BE49-F238E27FC236}">
                  <a16:creationId xmlns:a16="http://schemas.microsoft.com/office/drawing/2014/main" id="{09E2B617-4CF0-6876-9FBE-CC1A15662080}"/>
                </a:ext>
              </a:extLst>
            </p:cNvPr>
            <p:cNvSpPr/>
            <p:nvPr/>
          </p:nvSpPr>
          <p:spPr>
            <a:xfrm>
              <a:off x="5125339" y="4030029"/>
              <a:ext cx="1665598" cy="453244"/>
            </a:xfrm>
            <a:custGeom>
              <a:avLst/>
              <a:gdLst>
                <a:gd name="connsiteX0" fmla="*/ 239620 w 2245933"/>
                <a:gd name="connsiteY0" fmla="*/ 283015 h 587402"/>
                <a:gd name="connsiteX1" fmla="*/ 606873 w 2245933"/>
                <a:gd name="connsiteY1" fmla="*/ 101183 h 587402"/>
                <a:gd name="connsiteX2" fmla="*/ 1136605 w 2245933"/>
                <a:gd name="connsiteY2" fmla="*/ 83437 h 587402"/>
                <a:gd name="connsiteX3" fmla="*/ 1730143 w 2245933"/>
                <a:gd name="connsiteY3" fmla="*/ 206188 h 587402"/>
                <a:gd name="connsiteX4" fmla="*/ 2095063 w 2245933"/>
                <a:gd name="connsiteY4" fmla="*/ 335331 h 587402"/>
                <a:gd name="connsiteX5" fmla="*/ 2245933 w 2245933"/>
                <a:gd name="connsiteY5" fmla="*/ 587403 h 587402"/>
                <a:gd name="connsiteX6" fmla="*/ 239620 w 2245933"/>
                <a:gd name="connsiteY6" fmla="*/ 587403 h 587402"/>
                <a:gd name="connsiteX7" fmla="*/ 0 w 2245933"/>
                <a:gd name="connsiteY7" fmla="*/ 453886 h 587402"/>
                <a:gd name="connsiteX8" fmla="*/ 239620 w 2245933"/>
                <a:gd name="connsiteY8" fmla="*/ 283015 h 587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5933" h="587402">
                  <a:moveTo>
                    <a:pt x="239620" y="283015"/>
                  </a:moveTo>
                  <a:cubicBezTo>
                    <a:pt x="393862" y="259073"/>
                    <a:pt x="456277" y="241072"/>
                    <a:pt x="606873" y="101183"/>
                  </a:cubicBezTo>
                  <a:cubicBezTo>
                    <a:pt x="757449" y="-38706"/>
                    <a:pt x="910142" y="165382"/>
                    <a:pt x="1136605" y="83437"/>
                  </a:cubicBezTo>
                  <a:cubicBezTo>
                    <a:pt x="1363066" y="1511"/>
                    <a:pt x="1383773" y="-97690"/>
                    <a:pt x="1730143" y="206188"/>
                  </a:cubicBezTo>
                  <a:cubicBezTo>
                    <a:pt x="1889818" y="335331"/>
                    <a:pt x="2016804" y="284211"/>
                    <a:pt x="2095063" y="335331"/>
                  </a:cubicBezTo>
                  <a:cubicBezTo>
                    <a:pt x="2147242" y="369412"/>
                    <a:pt x="2197538" y="453435"/>
                    <a:pt x="2245933" y="587403"/>
                  </a:cubicBezTo>
                  <a:lnTo>
                    <a:pt x="239620" y="587403"/>
                  </a:lnTo>
                  <a:cubicBezTo>
                    <a:pt x="79867" y="533812"/>
                    <a:pt x="0" y="489300"/>
                    <a:pt x="0" y="453886"/>
                  </a:cubicBezTo>
                  <a:cubicBezTo>
                    <a:pt x="0" y="400746"/>
                    <a:pt x="85376" y="306938"/>
                    <a:pt x="239620" y="283015"/>
                  </a:cubicBezTo>
                  <a:close/>
                </a:path>
              </a:pathLst>
            </a:custGeom>
            <a:gradFill>
              <a:gsLst>
                <a:gs pos="0">
                  <a:srgbClr val="DCDCE4"/>
                </a:gs>
                <a:gs pos="50000">
                  <a:srgbClr val="DDDDE5">
                    <a:alpha val="49804"/>
                  </a:srgbClr>
                </a:gs>
                <a:gs pos="100000">
                  <a:srgbClr val="DEDEE6">
                    <a:alpha val="0"/>
                  </a:srgbClr>
                </a:gs>
              </a:gsLst>
              <a:lin ang="5400000" scaled="1"/>
            </a:gradFill>
            <a:ln w="19598" cap="flat">
              <a:noFill/>
              <a:prstDash val="solid"/>
              <a:miter/>
            </a:ln>
          </p:spPr>
          <p:txBody>
            <a:bodyPr rtlCol="0" anchor="ctr"/>
            <a:lstStyle/>
            <a:p>
              <a:endParaRPr lang="zh-CN" altLang="en-US" dirty="0"/>
            </a:p>
          </p:txBody>
        </p:sp>
        <p:grpSp>
          <p:nvGrpSpPr>
            <p:cNvPr id="61" name="组合 60">
              <a:extLst>
                <a:ext uri="{FF2B5EF4-FFF2-40B4-BE49-F238E27FC236}">
                  <a16:creationId xmlns:a16="http://schemas.microsoft.com/office/drawing/2014/main" id="{ECE8E599-BA7C-BB36-26BB-E1D4B0CA3325}"/>
                </a:ext>
              </a:extLst>
            </p:cNvPr>
            <p:cNvGrpSpPr/>
            <p:nvPr/>
          </p:nvGrpSpPr>
          <p:grpSpPr>
            <a:xfrm>
              <a:off x="5712264" y="5672488"/>
              <a:ext cx="313921" cy="659789"/>
              <a:chOff x="10167094" y="5522657"/>
              <a:chExt cx="313921" cy="659789"/>
            </a:xfrm>
          </p:grpSpPr>
          <p:sp>
            <p:nvSpPr>
              <p:cNvPr id="16" name="任意多边形: 形状 15">
                <a:extLst>
                  <a:ext uri="{FF2B5EF4-FFF2-40B4-BE49-F238E27FC236}">
                    <a16:creationId xmlns:a16="http://schemas.microsoft.com/office/drawing/2014/main" id="{A1DB0EF9-C43E-41FF-2CD5-51471FD71C54}"/>
                  </a:ext>
                </a:extLst>
              </p:cNvPr>
              <p:cNvSpPr/>
              <p:nvPr/>
            </p:nvSpPr>
            <p:spPr>
              <a:xfrm>
                <a:off x="10292375" y="5913339"/>
                <a:ext cx="50112" cy="269107"/>
              </a:xfrm>
              <a:custGeom>
                <a:avLst/>
                <a:gdLst>
                  <a:gd name="connsiteX0" fmla="*/ 33786 w 67572"/>
                  <a:gd name="connsiteY0" fmla="*/ 0 h 348762"/>
                  <a:gd name="connsiteX1" fmla="*/ 67572 w 67572"/>
                  <a:gd name="connsiteY1" fmla="*/ 33786 h 348762"/>
                  <a:gd name="connsiteX2" fmla="*/ 67572 w 67572"/>
                  <a:gd name="connsiteY2" fmla="*/ 314976 h 348762"/>
                  <a:gd name="connsiteX3" fmla="*/ 33786 w 67572"/>
                  <a:gd name="connsiteY3" fmla="*/ 348762 h 348762"/>
                  <a:gd name="connsiteX4" fmla="*/ 0 w 67572"/>
                  <a:gd name="connsiteY4" fmla="*/ 314976 h 348762"/>
                  <a:gd name="connsiteX5" fmla="*/ 0 w 67572"/>
                  <a:gd name="connsiteY5" fmla="*/ 33786 h 348762"/>
                  <a:gd name="connsiteX6" fmla="*/ 33786 w 67572"/>
                  <a:gd name="connsiteY6" fmla="*/ 0 h 34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572" h="348762">
                    <a:moveTo>
                      <a:pt x="33786" y="0"/>
                    </a:moveTo>
                    <a:cubicBezTo>
                      <a:pt x="52454" y="0"/>
                      <a:pt x="67572" y="15118"/>
                      <a:pt x="67572" y="33786"/>
                    </a:cubicBezTo>
                    <a:lnTo>
                      <a:pt x="67572" y="314976"/>
                    </a:lnTo>
                    <a:cubicBezTo>
                      <a:pt x="67572" y="333644"/>
                      <a:pt x="52454" y="348762"/>
                      <a:pt x="33786" y="348762"/>
                    </a:cubicBezTo>
                    <a:cubicBezTo>
                      <a:pt x="15118" y="348762"/>
                      <a:pt x="0" y="333644"/>
                      <a:pt x="0" y="314976"/>
                    </a:cubicBezTo>
                    <a:lnTo>
                      <a:pt x="0" y="33786"/>
                    </a:lnTo>
                    <a:cubicBezTo>
                      <a:pt x="0" y="15118"/>
                      <a:pt x="15138" y="0"/>
                      <a:pt x="33786" y="0"/>
                    </a:cubicBezTo>
                    <a:close/>
                  </a:path>
                </a:pathLst>
              </a:custGeom>
              <a:solidFill>
                <a:srgbClr val="F0F0F3">
                  <a:alpha val="90000"/>
                </a:srgbClr>
              </a:solidFill>
              <a:ln w="19598"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459791BA-E081-C87F-FA87-73DE1500152C}"/>
                  </a:ext>
                </a:extLst>
              </p:cNvPr>
              <p:cNvSpPr/>
              <p:nvPr/>
            </p:nvSpPr>
            <p:spPr>
              <a:xfrm>
                <a:off x="10167094" y="5522657"/>
                <a:ext cx="313921" cy="516935"/>
              </a:xfrm>
              <a:custGeom>
                <a:avLst/>
                <a:gdLst>
                  <a:gd name="connsiteX0" fmla="*/ 133439 w 423299"/>
                  <a:gd name="connsiteY0" fmla="*/ 90183 h 669946"/>
                  <a:gd name="connsiteX1" fmla="*/ 157381 w 423299"/>
                  <a:gd name="connsiteY1" fmla="*/ 664917 h 669946"/>
                  <a:gd name="connsiteX2" fmla="*/ 393550 w 423299"/>
                  <a:gd name="connsiteY2" fmla="*/ 348451 h 669946"/>
                  <a:gd name="connsiteX3" fmla="*/ 280485 w 423299"/>
                  <a:gd name="connsiteY3" fmla="*/ 90183 h 669946"/>
                  <a:gd name="connsiteX4" fmla="*/ 133439 w 423299"/>
                  <a:gd name="connsiteY4" fmla="*/ 90183 h 6699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299" h="669946">
                    <a:moveTo>
                      <a:pt x="133439" y="90183"/>
                    </a:moveTo>
                    <a:cubicBezTo>
                      <a:pt x="70671" y="220503"/>
                      <a:pt x="-145418" y="620170"/>
                      <a:pt x="157381" y="664917"/>
                    </a:cubicBezTo>
                    <a:cubicBezTo>
                      <a:pt x="460161" y="709665"/>
                      <a:pt x="446651" y="443632"/>
                      <a:pt x="393550" y="348451"/>
                    </a:cubicBezTo>
                    <a:cubicBezTo>
                      <a:pt x="340449" y="253250"/>
                      <a:pt x="280485" y="199934"/>
                      <a:pt x="280485" y="90183"/>
                    </a:cubicBezTo>
                    <a:cubicBezTo>
                      <a:pt x="280485" y="-19567"/>
                      <a:pt x="196187" y="-40117"/>
                      <a:pt x="133439" y="90183"/>
                    </a:cubicBezTo>
                    <a:close/>
                  </a:path>
                </a:pathLst>
              </a:custGeom>
              <a:gradFill>
                <a:gsLst>
                  <a:gs pos="0">
                    <a:srgbClr val="EBEBEE"/>
                  </a:gs>
                  <a:gs pos="50000">
                    <a:srgbClr val="F3F3F5"/>
                  </a:gs>
                  <a:gs pos="100000">
                    <a:srgbClr val="FCFCFD"/>
                  </a:gs>
                </a:gsLst>
                <a:lin ang="5400000" scaled="1"/>
              </a:gradFill>
              <a:ln w="19598" cap="flat">
                <a:noFill/>
                <a:prstDash val="solid"/>
                <a:miter/>
              </a:ln>
            </p:spPr>
            <p:txBody>
              <a:bodyPr rtlCol="0" anchor="ctr"/>
              <a:lstStyle/>
              <a:p>
                <a:endParaRPr lang="zh-CN" altLang="en-US"/>
              </a:p>
            </p:txBody>
          </p:sp>
        </p:grpSp>
        <p:grpSp>
          <p:nvGrpSpPr>
            <p:cNvPr id="59" name="组合 58">
              <a:extLst>
                <a:ext uri="{FF2B5EF4-FFF2-40B4-BE49-F238E27FC236}">
                  <a16:creationId xmlns:a16="http://schemas.microsoft.com/office/drawing/2014/main" id="{13173DD4-8802-5D17-7404-869175607CF2}"/>
                </a:ext>
              </a:extLst>
            </p:cNvPr>
            <p:cNvGrpSpPr/>
            <p:nvPr/>
          </p:nvGrpSpPr>
          <p:grpSpPr>
            <a:xfrm>
              <a:off x="6132731" y="5696040"/>
              <a:ext cx="204994" cy="413254"/>
              <a:chOff x="10628345" y="5562649"/>
              <a:chExt cx="204994" cy="413254"/>
            </a:xfrm>
          </p:grpSpPr>
          <p:sp>
            <p:nvSpPr>
              <p:cNvPr id="20" name="任意多边形: 形状 19">
                <a:extLst>
                  <a:ext uri="{FF2B5EF4-FFF2-40B4-BE49-F238E27FC236}">
                    <a16:creationId xmlns:a16="http://schemas.microsoft.com/office/drawing/2014/main" id="{70B27C2F-5E4D-80F6-72C0-02CDAD993784}"/>
                  </a:ext>
                </a:extLst>
              </p:cNvPr>
              <p:cNvSpPr/>
              <p:nvPr/>
            </p:nvSpPr>
            <p:spPr>
              <a:xfrm>
                <a:off x="10710342" y="5813555"/>
                <a:ext cx="27323" cy="162348"/>
              </a:xfrm>
              <a:custGeom>
                <a:avLst/>
                <a:gdLst>
                  <a:gd name="connsiteX0" fmla="*/ 16785 w 36844"/>
                  <a:gd name="connsiteY0" fmla="*/ 0 h 210402"/>
                  <a:gd name="connsiteX1" fmla="*/ 20060 w 36844"/>
                  <a:gd name="connsiteY1" fmla="*/ 0 h 210402"/>
                  <a:gd name="connsiteX2" fmla="*/ 36845 w 36844"/>
                  <a:gd name="connsiteY2" fmla="*/ 16785 h 210402"/>
                  <a:gd name="connsiteX3" fmla="*/ 36845 w 36844"/>
                  <a:gd name="connsiteY3" fmla="*/ 193617 h 210402"/>
                  <a:gd name="connsiteX4" fmla="*/ 20060 w 36844"/>
                  <a:gd name="connsiteY4" fmla="*/ 210402 h 210402"/>
                  <a:gd name="connsiteX5" fmla="*/ 16785 w 36844"/>
                  <a:gd name="connsiteY5" fmla="*/ 210402 h 210402"/>
                  <a:gd name="connsiteX6" fmla="*/ 0 w 36844"/>
                  <a:gd name="connsiteY6" fmla="*/ 193617 h 210402"/>
                  <a:gd name="connsiteX7" fmla="*/ 0 w 36844"/>
                  <a:gd name="connsiteY7" fmla="*/ 16785 h 210402"/>
                  <a:gd name="connsiteX8" fmla="*/ 16785 w 36844"/>
                  <a:gd name="connsiteY8" fmla="*/ 0 h 210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844" h="210402">
                    <a:moveTo>
                      <a:pt x="16785" y="0"/>
                    </a:moveTo>
                    <a:lnTo>
                      <a:pt x="20060" y="0"/>
                    </a:lnTo>
                    <a:cubicBezTo>
                      <a:pt x="29335" y="0"/>
                      <a:pt x="36845" y="7510"/>
                      <a:pt x="36845" y="16785"/>
                    </a:cubicBezTo>
                    <a:lnTo>
                      <a:pt x="36845" y="193617"/>
                    </a:lnTo>
                    <a:cubicBezTo>
                      <a:pt x="36845" y="202892"/>
                      <a:pt x="29335" y="210402"/>
                      <a:pt x="20060" y="210402"/>
                    </a:cubicBezTo>
                    <a:lnTo>
                      <a:pt x="16785" y="210402"/>
                    </a:lnTo>
                    <a:cubicBezTo>
                      <a:pt x="7510" y="210402"/>
                      <a:pt x="0" y="202892"/>
                      <a:pt x="0" y="193617"/>
                    </a:cubicBezTo>
                    <a:lnTo>
                      <a:pt x="0" y="16785"/>
                    </a:lnTo>
                    <a:cubicBezTo>
                      <a:pt x="0" y="7510"/>
                      <a:pt x="7510" y="0"/>
                      <a:pt x="16785" y="0"/>
                    </a:cubicBezTo>
                    <a:close/>
                  </a:path>
                </a:pathLst>
              </a:custGeom>
              <a:solidFill>
                <a:srgbClr val="F0F0F3">
                  <a:alpha val="90000"/>
                </a:srgbClr>
              </a:solidFill>
              <a:ln w="19598"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541E46DF-A47B-F83D-6FE9-6770957EE00F}"/>
                  </a:ext>
                </a:extLst>
              </p:cNvPr>
              <p:cNvSpPr/>
              <p:nvPr/>
            </p:nvSpPr>
            <p:spPr>
              <a:xfrm>
                <a:off x="10628345" y="5562649"/>
                <a:ext cx="204994" cy="324696"/>
              </a:xfrm>
              <a:custGeom>
                <a:avLst/>
                <a:gdLst>
                  <a:gd name="connsiteX0" fmla="*/ 87133 w 276419"/>
                  <a:gd name="connsiteY0" fmla="*/ 56650 h 420805"/>
                  <a:gd name="connsiteX1" fmla="*/ 102761 w 276419"/>
                  <a:gd name="connsiteY1" fmla="*/ 417648 h 420805"/>
                  <a:gd name="connsiteX2" fmla="*/ 256984 w 276419"/>
                  <a:gd name="connsiteY2" fmla="*/ 218874 h 420805"/>
                  <a:gd name="connsiteX3" fmla="*/ 183157 w 276419"/>
                  <a:gd name="connsiteY3" fmla="*/ 56650 h 420805"/>
                  <a:gd name="connsiteX4" fmla="*/ 87133 w 276419"/>
                  <a:gd name="connsiteY4" fmla="*/ 56650 h 4208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419" h="420805">
                    <a:moveTo>
                      <a:pt x="87133" y="56650"/>
                    </a:moveTo>
                    <a:cubicBezTo>
                      <a:pt x="46150" y="138497"/>
                      <a:pt x="-94954" y="389549"/>
                      <a:pt x="102761" y="417648"/>
                    </a:cubicBezTo>
                    <a:cubicBezTo>
                      <a:pt x="300496" y="445747"/>
                      <a:pt x="291672" y="278661"/>
                      <a:pt x="256984" y="218874"/>
                    </a:cubicBezTo>
                    <a:cubicBezTo>
                      <a:pt x="222316" y="159067"/>
                      <a:pt x="183157" y="125594"/>
                      <a:pt x="183157" y="56650"/>
                    </a:cubicBezTo>
                    <a:cubicBezTo>
                      <a:pt x="183157" y="-12295"/>
                      <a:pt x="128116" y="-25197"/>
                      <a:pt x="87133" y="56650"/>
                    </a:cubicBezTo>
                    <a:close/>
                  </a:path>
                </a:pathLst>
              </a:custGeom>
              <a:gradFill>
                <a:gsLst>
                  <a:gs pos="0">
                    <a:srgbClr val="EBEBEE"/>
                  </a:gs>
                  <a:gs pos="50000">
                    <a:srgbClr val="F3F3F5"/>
                  </a:gs>
                  <a:gs pos="100000">
                    <a:srgbClr val="FCFCFD"/>
                  </a:gs>
                </a:gsLst>
                <a:lin ang="5400000" scaled="1"/>
              </a:gradFill>
              <a:ln w="19598" cap="flat">
                <a:noFill/>
                <a:prstDash val="solid"/>
                <a:miter/>
              </a:ln>
            </p:spPr>
            <p:txBody>
              <a:bodyPr rtlCol="0" anchor="ctr"/>
              <a:lstStyle/>
              <a:p>
                <a:endParaRPr lang="zh-CN" altLang="en-US" dirty="0"/>
              </a:p>
            </p:txBody>
          </p:sp>
        </p:grpSp>
        <p:sp>
          <p:nvSpPr>
            <p:cNvPr id="23" name="任意多边形: 形状 22">
              <a:extLst>
                <a:ext uri="{FF2B5EF4-FFF2-40B4-BE49-F238E27FC236}">
                  <a16:creationId xmlns:a16="http://schemas.microsoft.com/office/drawing/2014/main" id="{E14903BE-22BE-8E9A-1194-89E4380B7008}"/>
                </a:ext>
              </a:extLst>
            </p:cNvPr>
            <p:cNvSpPr/>
            <p:nvPr/>
          </p:nvSpPr>
          <p:spPr>
            <a:xfrm>
              <a:off x="5151773" y="4957482"/>
              <a:ext cx="229401" cy="163558"/>
            </a:xfrm>
            <a:custGeom>
              <a:avLst/>
              <a:gdLst>
                <a:gd name="connsiteX0" fmla="*/ 70521 w 309330"/>
                <a:gd name="connsiteY0" fmla="*/ 3848 h 211970"/>
                <a:gd name="connsiteX1" fmla="*/ 87 w 309330"/>
                <a:gd name="connsiteY1" fmla="*/ 23104 h 211970"/>
                <a:gd name="connsiteX2" fmla="*/ 64011 w 309330"/>
                <a:gd name="connsiteY2" fmla="*/ 36144 h 211970"/>
                <a:gd name="connsiteX3" fmla="*/ 243236 w 309330"/>
                <a:gd name="connsiteY3" fmla="*/ 178210 h 211970"/>
                <a:gd name="connsiteX4" fmla="*/ 288904 w 309330"/>
                <a:gd name="connsiteY4" fmla="*/ 171778 h 211970"/>
                <a:gd name="connsiteX5" fmla="*/ 272806 w 309330"/>
                <a:gd name="connsiteY5" fmla="*/ 95480 h 211970"/>
                <a:gd name="connsiteX6" fmla="*/ 70521 w 309330"/>
                <a:gd name="connsiteY6" fmla="*/ 3848 h 211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330" h="211970">
                  <a:moveTo>
                    <a:pt x="70521" y="3848"/>
                  </a:moveTo>
                  <a:cubicBezTo>
                    <a:pt x="39402" y="-4348"/>
                    <a:pt x="2538" y="-132"/>
                    <a:pt x="87" y="23104"/>
                  </a:cubicBezTo>
                  <a:cubicBezTo>
                    <a:pt x="-1541" y="38595"/>
                    <a:pt x="19754" y="42929"/>
                    <a:pt x="64011" y="36144"/>
                  </a:cubicBezTo>
                  <a:cubicBezTo>
                    <a:pt x="133465" y="89558"/>
                    <a:pt x="193214" y="136914"/>
                    <a:pt x="243236" y="178210"/>
                  </a:cubicBezTo>
                  <a:cubicBezTo>
                    <a:pt x="318298" y="240134"/>
                    <a:pt x="323220" y="203976"/>
                    <a:pt x="288904" y="171778"/>
                  </a:cubicBezTo>
                  <a:cubicBezTo>
                    <a:pt x="254589" y="139600"/>
                    <a:pt x="290728" y="99304"/>
                    <a:pt x="272806" y="95480"/>
                  </a:cubicBezTo>
                  <a:cubicBezTo>
                    <a:pt x="158683" y="39850"/>
                    <a:pt x="91267" y="9300"/>
                    <a:pt x="70521" y="3848"/>
                  </a:cubicBezTo>
                  <a:close/>
                </a:path>
              </a:pathLst>
            </a:custGeom>
            <a:solidFill>
              <a:srgbClr val="FFB8A3"/>
            </a:solidFill>
            <a:ln w="19598"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F8ED70A2-FF78-3897-871C-30720DDC6241}"/>
                </a:ext>
              </a:extLst>
            </p:cNvPr>
            <p:cNvSpPr/>
            <p:nvPr/>
          </p:nvSpPr>
          <p:spPr>
            <a:xfrm>
              <a:off x="4877302" y="4562816"/>
              <a:ext cx="444841" cy="448820"/>
            </a:xfrm>
            <a:custGeom>
              <a:avLst/>
              <a:gdLst>
                <a:gd name="connsiteX0" fmla="*/ 367562 w 599834"/>
                <a:gd name="connsiteY0" fmla="*/ 295753 h 581669"/>
                <a:gd name="connsiteX1" fmla="*/ 342404 w 599834"/>
                <a:gd name="connsiteY1" fmla="*/ 281223 h 581669"/>
                <a:gd name="connsiteX2" fmla="*/ 395289 w 599834"/>
                <a:gd name="connsiteY2" fmla="*/ 263163 h 581669"/>
                <a:gd name="connsiteX3" fmla="*/ 403485 w 599834"/>
                <a:gd name="connsiteY3" fmla="*/ 248966 h 581669"/>
                <a:gd name="connsiteX4" fmla="*/ 401466 w 599834"/>
                <a:gd name="connsiteY4" fmla="*/ 238260 h 581669"/>
                <a:gd name="connsiteX5" fmla="*/ 389112 w 599834"/>
                <a:gd name="connsiteY5" fmla="*/ 230298 h 581669"/>
                <a:gd name="connsiteX6" fmla="*/ 388210 w 599834"/>
                <a:gd name="connsiteY6" fmla="*/ 230534 h 581669"/>
                <a:gd name="connsiteX7" fmla="*/ 321501 w 599834"/>
                <a:gd name="connsiteY7" fmla="*/ 253300 h 581669"/>
                <a:gd name="connsiteX8" fmla="*/ 307912 w 599834"/>
                <a:gd name="connsiteY8" fmla="*/ 184218 h 581669"/>
                <a:gd name="connsiteX9" fmla="*/ 295598 w 599834"/>
                <a:gd name="connsiteY9" fmla="*/ 176276 h 581669"/>
                <a:gd name="connsiteX10" fmla="*/ 294617 w 599834"/>
                <a:gd name="connsiteY10" fmla="*/ 176551 h 581669"/>
                <a:gd name="connsiteX11" fmla="*/ 284421 w 599834"/>
                <a:gd name="connsiteY11" fmla="*/ 180139 h 581669"/>
                <a:gd name="connsiteX12" fmla="*/ 276244 w 599834"/>
                <a:gd name="connsiteY12" fmla="*/ 194297 h 581669"/>
                <a:gd name="connsiteX13" fmla="*/ 287048 w 599834"/>
                <a:gd name="connsiteY13" fmla="*/ 249260 h 581669"/>
                <a:gd name="connsiteX14" fmla="*/ 261831 w 599834"/>
                <a:gd name="connsiteY14" fmla="*/ 234710 h 581669"/>
                <a:gd name="connsiteX15" fmla="*/ 246223 w 599834"/>
                <a:gd name="connsiteY15" fmla="*/ 239436 h 581669"/>
                <a:gd name="connsiteX16" fmla="*/ 240321 w 599834"/>
                <a:gd name="connsiteY16" fmla="*/ 249652 h 581669"/>
                <a:gd name="connsiteX17" fmla="*/ 244027 w 599834"/>
                <a:gd name="connsiteY17" fmla="*/ 265535 h 581669"/>
                <a:gd name="connsiteX18" fmla="*/ 282401 w 599834"/>
                <a:gd name="connsiteY18" fmla="*/ 287693 h 581669"/>
                <a:gd name="connsiteX19" fmla="*/ 270557 w 599834"/>
                <a:gd name="connsiteY19" fmla="*/ 308224 h 581669"/>
                <a:gd name="connsiteX20" fmla="*/ 232163 w 599834"/>
                <a:gd name="connsiteY20" fmla="*/ 286066 h 581669"/>
                <a:gd name="connsiteX21" fmla="*/ 216555 w 599834"/>
                <a:gd name="connsiteY21" fmla="*/ 290811 h 581669"/>
                <a:gd name="connsiteX22" fmla="*/ 210633 w 599834"/>
                <a:gd name="connsiteY22" fmla="*/ 301067 h 581669"/>
                <a:gd name="connsiteX23" fmla="*/ 214358 w 599834"/>
                <a:gd name="connsiteY23" fmla="*/ 316930 h 581669"/>
                <a:gd name="connsiteX24" fmla="*/ 252733 w 599834"/>
                <a:gd name="connsiteY24" fmla="*/ 339088 h 581669"/>
                <a:gd name="connsiteX25" fmla="*/ 235026 w 599834"/>
                <a:gd name="connsiteY25" fmla="*/ 369756 h 581669"/>
                <a:gd name="connsiteX26" fmla="*/ 238732 w 599834"/>
                <a:gd name="connsiteY26" fmla="*/ 385639 h 581669"/>
                <a:gd name="connsiteX27" fmla="*/ 248399 w 599834"/>
                <a:gd name="connsiteY27" fmla="*/ 391228 h 581669"/>
                <a:gd name="connsiteX28" fmla="*/ 264008 w 599834"/>
                <a:gd name="connsiteY28" fmla="*/ 386483 h 581669"/>
                <a:gd name="connsiteX29" fmla="*/ 281715 w 599834"/>
                <a:gd name="connsiteY29" fmla="*/ 355814 h 581669"/>
                <a:gd name="connsiteX30" fmla="*/ 320109 w 599834"/>
                <a:gd name="connsiteY30" fmla="*/ 377972 h 581669"/>
                <a:gd name="connsiteX31" fmla="*/ 335698 w 599834"/>
                <a:gd name="connsiteY31" fmla="*/ 373266 h 581669"/>
                <a:gd name="connsiteX32" fmla="*/ 341620 w 599834"/>
                <a:gd name="connsiteY32" fmla="*/ 363011 h 581669"/>
                <a:gd name="connsiteX33" fmla="*/ 337913 w 599834"/>
                <a:gd name="connsiteY33" fmla="*/ 347128 h 581669"/>
                <a:gd name="connsiteX34" fmla="*/ 299539 w 599834"/>
                <a:gd name="connsiteY34" fmla="*/ 324970 h 581669"/>
                <a:gd name="connsiteX35" fmla="*/ 311383 w 599834"/>
                <a:gd name="connsiteY35" fmla="*/ 304420 h 581669"/>
                <a:gd name="connsiteX36" fmla="*/ 349777 w 599834"/>
                <a:gd name="connsiteY36" fmla="*/ 326597 h 581669"/>
                <a:gd name="connsiteX37" fmla="*/ 365385 w 599834"/>
                <a:gd name="connsiteY37" fmla="*/ 321852 h 581669"/>
                <a:gd name="connsiteX38" fmla="*/ 371268 w 599834"/>
                <a:gd name="connsiteY38" fmla="*/ 311636 h 581669"/>
                <a:gd name="connsiteX39" fmla="*/ 367562 w 599834"/>
                <a:gd name="connsiteY39" fmla="*/ 295753 h 581669"/>
                <a:gd name="connsiteX40" fmla="*/ 520413 w 599834"/>
                <a:gd name="connsiteY40" fmla="*/ 360579 h 581669"/>
                <a:gd name="connsiteX41" fmla="*/ 551179 w 599834"/>
                <a:gd name="connsiteY41" fmla="*/ 339382 h 581669"/>
                <a:gd name="connsiteX42" fmla="*/ 592965 w 599834"/>
                <a:gd name="connsiteY42" fmla="*/ 267006 h 581669"/>
                <a:gd name="connsiteX43" fmla="*/ 577690 w 599834"/>
                <a:gd name="connsiteY43" fmla="*/ 201846 h 581669"/>
                <a:gd name="connsiteX44" fmla="*/ 238105 w 599834"/>
                <a:gd name="connsiteY44" fmla="*/ 5778 h 581669"/>
                <a:gd name="connsiteX45" fmla="*/ 174043 w 599834"/>
                <a:gd name="connsiteY45" fmla="*/ 25132 h 581669"/>
                <a:gd name="connsiteX46" fmla="*/ 132237 w 599834"/>
                <a:gd name="connsiteY46" fmla="*/ 97508 h 581669"/>
                <a:gd name="connsiteX47" fmla="*/ 129766 w 599834"/>
                <a:gd name="connsiteY47" fmla="*/ 135588 h 581669"/>
                <a:gd name="connsiteX48" fmla="*/ 135727 w 599834"/>
                <a:gd name="connsiteY48" fmla="*/ 196042 h 581669"/>
                <a:gd name="connsiteX49" fmla="*/ 81862 w 599834"/>
                <a:gd name="connsiteY49" fmla="*/ 221494 h 581669"/>
                <a:gd name="connsiteX50" fmla="*/ 80313 w 599834"/>
                <a:gd name="connsiteY50" fmla="*/ 221435 h 581669"/>
                <a:gd name="connsiteX51" fmla="*/ 48664 w 599834"/>
                <a:gd name="connsiteY51" fmla="*/ 242260 h 581669"/>
                <a:gd name="connsiteX52" fmla="*/ 6897 w 599834"/>
                <a:gd name="connsiteY52" fmla="*/ 314636 h 581669"/>
                <a:gd name="connsiteX53" fmla="*/ 22133 w 599834"/>
                <a:gd name="connsiteY53" fmla="*/ 379835 h 581669"/>
                <a:gd name="connsiteX54" fmla="*/ 361738 w 599834"/>
                <a:gd name="connsiteY54" fmla="*/ 575884 h 581669"/>
                <a:gd name="connsiteX55" fmla="*/ 425820 w 599834"/>
                <a:gd name="connsiteY55" fmla="*/ 556510 h 581669"/>
                <a:gd name="connsiteX56" fmla="*/ 467606 w 599834"/>
                <a:gd name="connsiteY56" fmla="*/ 484134 h 581669"/>
                <a:gd name="connsiteX57" fmla="*/ 470234 w 599834"/>
                <a:gd name="connsiteY57" fmla="*/ 446270 h 581669"/>
                <a:gd name="connsiteX58" fmla="*/ 464116 w 599834"/>
                <a:gd name="connsiteY58" fmla="*/ 385639 h 581669"/>
                <a:gd name="connsiteX59" fmla="*/ 520413 w 599834"/>
                <a:gd name="connsiteY59" fmla="*/ 360579 h 581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99834" h="581669">
                  <a:moveTo>
                    <a:pt x="367562" y="295753"/>
                  </a:moveTo>
                  <a:lnTo>
                    <a:pt x="342404" y="281223"/>
                  </a:lnTo>
                  <a:lnTo>
                    <a:pt x="395289" y="263163"/>
                  </a:lnTo>
                  <a:cubicBezTo>
                    <a:pt x="401093" y="261045"/>
                    <a:pt x="404564" y="255064"/>
                    <a:pt x="403485" y="248966"/>
                  </a:cubicBezTo>
                  <a:lnTo>
                    <a:pt x="401466" y="238260"/>
                  </a:lnTo>
                  <a:cubicBezTo>
                    <a:pt x="400250" y="232651"/>
                    <a:pt x="394720" y="229083"/>
                    <a:pt x="389112" y="230298"/>
                  </a:cubicBezTo>
                  <a:cubicBezTo>
                    <a:pt x="388818" y="230357"/>
                    <a:pt x="388504" y="230436"/>
                    <a:pt x="388210" y="230534"/>
                  </a:cubicBezTo>
                  <a:lnTo>
                    <a:pt x="321501" y="253300"/>
                  </a:lnTo>
                  <a:lnTo>
                    <a:pt x="307912" y="184218"/>
                  </a:lnTo>
                  <a:cubicBezTo>
                    <a:pt x="306696" y="178629"/>
                    <a:pt x="301186" y="175080"/>
                    <a:pt x="295598" y="176276"/>
                  </a:cubicBezTo>
                  <a:cubicBezTo>
                    <a:pt x="295264" y="176355"/>
                    <a:pt x="294951" y="176453"/>
                    <a:pt x="294617" y="176551"/>
                  </a:cubicBezTo>
                  <a:lnTo>
                    <a:pt x="284421" y="180139"/>
                  </a:lnTo>
                  <a:cubicBezTo>
                    <a:pt x="278636" y="182257"/>
                    <a:pt x="275185" y="188218"/>
                    <a:pt x="276244" y="194297"/>
                  </a:cubicBezTo>
                  <a:lnTo>
                    <a:pt x="287048" y="249260"/>
                  </a:lnTo>
                  <a:lnTo>
                    <a:pt x="261831" y="234710"/>
                  </a:lnTo>
                  <a:cubicBezTo>
                    <a:pt x="256478" y="231612"/>
                    <a:pt x="249498" y="233769"/>
                    <a:pt x="246223" y="239436"/>
                  </a:cubicBezTo>
                  <a:lnTo>
                    <a:pt x="240321" y="249652"/>
                  </a:lnTo>
                  <a:cubicBezTo>
                    <a:pt x="237046" y="255339"/>
                    <a:pt x="238673" y="262457"/>
                    <a:pt x="244027" y="265535"/>
                  </a:cubicBezTo>
                  <a:lnTo>
                    <a:pt x="282401" y="287693"/>
                  </a:lnTo>
                  <a:lnTo>
                    <a:pt x="270557" y="308224"/>
                  </a:lnTo>
                  <a:lnTo>
                    <a:pt x="232163" y="286066"/>
                  </a:lnTo>
                  <a:cubicBezTo>
                    <a:pt x="226810" y="282987"/>
                    <a:pt x="219829" y="285144"/>
                    <a:pt x="216555" y="290811"/>
                  </a:cubicBezTo>
                  <a:lnTo>
                    <a:pt x="210633" y="301067"/>
                  </a:lnTo>
                  <a:cubicBezTo>
                    <a:pt x="207378" y="306734"/>
                    <a:pt x="209005" y="313832"/>
                    <a:pt x="214358" y="316930"/>
                  </a:cubicBezTo>
                  <a:lnTo>
                    <a:pt x="252733" y="339088"/>
                  </a:lnTo>
                  <a:lnTo>
                    <a:pt x="235026" y="369756"/>
                  </a:lnTo>
                  <a:cubicBezTo>
                    <a:pt x="231751" y="375443"/>
                    <a:pt x="233418" y="382580"/>
                    <a:pt x="238732" y="385639"/>
                  </a:cubicBezTo>
                  <a:lnTo>
                    <a:pt x="248399" y="391228"/>
                  </a:lnTo>
                  <a:cubicBezTo>
                    <a:pt x="253713" y="394287"/>
                    <a:pt x="260733" y="392169"/>
                    <a:pt x="264008" y="386483"/>
                  </a:cubicBezTo>
                  <a:lnTo>
                    <a:pt x="281715" y="355814"/>
                  </a:lnTo>
                  <a:lnTo>
                    <a:pt x="320109" y="377972"/>
                  </a:lnTo>
                  <a:cubicBezTo>
                    <a:pt x="325442" y="381070"/>
                    <a:pt x="332423" y="378933"/>
                    <a:pt x="335698" y="373266"/>
                  </a:cubicBezTo>
                  <a:lnTo>
                    <a:pt x="341620" y="363011"/>
                  </a:lnTo>
                  <a:cubicBezTo>
                    <a:pt x="344894" y="357344"/>
                    <a:pt x="343267" y="350206"/>
                    <a:pt x="337913" y="347128"/>
                  </a:cubicBezTo>
                  <a:lnTo>
                    <a:pt x="299539" y="324970"/>
                  </a:lnTo>
                  <a:lnTo>
                    <a:pt x="311383" y="304420"/>
                  </a:lnTo>
                  <a:lnTo>
                    <a:pt x="349777" y="326597"/>
                  </a:lnTo>
                  <a:cubicBezTo>
                    <a:pt x="355110" y="329676"/>
                    <a:pt x="362091" y="327539"/>
                    <a:pt x="365385" y="321852"/>
                  </a:cubicBezTo>
                  <a:lnTo>
                    <a:pt x="371268" y="311636"/>
                  </a:lnTo>
                  <a:cubicBezTo>
                    <a:pt x="374543" y="305969"/>
                    <a:pt x="372915" y="298851"/>
                    <a:pt x="367562" y="295753"/>
                  </a:cubicBezTo>
                  <a:close/>
                  <a:moveTo>
                    <a:pt x="520413" y="360579"/>
                  </a:moveTo>
                  <a:cubicBezTo>
                    <a:pt x="538649" y="358873"/>
                    <a:pt x="544218" y="351442"/>
                    <a:pt x="551179" y="339382"/>
                  </a:cubicBezTo>
                  <a:lnTo>
                    <a:pt x="592965" y="267006"/>
                  </a:lnTo>
                  <a:cubicBezTo>
                    <a:pt x="606397" y="243730"/>
                    <a:pt x="599514" y="214455"/>
                    <a:pt x="577690" y="201846"/>
                  </a:cubicBezTo>
                  <a:lnTo>
                    <a:pt x="238105" y="5778"/>
                  </a:lnTo>
                  <a:cubicBezTo>
                    <a:pt x="216260" y="-6811"/>
                    <a:pt x="187475" y="1856"/>
                    <a:pt x="174043" y="25132"/>
                  </a:cubicBezTo>
                  <a:lnTo>
                    <a:pt x="132237" y="97508"/>
                  </a:lnTo>
                  <a:cubicBezTo>
                    <a:pt x="125276" y="109567"/>
                    <a:pt x="120687" y="119999"/>
                    <a:pt x="129766" y="135588"/>
                  </a:cubicBezTo>
                  <a:cubicBezTo>
                    <a:pt x="136315" y="145530"/>
                    <a:pt x="150042" y="171237"/>
                    <a:pt x="135727" y="196042"/>
                  </a:cubicBezTo>
                  <a:cubicBezTo>
                    <a:pt x="119432" y="224239"/>
                    <a:pt x="98333" y="224435"/>
                    <a:pt x="81862" y="221494"/>
                  </a:cubicBezTo>
                  <a:lnTo>
                    <a:pt x="80313" y="221435"/>
                  </a:lnTo>
                  <a:cubicBezTo>
                    <a:pt x="61959" y="222573"/>
                    <a:pt x="52057" y="236377"/>
                    <a:pt x="48664" y="242260"/>
                  </a:cubicBezTo>
                  <a:lnTo>
                    <a:pt x="6897" y="314636"/>
                  </a:lnTo>
                  <a:cubicBezTo>
                    <a:pt x="-6574" y="337931"/>
                    <a:pt x="309" y="367227"/>
                    <a:pt x="22133" y="379835"/>
                  </a:cubicBezTo>
                  <a:lnTo>
                    <a:pt x="361738" y="575884"/>
                  </a:lnTo>
                  <a:cubicBezTo>
                    <a:pt x="383563" y="588492"/>
                    <a:pt x="412368" y="579806"/>
                    <a:pt x="425820" y="556510"/>
                  </a:cubicBezTo>
                  <a:lnTo>
                    <a:pt x="467606" y="484134"/>
                  </a:lnTo>
                  <a:cubicBezTo>
                    <a:pt x="476646" y="468487"/>
                    <a:pt x="475861" y="460408"/>
                    <a:pt x="470234" y="446270"/>
                  </a:cubicBezTo>
                  <a:cubicBezTo>
                    <a:pt x="454292" y="419974"/>
                    <a:pt x="452801" y="405209"/>
                    <a:pt x="464116" y="385639"/>
                  </a:cubicBezTo>
                  <a:cubicBezTo>
                    <a:pt x="475391" y="366070"/>
                    <a:pt x="487921" y="360462"/>
                    <a:pt x="520413" y="360579"/>
                  </a:cubicBezTo>
                  <a:close/>
                </a:path>
              </a:pathLst>
            </a:custGeom>
            <a:gradFill>
              <a:gsLst>
                <a:gs pos="0">
                  <a:schemeClr val="accent3">
                    <a:lumMod val="60000"/>
                    <a:lumOff val="40000"/>
                  </a:schemeClr>
                </a:gs>
                <a:gs pos="50000">
                  <a:schemeClr val="accent3">
                    <a:lumMod val="75000"/>
                  </a:schemeClr>
                </a:gs>
                <a:gs pos="100000">
                  <a:schemeClr val="accent3">
                    <a:lumMod val="75000"/>
                  </a:schemeClr>
                </a:gs>
              </a:gsLst>
              <a:lin ang="15413492" scaled="1"/>
            </a:gradFill>
            <a:ln w="19598"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CD6DF028-E818-6B0E-DC86-2079F1B3CE1B}"/>
                </a:ext>
              </a:extLst>
            </p:cNvPr>
            <p:cNvSpPr/>
            <p:nvPr/>
          </p:nvSpPr>
          <p:spPr>
            <a:xfrm>
              <a:off x="5032509" y="4702996"/>
              <a:ext cx="144409" cy="167117"/>
            </a:xfrm>
            <a:custGeom>
              <a:avLst/>
              <a:gdLst>
                <a:gd name="connsiteX0" fmla="*/ 158611 w 194724"/>
                <a:gd name="connsiteY0" fmla="*/ 119708 h 216583"/>
                <a:gd name="connsiteX1" fmla="*/ 133453 w 194724"/>
                <a:gd name="connsiteY1" fmla="*/ 105198 h 216583"/>
                <a:gd name="connsiteX2" fmla="*/ 186338 w 194724"/>
                <a:gd name="connsiteY2" fmla="*/ 87118 h 216583"/>
                <a:gd name="connsiteX3" fmla="*/ 194534 w 194724"/>
                <a:gd name="connsiteY3" fmla="*/ 72941 h 216583"/>
                <a:gd name="connsiteX4" fmla="*/ 192515 w 194724"/>
                <a:gd name="connsiteY4" fmla="*/ 62215 h 216583"/>
                <a:gd name="connsiteX5" fmla="*/ 180122 w 194724"/>
                <a:gd name="connsiteY5" fmla="*/ 54254 h 216583"/>
                <a:gd name="connsiteX6" fmla="*/ 179240 w 194724"/>
                <a:gd name="connsiteY6" fmla="*/ 54489 h 216583"/>
                <a:gd name="connsiteX7" fmla="*/ 112530 w 194724"/>
                <a:gd name="connsiteY7" fmla="*/ 77255 h 216583"/>
                <a:gd name="connsiteX8" fmla="*/ 98942 w 194724"/>
                <a:gd name="connsiteY8" fmla="*/ 8173 h 216583"/>
                <a:gd name="connsiteX9" fmla="*/ 86666 w 194724"/>
                <a:gd name="connsiteY9" fmla="*/ 232 h 216583"/>
                <a:gd name="connsiteX10" fmla="*/ 85666 w 194724"/>
                <a:gd name="connsiteY10" fmla="*/ 506 h 216583"/>
                <a:gd name="connsiteX11" fmla="*/ 75470 w 194724"/>
                <a:gd name="connsiteY11" fmla="*/ 4095 h 216583"/>
                <a:gd name="connsiteX12" fmla="*/ 67293 w 194724"/>
                <a:gd name="connsiteY12" fmla="*/ 18272 h 216583"/>
                <a:gd name="connsiteX13" fmla="*/ 78097 w 194724"/>
                <a:gd name="connsiteY13" fmla="*/ 73235 h 216583"/>
                <a:gd name="connsiteX14" fmla="*/ 52880 w 194724"/>
                <a:gd name="connsiteY14" fmla="*/ 58666 h 216583"/>
                <a:gd name="connsiteX15" fmla="*/ 37272 w 194724"/>
                <a:gd name="connsiteY15" fmla="*/ 63392 h 216583"/>
                <a:gd name="connsiteX16" fmla="*/ 31370 w 194724"/>
                <a:gd name="connsiteY16" fmla="*/ 73608 h 216583"/>
                <a:gd name="connsiteX17" fmla="*/ 35076 w 194724"/>
                <a:gd name="connsiteY17" fmla="*/ 89491 h 216583"/>
                <a:gd name="connsiteX18" fmla="*/ 73450 w 194724"/>
                <a:gd name="connsiteY18" fmla="*/ 111669 h 216583"/>
                <a:gd name="connsiteX19" fmla="*/ 61606 w 194724"/>
                <a:gd name="connsiteY19" fmla="*/ 132199 h 216583"/>
                <a:gd name="connsiteX20" fmla="*/ 23212 w 194724"/>
                <a:gd name="connsiteY20" fmla="*/ 110041 h 216583"/>
                <a:gd name="connsiteX21" fmla="*/ 7604 w 194724"/>
                <a:gd name="connsiteY21" fmla="*/ 114767 h 216583"/>
                <a:gd name="connsiteX22" fmla="*/ 1682 w 194724"/>
                <a:gd name="connsiteY22" fmla="*/ 125022 h 216583"/>
                <a:gd name="connsiteX23" fmla="*/ 5407 w 194724"/>
                <a:gd name="connsiteY23" fmla="*/ 140886 h 216583"/>
                <a:gd name="connsiteX24" fmla="*/ 43782 w 194724"/>
                <a:gd name="connsiteY24" fmla="*/ 163044 h 216583"/>
                <a:gd name="connsiteX25" fmla="*/ 26075 w 194724"/>
                <a:gd name="connsiteY25" fmla="*/ 193712 h 216583"/>
                <a:gd name="connsiteX26" fmla="*/ 29781 w 194724"/>
                <a:gd name="connsiteY26" fmla="*/ 209615 h 216583"/>
                <a:gd name="connsiteX27" fmla="*/ 39448 w 194724"/>
                <a:gd name="connsiteY27" fmla="*/ 215183 h 216583"/>
                <a:gd name="connsiteX28" fmla="*/ 55057 w 194724"/>
                <a:gd name="connsiteY28" fmla="*/ 210438 h 216583"/>
                <a:gd name="connsiteX29" fmla="*/ 72764 w 194724"/>
                <a:gd name="connsiteY29" fmla="*/ 179770 h 216583"/>
                <a:gd name="connsiteX30" fmla="*/ 111138 w 194724"/>
                <a:gd name="connsiteY30" fmla="*/ 201928 h 216583"/>
                <a:gd name="connsiteX31" fmla="*/ 126747 w 194724"/>
                <a:gd name="connsiteY31" fmla="*/ 197222 h 216583"/>
                <a:gd name="connsiteX32" fmla="*/ 132669 w 194724"/>
                <a:gd name="connsiteY32" fmla="*/ 186967 h 216583"/>
                <a:gd name="connsiteX33" fmla="*/ 128962 w 194724"/>
                <a:gd name="connsiteY33" fmla="*/ 171083 h 216583"/>
                <a:gd name="connsiteX34" fmla="*/ 90569 w 194724"/>
                <a:gd name="connsiteY34" fmla="*/ 148925 h 216583"/>
                <a:gd name="connsiteX35" fmla="*/ 102432 w 194724"/>
                <a:gd name="connsiteY35" fmla="*/ 128395 h 216583"/>
                <a:gd name="connsiteX36" fmla="*/ 140806 w 194724"/>
                <a:gd name="connsiteY36" fmla="*/ 150553 h 216583"/>
                <a:gd name="connsiteX37" fmla="*/ 156415 w 194724"/>
                <a:gd name="connsiteY37" fmla="*/ 145808 h 216583"/>
                <a:gd name="connsiteX38" fmla="*/ 162317 w 194724"/>
                <a:gd name="connsiteY38" fmla="*/ 135591 h 216583"/>
                <a:gd name="connsiteX39" fmla="*/ 158611 w 194724"/>
                <a:gd name="connsiteY39" fmla="*/ 119708 h 216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94724" h="216583">
                  <a:moveTo>
                    <a:pt x="158611" y="119708"/>
                  </a:moveTo>
                  <a:lnTo>
                    <a:pt x="133453" y="105198"/>
                  </a:lnTo>
                  <a:lnTo>
                    <a:pt x="186338" y="87118"/>
                  </a:lnTo>
                  <a:cubicBezTo>
                    <a:pt x="192142" y="85001"/>
                    <a:pt x="195593" y="79020"/>
                    <a:pt x="194534" y="72941"/>
                  </a:cubicBezTo>
                  <a:lnTo>
                    <a:pt x="192515" y="62215"/>
                  </a:lnTo>
                  <a:cubicBezTo>
                    <a:pt x="191299" y="56588"/>
                    <a:pt x="185750" y="53038"/>
                    <a:pt x="180122" y="54254"/>
                  </a:cubicBezTo>
                  <a:cubicBezTo>
                    <a:pt x="179828" y="54313"/>
                    <a:pt x="179534" y="54391"/>
                    <a:pt x="179240" y="54489"/>
                  </a:cubicBezTo>
                  <a:lnTo>
                    <a:pt x="112530" y="77255"/>
                  </a:lnTo>
                  <a:lnTo>
                    <a:pt x="98942" y="8173"/>
                  </a:lnTo>
                  <a:cubicBezTo>
                    <a:pt x="97745" y="2585"/>
                    <a:pt x="92255" y="-964"/>
                    <a:pt x="86666" y="232"/>
                  </a:cubicBezTo>
                  <a:cubicBezTo>
                    <a:pt x="86333" y="310"/>
                    <a:pt x="86000" y="408"/>
                    <a:pt x="85666" y="506"/>
                  </a:cubicBezTo>
                  <a:lnTo>
                    <a:pt x="75470" y="4095"/>
                  </a:lnTo>
                  <a:cubicBezTo>
                    <a:pt x="69666" y="6213"/>
                    <a:pt x="66214" y="12193"/>
                    <a:pt x="67293" y="18272"/>
                  </a:cubicBezTo>
                  <a:lnTo>
                    <a:pt x="78097" y="73235"/>
                  </a:lnTo>
                  <a:lnTo>
                    <a:pt x="52880" y="58666"/>
                  </a:lnTo>
                  <a:cubicBezTo>
                    <a:pt x="47527" y="55568"/>
                    <a:pt x="40547" y="57725"/>
                    <a:pt x="37272" y="63392"/>
                  </a:cubicBezTo>
                  <a:lnTo>
                    <a:pt x="31370" y="73608"/>
                  </a:lnTo>
                  <a:cubicBezTo>
                    <a:pt x="28075" y="79294"/>
                    <a:pt x="29722" y="86412"/>
                    <a:pt x="35076" y="89491"/>
                  </a:cubicBezTo>
                  <a:lnTo>
                    <a:pt x="73450" y="111669"/>
                  </a:lnTo>
                  <a:lnTo>
                    <a:pt x="61606" y="132199"/>
                  </a:lnTo>
                  <a:lnTo>
                    <a:pt x="23212" y="110041"/>
                  </a:lnTo>
                  <a:cubicBezTo>
                    <a:pt x="17859" y="106943"/>
                    <a:pt x="10878" y="109100"/>
                    <a:pt x="7604" y="114767"/>
                  </a:cubicBezTo>
                  <a:lnTo>
                    <a:pt x="1682" y="125022"/>
                  </a:lnTo>
                  <a:cubicBezTo>
                    <a:pt x="-1593" y="130689"/>
                    <a:pt x="54" y="137788"/>
                    <a:pt x="5407" y="140886"/>
                  </a:cubicBezTo>
                  <a:lnTo>
                    <a:pt x="43782" y="163044"/>
                  </a:lnTo>
                  <a:lnTo>
                    <a:pt x="26075" y="193712"/>
                  </a:lnTo>
                  <a:cubicBezTo>
                    <a:pt x="22801" y="199398"/>
                    <a:pt x="24467" y="206536"/>
                    <a:pt x="29781" y="209615"/>
                  </a:cubicBezTo>
                  <a:lnTo>
                    <a:pt x="39448" y="215183"/>
                  </a:lnTo>
                  <a:cubicBezTo>
                    <a:pt x="44762" y="218243"/>
                    <a:pt x="51763" y="216125"/>
                    <a:pt x="55057" y="210438"/>
                  </a:cubicBezTo>
                  <a:lnTo>
                    <a:pt x="72764" y="179770"/>
                  </a:lnTo>
                  <a:lnTo>
                    <a:pt x="111138" y="201928"/>
                  </a:lnTo>
                  <a:cubicBezTo>
                    <a:pt x="116491" y="205026"/>
                    <a:pt x="123472" y="202889"/>
                    <a:pt x="126747" y="197222"/>
                  </a:cubicBezTo>
                  <a:lnTo>
                    <a:pt x="132669" y="186967"/>
                  </a:lnTo>
                  <a:cubicBezTo>
                    <a:pt x="135924" y="181300"/>
                    <a:pt x="134316" y="174182"/>
                    <a:pt x="128962" y="171083"/>
                  </a:cubicBezTo>
                  <a:lnTo>
                    <a:pt x="90569" y="148925"/>
                  </a:lnTo>
                  <a:lnTo>
                    <a:pt x="102432" y="128395"/>
                  </a:lnTo>
                  <a:lnTo>
                    <a:pt x="140806" y="150553"/>
                  </a:lnTo>
                  <a:cubicBezTo>
                    <a:pt x="146160" y="153631"/>
                    <a:pt x="153140" y="151494"/>
                    <a:pt x="156415" y="145808"/>
                  </a:cubicBezTo>
                  <a:lnTo>
                    <a:pt x="162317" y="135591"/>
                  </a:lnTo>
                  <a:cubicBezTo>
                    <a:pt x="165592" y="129924"/>
                    <a:pt x="163964" y="122806"/>
                    <a:pt x="158611" y="119708"/>
                  </a:cubicBezTo>
                  <a:close/>
                </a:path>
              </a:pathLst>
            </a:custGeom>
            <a:solidFill>
              <a:srgbClr val="FFFFFF"/>
            </a:solidFill>
            <a:ln w="19598"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76385DCB-FEC5-9DF1-81F3-77916CC19BA6}"/>
                </a:ext>
              </a:extLst>
            </p:cNvPr>
            <p:cNvSpPr/>
            <p:nvPr/>
          </p:nvSpPr>
          <p:spPr>
            <a:xfrm>
              <a:off x="3948562" y="4607495"/>
              <a:ext cx="730299" cy="93323"/>
            </a:xfrm>
            <a:custGeom>
              <a:avLst/>
              <a:gdLst>
                <a:gd name="connsiteX0" fmla="*/ 967479 w 984753"/>
                <a:gd name="connsiteY0" fmla="*/ 0 h 120947"/>
                <a:gd name="connsiteX1" fmla="*/ 17275 w 984753"/>
                <a:gd name="connsiteY1" fmla="*/ 0 h 120947"/>
                <a:gd name="connsiteX2" fmla="*/ 0 w 984753"/>
                <a:gd name="connsiteY2" fmla="*/ 17275 h 120947"/>
                <a:gd name="connsiteX3" fmla="*/ 0 w 984753"/>
                <a:gd name="connsiteY3" fmla="*/ 103672 h 120947"/>
                <a:gd name="connsiteX4" fmla="*/ 17275 w 984753"/>
                <a:gd name="connsiteY4" fmla="*/ 120947 h 120947"/>
                <a:gd name="connsiteX5" fmla="*/ 967479 w 984753"/>
                <a:gd name="connsiteY5" fmla="*/ 120947 h 120947"/>
                <a:gd name="connsiteX6" fmla="*/ 984754 w 984753"/>
                <a:gd name="connsiteY6" fmla="*/ 103672 h 120947"/>
                <a:gd name="connsiteX7" fmla="*/ 984754 w 984753"/>
                <a:gd name="connsiteY7" fmla="*/ 17275 h 120947"/>
                <a:gd name="connsiteX8" fmla="*/ 967479 w 984753"/>
                <a:gd name="connsiteY8" fmla="*/ 0 h 120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4753" h="120947">
                  <a:moveTo>
                    <a:pt x="967479" y="0"/>
                  </a:moveTo>
                  <a:lnTo>
                    <a:pt x="17275" y="0"/>
                  </a:lnTo>
                  <a:cubicBezTo>
                    <a:pt x="7726" y="0"/>
                    <a:pt x="0" y="7726"/>
                    <a:pt x="0" y="17275"/>
                  </a:cubicBezTo>
                  <a:lnTo>
                    <a:pt x="0" y="103672"/>
                  </a:lnTo>
                  <a:cubicBezTo>
                    <a:pt x="0" y="113202"/>
                    <a:pt x="7726" y="120947"/>
                    <a:pt x="17275" y="120947"/>
                  </a:cubicBezTo>
                  <a:lnTo>
                    <a:pt x="967479" y="120947"/>
                  </a:lnTo>
                  <a:cubicBezTo>
                    <a:pt x="977009" y="120927"/>
                    <a:pt x="984734" y="113202"/>
                    <a:pt x="984754" y="103672"/>
                  </a:cubicBezTo>
                  <a:lnTo>
                    <a:pt x="984754" y="17275"/>
                  </a:lnTo>
                  <a:cubicBezTo>
                    <a:pt x="984734" y="7745"/>
                    <a:pt x="977009" y="20"/>
                    <a:pt x="967479" y="0"/>
                  </a:cubicBezTo>
                  <a:close/>
                </a:path>
              </a:pathLst>
            </a:custGeom>
            <a:gradFill>
              <a:gsLst>
                <a:gs pos="0">
                  <a:srgbClr val="FDFDFF"/>
                </a:gs>
                <a:gs pos="50000">
                  <a:srgbClr val="F2F2F6"/>
                </a:gs>
                <a:gs pos="100000">
                  <a:srgbClr val="E7E7ED"/>
                </a:gs>
              </a:gsLst>
              <a:lin ang="16200000" scaled="1"/>
            </a:gradFill>
            <a:ln w="19598"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32AE88AF-781E-B7B0-010C-87F5ADF38AD1}"/>
                </a:ext>
              </a:extLst>
            </p:cNvPr>
            <p:cNvSpPr/>
            <p:nvPr/>
          </p:nvSpPr>
          <p:spPr>
            <a:xfrm>
              <a:off x="3660310" y="4765478"/>
              <a:ext cx="531699" cy="93308"/>
            </a:xfrm>
            <a:custGeom>
              <a:avLst/>
              <a:gdLst>
                <a:gd name="connsiteX0" fmla="*/ 17276 w 716956"/>
                <a:gd name="connsiteY0" fmla="*/ 0 h 120927"/>
                <a:gd name="connsiteX1" fmla="*/ 699681 w 716956"/>
                <a:gd name="connsiteY1" fmla="*/ 0 h 120927"/>
                <a:gd name="connsiteX2" fmla="*/ 716957 w 716956"/>
                <a:gd name="connsiteY2" fmla="*/ 17236 h 120927"/>
                <a:gd name="connsiteX3" fmla="*/ 716957 w 716956"/>
                <a:gd name="connsiteY3" fmla="*/ 17275 h 120927"/>
                <a:gd name="connsiteX4" fmla="*/ 716957 w 716956"/>
                <a:gd name="connsiteY4" fmla="*/ 103652 h 120927"/>
                <a:gd name="connsiteX5" fmla="*/ 699721 w 716956"/>
                <a:gd name="connsiteY5" fmla="*/ 120928 h 120927"/>
                <a:gd name="connsiteX6" fmla="*/ 699681 w 716956"/>
                <a:gd name="connsiteY6" fmla="*/ 120928 h 120927"/>
                <a:gd name="connsiteX7" fmla="*/ 17276 w 716956"/>
                <a:gd name="connsiteY7" fmla="*/ 120928 h 120927"/>
                <a:gd name="connsiteX8" fmla="*/ 0 w 716956"/>
                <a:gd name="connsiteY8" fmla="*/ 103691 h 120927"/>
                <a:gd name="connsiteX9" fmla="*/ 0 w 716956"/>
                <a:gd name="connsiteY9" fmla="*/ 103652 h 120927"/>
                <a:gd name="connsiteX10" fmla="*/ 0 w 716956"/>
                <a:gd name="connsiteY10" fmla="*/ 17275 h 120927"/>
                <a:gd name="connsiteX11" fmla="*/ 17236 w 716956"/>
                <a:gd name="connsiteY11" fmla="*/ 0 h 120927"/>
                <a:gd name="connsiteX12" fmla="*/ 17276 w 716956"/>
                <a:gd name="connsiteY12" fmla="*/ 0 h 120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16956" h="120927">
                  <a:moveTo>
                    <a:pt x="17276" y="0"/>
                  </a:moveTo>
                  <a:lnTo>
                    <a:pt x="699681" y="0"/>
                  </a:lnTo>
                  <a:cubicBezTo>
                    <a:pt x="709211" y="-20"/>
                    <a:pt x="716937" y="7706"/>
                    <a:pt x="716957" y="17236"/>
                  </a:cubicBezTo>
                  <a:cubicBezTo>
                    <a:pt x="716957" y="17256"/>
                    <a:pt x="716957" y="17256"/>
                    <a:pt x="716957" y="17275"/>
                  </a:cubicBezTo>
                  <a:lnTo>
                    <a:pt x="716957" y="103652"/>
                  </a:lnTo>
                  <a:cubicBezTo>
                    <a:pt x="716976" y="113182"/>
                    <a:pt x="709251" y="120908"/>
                    <a:pt x="699721" y="120928"/>
                  </a:cubicBezTo>
                  <a:cubicBezTo>
                    <a:pt x="699701" y="120928"/>
                    <a:pt x="699701" y="120928"/>
                    <a:pt x="699681" y="120928"/>
                  </a:cubicBezTo>
                  <a:lnTo>
                    <a:pt x="17276" y="120928"/>
                  </a:lnTo>
                  <a:cubicBezTo>
                    <a:pt x="7746" y="120947"/>
                    <a:pt x="20" y="113221"/>
                    <a:pt x="0" y="103691"/>
                  </a:cubicBezTo>
                  <a:cubicBezTo>
                    <a:pt x="0" y="103672"/>
                    <a:pt x="0" y="103672"/>
                    <a:pt x="0" y="103652"/>
                  </a:cubicBezTo>
                  <a:lnTo>
                    <a:pt x="0" y="17275"/>
                  </a:lnTo>
                  <a:cubicBezTo>
                    <a:pt x="-19" y="7746"/>
                    <a:pt x="7706" y="20"/>
                    <a:pt x="17236" y="0"/>
                  </a:cubicBezTo>
                  <a:cubicBezTo>
                    <a:pt x="17256" y="0"/>
                    <a:pt x="17256" y="0"/>
                    <a:pt x="17276" y="0"/>
                  </a:cubicBezTo>
                  <a:close/>
                </a:path>
              </a:pathLst>
            </a:custGeom>
            <a:gradFill>
              <a:gsLst>
                <a:gs pos="0">
                  <a:srgbClr val="FDFDFF"/>
                </a:gs>
                <a:gs pos="50000">
                  <a:srgbClr val="F2F2F6"/>
                </a:gs>
                <a:gs pos="100000">
                  <a:srgbClr val="E7E7ED"/>
                </a:gs>
              </a:gsLst>
              <a:lin ang="16200000" scaled="1"/>
            </a:gradFill>
            <a:ln w="19598" cap="flat">
              <a:noFill/>
              <a:prstDash val="solid"/>
              <a:miter/>
            </a:ln>
          </p:spPr>
          <p:txBody>
            <a:bodyPr rtlCol="0" anchor="ctr"/>
            <a:lstStyle/>
            <a:p>
              <a:endParaRPr lang="zh-CN" altLang="en-US"/>
            </a:p>
          </p:txBody>
        </p:sp>
        <p:grpSp>
          <p:nvGrpSpPr>
            <p:cNvPr id="62" name="组合 61">
              <a:extLst>
                <a:ext uri="{FF2B5EF4-FFF2-40B4-BE49-F238E27FC236}">
                  <a16:creationId xmlns:a16="http://schemas.microsoft.com/office/drawing/2014/main" id="{60F40BC0-9D38-0C46-1831-73A389F0345B}"/>
                </a:ext>
              </a:extLst>
            </p:cNvPr>
            <p:cNvGrpSpPr/>
            <p:nvPr/>
          </p:nvGrpSpPr>
          <p:grpSpPr>
            <a:xfrm>
              <a:off x="3352451" y="5224323"/>
              <a:ext cx="1585503" cy="1098262"/>
              <a:chOff x="7848065" y="5090932"/>
              <a:chExt cx="1585503" cy="1098262"/>
            </a:xfrm>
          </p:grpSpPr>
          <p:sp>
            <p:nvSpPr>
              <p:cNvPr id="8" name="任意多边形: 形状 7">
                <a:extLst>
                  <a:ext uri="{FF2B5EF4-FFF2-40B4-BE49-F238E27FC236}">
                    <a16:creationId xmlns:a16="http://schemas.microsoft.com/office/drawing/2014/main" id="{DEA59621-6834-29A9-4C90-67AD151AAB4B}"/>
                  </a:ext>
                </a:extLst>
              </p:cNvPr>
              <p:cNvSpPr/>
              <p:nvPr/>
            </p:nvSpPr>
            <p:spPr>
              <a:xfrm>
                <a:off x="8778232" y="5090932"/>
                <a:ext cx="373598" cy="289321"/>
              </a:xfrm>
              <a:custGeom>
                <a:avLst/>
                <a:gdLst>
                  <a:gd name="connsiteX0" fmla="*/ 0 w 503769"/>
                  <a:gd name="connsiteY0" fmla="*/ 0 h 374959"/>
                  <a:gd name="connsiteX1" fmla="*/ 503770 w 503769"/>
                  <a:gd name="connsiteY1" fmla="*/ 0 h 374959"/>
                  <a:gd name="connsiteX2" fmla="*/ 503770 w 503769"/>
                  <a:gd name="connsiteY2" fmla="*/ 374959 h 374959"/>
                  <a:gd name="connsiteX3" fmla="*/ 9177 w 503769"/>
                  <a:gd name="connsiteY3" fmla="*/ 374959 h 374959"/>
                  <a:gd name="connsiteX4" fmla="*/ 0 w 503769"/>
                  <a:gd name="connsiteY4" fmla="*/ 0 h 374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769" h="374959">
                    <a:moveTo>
                      <a:pt x="0" y="0"/>
                    </a:moveTo>
                    <a:lnTo>
                      <a:pt x="503770" y="0"/>
                    </a:lnTo>
                    <a:lnTo>
                      <a:pt x="503770" y="374959"/>
                    </a:lnTo>
                    <a:lnTo>
                      <a:pt x="9177" y="374959"/>
                    </a:lnTo>
                    <a:lnTo>
                      <a:pt x="0" y="0"/>
                    </a:lnTo>
                    <a:close/>
                  </a:path>
                </a:pathLst>
              </a:custGeom>
              <a:solidFill>
                <a:srgbClr val="E9E9EF"/>
              </a:solidFill>
              <a:ln w="19598"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77C980DE-C8C5-7548-0978-18158A103609}"/>
                  </a:ext>
                </a:extLst>
              </p:cNvPr>
              <p:cNvSpPr/>
              <p:nvPr/>
            </p:nvSpPr>
            <p:spPr>
              <a:xfrm>
                <a:off x="8234463" y="5090932"/>
                <a:ext cx="1199105" cy="416582"/>
              </a:xfrm>
              <a:custGeom>
                <a:avLst/>
                <a:gdLst>
                  <a:gd name="connsiteX0" fmla="*/ 1443620 w 1616902"/>
                  <a:gd name="connsiteY0" fmla="*/ 356527 h 539888"/>
                  <a:gd name="connsiteX1" fmla="*/ 1616903 w 1616902"/>
                  <a:gd name="connsiteY1" fmla="*/ 539615 h 539888"/>
                  <a:gd name="connsiteX2" fmla="*/ 1606843 w 1616902"/>
                  <a:gd name="connsiteY2" fmla="*/ 539889 h 539888"/>
                  <a:gd name="connsiteX3" fmla="*/ 203755 w 1616902"/>
                  <a:gd name="connsiteY3" fmla="*/ 539889 h 539888"/>
                  <a:gd name="connsiteX4" fmla="*/ 0 w 1616902"/>
                  <a:gd name="connsiteY4" fmla="*/ 336134 h 539888"/>
                  <a:gd name="connsiteX5" fmla="*/ 0 w 1616902"/>
                  <a:gd name="connsiteY5" fmla="*/ 175106 h 539888"/>
                  <a:gd name="connsiteX6" fmla="*/ 1077837 w 1616902"/>
                  <a:gd name="connsiteY6" fmla="*/ 175106 h 539888"/>
                  <a:gd name="connsiteX7" fmla="*/ 1258787 w 1616902"/>
                  <a:gd name="connsiteY7" fmla="*/ 19 h 539888"/>
                  <a:gd name="connsiteX8" fmla="*/ 1260238 w 1616902"/>
                  <a:gd name="connsiteY8" fmla="*/ 0 h 539888"/>
                  <a:gd name="connsiteX9" fmla="*/ 1443424 w 1616902"/>
                  <a:gd name="connsiteY9" fmla="*/ 175106 h 539888"/>
                  <a:gd name="connsiteX10" fmla="*/ 1443620 w 1616902"/>
                  <a:gd name="connsiteY10" fmla="*/ 175106 h 539888"/>
                  <a:gd name="connsiteX11" fmla="*/ 1443620 w 1616902"/>
                  <a:gd name="connsiteY11" fmla="*/ 356527 h 53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6902" h="539888">
                    <a:moveTo>
                      <a:pt x="1443620" y="356527"/>
                    </a:moveTo>
                    <a:cubicBezTo>
                      <a:pt x="1443600" y="453885"/>
                      <a:pt x="1519702" y="534281"/>
                      <a:pt x="1616903" y="539615"/>
                    </a:cubicBezTo>
                    <a:cubicBezTo>
                      <a:pt x="1613569" y="539811"/>
                      <a:pt x="1610216" y="539889"/>
                      <a:pt x="1606843" y="539889"/>
                    </a:cubicBezTo>
                    <a:lnTo>
                      <a:pt x="203755" y="539889"/>
                    </a:lnTo>
                    <a:cubicBezTo>
                      <a:pt x="91220" y="539889"/>
                      <a:pt x="0" y="448669"/>
                      <a:pt x="0" y="336134"/>
                    </a:cubicBezTo>
                    <a:lnTo>
                      <a:pt x="0" y="175106"/>
                    </a:lnTo>
                    <a:lnTo>
                      <a:pt x="1077837" y="175106"/>
                    </a:lnTo>
                    <a:cubicBezTo>
                      <a:pt x="1081720" y="77788"/>
                      <a:pt x="1161390" y="686"/>
                      <a:pt x="1258787" y="19"/>
                    </a:cubicBezTo>
                    <a:lnTo>
                      <a:pt x="1260238" y="0"/>
                    </a:lnTo>
                    <a:cubicBezTo>
                      <a:pt x="1358302" y="0"/>
                      <a:pt x="1438992" y="77141"/>
                      <a:pt x="1443424" y="175106"/>
                    </a:cubicBezTo>
                    <a:lnTo>
                      <a:pt x="1443620" y="175106"/>
                    </a:lnTo>
                    <a:lnTo>
                      <a:pt x="1443620" y="356527"/>
                    </a:lnTo>
                    <a:close/>
                  </a:path>
                </a:pathLst>
              </a:custGeom>
              <a:gradFill>
                <a:gsLst>
                  <a:gs pos="0">
                    <a:srgbClr val="EEEEF8"/>
                  </a:gs>
                  <a:gs pos="50000">
                    <a:srgbClr val="D5D5E0"/>
                  </a:gs>
                  <a:gs pos="100000">
                    <a:srgbClr val="BDBDC8"/>
                  </a:gs>
                </a:gsLst>
                <a:lin ang="16200000" scaled="1"/>
              </a:gradFill>
              <a:ln w="19598"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389A26A3-58C1-6C66-FD59-AE77BC44D105}"/>
                  </a:ext>
                </a:extLst>
              </p:cNvPr>
              <p:cNvSpPr/>
              <p:nvPr/>
            </p:nvSpPr>
            <p:spPr>
              <a:xfrm>
                <a:off x="8063622" y="5090932"/>
                <a:ext cx="954639" cy="1098262"/>
              </a:xfrm>
              <a:custGeom>
                <a:avLst/>
                <a:gdLst>
                  <a:gd name="connsiteX0" fmla="*/ 163008 w 1287259"/>
                  <a:gd name="connsiteY0" fmla="*/ 0 h 1423343"/>
                  <a:gd name="connsiteX1" fmla="*/ 1271964 w 1287259"/>
                  <a:gd name="connsiteY1" fmla="*/ 0 h 1423343"/>
                  <a:gd name="connsiteX2" fmla="*/ 1287259 w 1287259"/>
                  <a:gd name="connsiteY2" fmla="*/ 15295 h 1423343"/>
                  <a:gd name="connsiteX3" fmla="*/ 1287259 w 1287259"/>
                  <a:gd name="connsiteY3" fmla="*/ 1257493 h 1423343"/>
                  <a:gd name="connsiteX4" fmla="*/ 1121408 w 1287259"/>
                  <a:gd name="connsiteY4" fmla="*/ 1423344 h 1423343"/>
                  <a:gd name="connsiteX5" fmla="*/ 15295 w 1287259"/>
                  <a:gd name="connsiteY5" fmla="*/ 1423344 h 1423343"/>
                  <a:gd name="connsiteX6" fmla="*/ 0 w 1287259"/>
                  <a:gd name="connsiteY6" fmla="*/ 1408069 h 1423343"/>
                  <a:gd name="connsiteX7" fmla="*/ 0 w 1287259"/>
                  <a:gd name="connsiteY7" fmla="*/ 163008 h 1423343"/>
                  <a:gd name="connsiteX8" fmla="*/ 163008 w 1287259"/>
                  <a:gd name="connsiteY8" fmla="*/ 0 h 1423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7259" h="1423343">
                    <a:moveTo>
                      <a:pt x="163008" y="0"/>
                    </a:moveTo>
                    <a:lnTo>
                      <a:pt x="1271964" y="0"/>
                    </a:lnTo>
                    <a:cubicBezTo>
                      <a:pt x="1280415" y="0"/>
                      <a:pt x="1287259" y="6843"/>
                      <a:pt x="1287259" y="15295"/>
                    </a:cubicBezTo>
                    <a:lnTo>
                      <a:pt x="1287259" y="1257493"/>
                    </a:lnTo>
                    <a:cubicBezTo>
                      <a:pt x="1287259" y="1349085"/>
                      <a:pt x="1213001" y="1423344"/>
                      <a:pt x="1121408" y="1423344"/>
                    </a:cubicBezTo>
                    <a:lnTo>
                      <a:pt x="15295" y="1423344"/>
                    </a:lnTo>
                    <a:cubicBezTo>
                      <a:pt x="6863" y="1423344"/>
                      <a:pt x="20" y="1416500"/>
                      <a:pt x="0" y="1408069"/>
                    </a:cubicBezTo>
                    <a:lnTo>
                      <a:pt x="0" y="163008"/>
                    </a:lnTo>
                    <a:cubicBezTo>
                      <a:pt x="0" y="72984"/>
                      <a:pt x="72984" y="0"/>
                      <a:pt x="163008" y="0"/>
                    </a:cubicBezTo>
                    <a:close/>
                  </a:path>
                </a:pathLst>
              </a:custGeom>
              <a:gradFill>
                <a:gsLst>
                  <a:gs pos="0">
                    <a:srgbClr val="E9E9EF"/>
                  </a:gs>
                  <a:gs pos="50000">
                    <a:srgbClr val="F1F1F5"/>
                  </a:gs>
                  <a:gs pos="100000">
                    <a:srgbClr val="FAFAFC"/>
                  </a:gs>
                </a:gsLst>
                <a:lin ang="5400000" scaled="1"/>
              </a:gradFill>
              <a:ln w="19598"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D6063402-97EF-FECB-72DE-E8720097EC6C}"/>
                  </a:ext>
                </a:extLst>
              </p:cNvPr>
              <p:cNvSpPr/>
              <p:nvPr/>
            </p:nvSpPr>
            <p:spPr>
              <a:xfrm>
                <a:off x="7848065" y="5948668"/>
                <a:ext cx="1031610" cy="240526"/>
              </a:xfrm>
              <a:custGeom>
                <a:avLst/>
                <a:gdLst>
                  <a:gd name="connsiteX0" fmla="*/ 1236492 w 1391048"/>
                  <a:gd name="connsiteY0" fmla="*/ 0 h 311721"/>
                  <a:gd name="connsiteX1" fmla="*/ 1236492 w 1391048"/>
                  <a:gd name="connsiteY1" fmla="*/ 157165 h 311721"/>
                  <a:gd name="connsiteX2" fmla="*/ 1391048 w 1391048"/>
                  <a:gd name="connsiteY2" fmla="*/ 311721 h 311721"/>
                  <a:gd name="connsiteX3" fmla="*/ 291073 w 1391048"/>
                  <a:gd name="connsiteY3" fmla="*/ 311721 h 311721"/>
                  <a:gd name="connsiteX4" fmla="*/ 0 w 1391048"/>
                  <a:gd name="connsiteY4" fmla="*/ 20648 h 311721"/>
                  <a:gd name="connsiteX5" fmla="*/ 0 w 1391048"/>
                  <a:gd name="connsiteY5" fmla="*/ 0 h 311721"/>
                  <a:gd name="connsiteX6" fmla="*/ 1236492 w 1391048"/>
                  <a:gd name="connsiteY6" fmla="*/ 0 h 311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91048" h="311721">
                    <a:moveTo>
                      <a:pt x="1236492" y="0"/>
                    </a:moveTo>
                    <a:lnTo>
                      <a:pt x="1236492" y="157165"/>
                    </a:lnTo>
                    <a:cubicBezTo>
                      <a:pt x="1236492" y="242522"/>
                      <a:pt x="1305691" y="311721"/>
                      <a:pt x="1391048" y="311721"/>
                    </a:cubicBezTo>
                    <a:lnTo>
                      <a:pt x="291073" y="311721"/>
                    </a:lnTo>
                    <a:cubicBezTo>
                      <a:pt x="130320" y="311721"/>
                      <a:pt x="0" y="181401"/>
                      <a:pt x="0" y="20648"/>
                    </a:cubicBezTo>
                    <a:lnTo>
                      <a:pt x="0" y="0"/>
                    </a:lnTo>
                    <a:lnTo>
                      <a:pt x="1236492" y="0"/>
                    </a:lnTo>
                    <a:close/>
                  </a:path>
                </a:pathLst>
              </a:custGeom>
              <a:gradFill>
                <a:gsLst>
                  <a:gs pos="0">
                    <a:srgbClr val="FAFAFB"/>
                  </a:gs>
                  <a:gs pos="50000">
                    <a:srgbClr val="EEEEF5"/>
                  </a:gs>
                  <a:gs pos="100000">
                    <a:srgbClr val="E3E3EF"/>
                  </a:gs>
                </a:gsLst>
                <a:lin ang="5400000" scaled="1"/>
              </a:gradFill>
              <a:ln w="19598"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868A9FD6-8303-C621-D939-23858598C4FE}"/>
                  </a:ext>
                </a:extLst>
              </p:cNvPr>
              <p:cNvSpPr/>
              <p:nvPr/>
            </p:nvSpPr>
            <p:spPr>
              <a:xfrm>
                <a:off x="8181179" y="5309368"/>
                <a:ext cx="204999" cy="213291"/>
              </a:xfrm>
              <a:custGeom>
                <a:avLst/>
                <a:gdLst>
                  <a:gd name="connsiteX0" fmla="*/ 259150 w 276425"/>
                  <a:gd name="connsiteY0" fmla="*/ 0 h 276425"/>
                  <a:gd name="connsiteX1" fmla="*/ 17275 w 276425"/>
                  <a:gd name="connsiteY1" fmla="*/ 0 h 276425"/>
                  <a:gd name="connsiteX2" fmla="*/ 0 w 276425"/>
                  <a:gd name="connsiteY2" fmla="*/ 17275 h 276425"/>
                  <a:gd name="connsiteX3" fmla="*/ 0 w 276425"/>
                  <a:gd name="connsiteY3" fmla="*/ 259150 h 276425"/>
                  <a:gd name="connsiteX4" fmla="*/ 17236 w 276425"/>
                  <a:gd name="connsiteY4" fmla="*/ 276425 h 276425"/>
                  <a:gd name="connsiteX5" fmla="*/ 17275 w 276425"/>
                  <a:gd name="connsiteY5" fmla="*/ 276425 h 276425"/>
                  <a:gd name="connsiteX6" fmla="*/ 259150 w 276425"/>
                  <a:gd name="connsiteY6" fmla="*/ 276425 h 276425"/>
                  <a:gd name="connsiteX7" fmla="*/ 276425 w 276425"/>
                  <a:gd name="connsiteY7" fmla="*/ 259150 h 276425"/>
                  <a:gd name="connsiteX8" fmla="*/ 276425 w 276425"/>
                  <a:gd name="connsiteY8" fmla="*/ 17275 h 276425"/>
                  <a:gd name="connsiteX9" fmla="*/ 259150 w 276425"/>
                  <a:gd name="connsiteY9" fmla="*/ 0 h 27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6425" h="276425">
                    <a:moveTo>
                      <a:pt x="259150" y="0"/>
                    </a:moveTo>
                    <a:lnTo>
                      <a:pt x="17275" y="0"/>
                    </a:lnTo>
                    <a:cubicBezTo>
                      <a:pt x="7726" y="0"/>
                      <a:pt x="0" y="7726"/>
                      <a:pt x="0" y="17275"/>
                    </a:cubicBezTo>
                    <a:lnTo>
                      <a:pt x="0" y="259150"/>
                    </a:lnTo>
                    <a:cubicBezTo>
                      <a:pt x="-20" y="268680"/>
                      <a:pt x="7706" y="276406"/>
                      <a:pt x="17236" y="276425"/>
                    </a:cubicBezTo>
                    <a:cubicBezTo>
                      <a:pt x="17256" y="276425"/>
                      <a:pt x="17256" y="276425"/>
                      <a:pt x="17275" y="276425"/>
                    </a:cubicBezTo>
                    <a:lnTo>
                      <a:pt x="259150" y="276425"/>
                    </a:lnTo>
                    <a:cubicBezTo>
                      <a:pt x="268700" y="276425"/>
                      <a:pt x="276425" y="268699"/>
                      <a:pt x="276425" y="259150"/>
                    </a:cubicBezTo>
                    <a:lnTo>
                      <a:pt x="276425" y="17275"/>
                    </a:lnTo>
                    <a:cubicBezTo>
                      <a:pt x="276406" y="7745"/>
                      <a:pt x="268680" y="19"/>
                      <a:pt x="259150" y="0"/>
                    </a:cubicBezTo>
                    <a:close/>
                  </a:path>
                </a:pathLst>
              </a:custGeom>
              <a:gradFill>
                <a:gsLst>
                  <a:gs pos="0">
                    <a:srgbClr val="FFFFFF"/>
                  </a:gs>
                  <a:gs pos="50000">
                    <a:srgbClr val="FCFCFD"/>
                  </a:gs>
                  <a:gs pos="100000">
                    <a:srgbClr val="FAFAFC"/>
                  </a:gs>
                </a:gsLst>
                <a:lin ang="5400000" scaled="1"/>
              </a:gradFill>
              <a:ln w="19598"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DFC217E7-B1D5-80AF-3D5B-88C7EAB56C50}"/>
                  </a:ext>
                </a:extLst>
              </p:cNvPr>
              <p:cNvSpPr/>
              <p:nvPr/>
            </p:nvSpPr>
            <p:spPr>
              <a:xfrm>
                <a:off x="8488685" y="5309368"/>
                <a:ext cx="435606" cy="66648"/>
              </a:xfrm>
              <a:custGeom>
                <a:avLst/>
                <a:gdLst>
                  <a:gd name="connsiteX0" fmla="*/ 17275 w 587381"/>
                  <a:gd name="connsiteY0" fmla="*/ 0 h 86376"/>
                  <a:gd name="connsiteX1" fmla="*/ 570106 w 587381"/>
                  <a:gd name="connsiteY1" fmla="*/ 0 h 86376"/>
                  <a:gd name="connsiteX2" fmla="*/ 587382 w 587381"/>
                  <a:gd name="connsiteY2" fmla="*/ 17275 h 86376"/>
                  <a:gd name="connsiteX3" fmla="*/ 587382 w 587381"/>
                  <a:gd name="connsiteY3" fmla="*/ 69101 h 86376"/>
                  <a:gd name="connsiteX4" fmla="*/ 570146 w 587381"/>
                  <a:gd name="connsiteY4" fmla="*/ 86377 h 86376"/>
                  <a:gd name="connsiteX5" fmla="*/ 570106 w 587381"/>
                  <a:gd name="connsiteY5" fmla="*/ 86377 h 86376"/>
                  <a:gd name="connsiteX6" fmla="*/ 17275 w 587381"/>
                  <a:gd name="connsiteY6" fmla="*/ 86377 h 86376"/>
                  <a:gd name="connsiteX7" fmla="*/ 0 w 587381"/>
                  <a:gd name="connsiteY7" fmla="*/ 69141 h 86376"/>
                  <a:gd name="connsiteX8" fmla="*/ 0 w 587381"/>
                  <a:gd name="connsiteY8" fmla="*/ 69101 h 86376"/>
                  <a:gd name="connsiteX9" fmla="*/ 0 w 587381"/>
                  <a:gd name="connsiteY9" fmla="*/ 17275 h 86376"/>
                  <a:gd name="connsiteX10" fmla="*/ 17275 w 587381"/>
                  <a:gd name="connsiteY10" fmla="*/ 0 h 8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7381" h="86376">
                    <a:moveTo>
                      <a:pt x="17275" y="0"/>
                    </a:moveTo>
                    <a:lnTo>
                      <a:pt x="570106" y="0"/>
                    </a:lnTo>
                    <a:cubicBezTo>
                      <a:pt x="579656" y="0"/>
                      <a:pt x="587382" y="7745"/>
                      <a:pt x="587382" y="17275"/>
                    </a:cubicBezTo>
                    <a:lnTo>
                      <a:pt x="587382" y="69101"/>
                    </a:lnTo>
                    <a:cubicBezTo>
                      <a:pt x="587401" y="78631"/>
                      <a:pt x="579675" y="86357"/>
                      <a:pt x="570146" y="86377"/>
                    </a:cubicBezTo>
                    <a:cubicBezTo>
                      <a:pt x="570126" y="86377"/>
                      <a:pt x="570126" y="86377"/>
                      <a:pt x="570106" y="86377"/>
                    </a:cubicBezTo>
                    <a:lnTo>
                      <a:pt x="17275" y="86377"/>
                    </a:lnTo>
                    <a:cubicBezTo>
                      <a:pt x="7746" y="86396"/>
                      <a:pt x="20" y="78670"/>
                      <a:pt x="0" y="69141"/>
                    </a:cubicBezTo>
                    <a:cubicBezTo>
                      <a:pt x="0" y="69121"/>
                      <a:pt x="0" y="69121"/>
                      <a:pt x="0" y="69101"/>
                    </a:cubicBezTo>
                    <a:lnTo>
                      <a:pt x="0" y="17275"/>
                    </a:lnTo>
                    <a:cubicBezTo>
                      <a:pt x="0" y="7745"/>
                      <a:pt x="7726" y="0"/>
                      <a:pt x="17275" y="0"/>
                    </a:cubicBezTo>
                    <a:close/>
                  </a:path>
                </a:pathLst>
              </a:custGeom>
              <a:gradFill>
                <a:gsLst>
                  <a:gs pos="0">
                    <a:srgbClr val="FFFFFF"/>
                  </a:gs>
                  <a:gs pos="50000">
                    <a:srgbClr val="FCFCFD"/>
                  </a:gs>
                  <a:gs pos="100000">
                    <a:srgbClr val="FAFAFC"/>
                  </a:gs>
                </a:gsLst>
                <a:lin ang="5400000" scaled="1"/>
              </a:gradFill>
              <a:ln w="19598"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4E502164-3B78-CB11-D322-C875854034DA}"/>
                  </a:ext>
                </a:extLst>
              </p:cNvPr>
              <p:cNvSpPr/>
              <p:nvPr/>
            </p:nvSpPr>
            <p:spPr>
              <a:xfrm>
                <a:off x="8488685" y="5456011"/>
                <a:ext cx="435606" cy="66648"/>
              </a:xfrm>
              <a:custGeom>
                <a:avLst/>
                <a:gdLst>
                  <a:gd name="connsiteX0" fmla="*/ 17275 w 587381"/>
                  <a:gd name="connsiteY0" fmla="*/ 0 h 86376"/>
                  <a:gd name="connsiteX1" fmla="*/ 570106 w 587381"/>
                  <a:gd name="connsiteY1" fmla="*/ 0 h 86376"/>
                  <a:gd name="connsiteX2" fmla="*/ 587382 w 587381"/>
                  <a:gd name="connsiteY2" fmla="*/ 17236 h 86376"/>
                  <a:gd name="connsiteX3" fmla="*/ 587382 w 587381"/>
                  <a:gd name="connsiteY3" fmla="*/ 17275 h 86376"/>
                  <a:gd name="connsiteX4" fmla="*/ 587382 w 587381"/>
                  <a:gd name="connsiteY4" fmla="*/ 69101 h 86376"/>
                  <a:gd name="connsiteX5" fmla="*/ 570146 w 587381"/>
                  <a:gd name="connsiteY5" fmla="*/ 86377 h 86376"/>
                  <a:gd name="connsiteX6" fmla="*/ 570106 w 587381"/>
                  <a:gd name="connsiteY6" fmla="*/ 86377 h 86376"/>
                  <a:gd name="connsiteX7" fmla="*/ 17275 w 587381"/>
                  <a:gd name="connsiteY7" fmla="*/ 86377 h 86376"/>
                  <a:gd name="connsiteX8" fmla="*/ 0 w 587381"/>
                  <a:gd name="connsiteY8" fmla="*/ 69141 h 86376"/>
                  <a:gd name="connsiteX9" fmla="*/ 0 w 587381"/>
                  <a:gd name="connsiteY9" fmla="*/ 69101 h 86376"/>
                  <a:gd name="connsiteX10" fmla="*/ 0 w 587381"/>
                  <a:gd name="connsiteY10" fmla="*/ 17275 h 86376"/>
                  <a:gd name="connsiteX11" fmla="*/ 17236 w 587381"/>
                  <a:gd name="connsiteY11" fmla="*/ 0 h 86376"/>
                  <a:gd name="connsiteX12" fmla="*/ 17275 w 587381"/>
                  <a:gd name="connsiteY12" fmla="*/ 0 h 8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7381" h="86376">
                    <a:moveTo>
                      <a:pt x="17275" y="0"/>
                    </a:moveTo>
                    <a:lnTo>
                      <a:pt x="570106" y="0"/>
                    </a:lnTo>
                    <a:cubicBezTo>
                      <a:pt x="579636" y="-20"/>
                      <a:pt x="587362" y="7706"/>
                      <a:pt x="587382" y="17236"/>
                    </a:cubicBezTo>
                    <a:cubicBezTo>
                      <a:pt x="587382" y="17256"/>
                      <a:pt x="587382" y="17256"/>
                      <a:pt x="587382" y="17275"/>
                    </a:cubicBezTo>
                    <a:lnTo>
                      <a:pt x="587382" y="69101"/>
                    </a:lnTo>
                    <a:cubicBezTo>
                      <a:pt x="587401" y="78631"/>
                      <a:pt x="579675" y="86357"/>
                      <a:pt x="570146" y="86377"/>
                    </a:cubicBezTo>
                    <a:cubicBezTo>
                      <a:pt x="570126" y="86377"/>
                      <a:pt x="570126" y="86377"/>
                      <a:pt x="570106" y="86377"/>
                    </a:cubicBezTo>
                    <a:lnTo>
                      <a:pt x="17275" y="86377"/>
                    </a:lnTo>
                    <a:cubicBezTo>
                      <a:pt x="7746" y="86396"/>
                      <a:pt x="20" y="78670"/>
                      <a:pt x="0" y="69141"/>
                    </a:cubicBezTo>
                    <a:cubicBezTo>
                      <a:pt x="0" y="69121"/>
                      <a:pt x="0" y="69121"/>
                      <a:pt x="0" y="69101"/>
                    </a:cubicBezTo>
                    <a:lnTo>
                      <a:pt x="0" y="17275"/>
                    </a:lnTo>
                    <a:cubicBezTo>
                      <a:pt x="-20" y="7745"/>
                      <a:pt x="7706" y="19"/>
                      <a:pt x="17236" y="0"/>
                    </a:cubicBezTo>
                    <a:cubicBezTo>
                      <a:pt x="17256" y="0"/>
                      <a:pt x="17256" y="0"/>
                      <a:pt x="17275" y="0"/>
                    </a:cubicBezTo>
                    <a:close/>
                  </a:path>
                </a:pathLst>
              </a:custGeom>
              <a:gradFill>
                <a:gsLst>
                  <a:gs pos="0">
                    <a:srgbClr val="FFFFFF"/>
                  </a:gs>
                  <a:gs pos="50000">
                    <a:srgbClr val="FCFCFD"/>
                  </a:gs>
                  <a:gs pos="100000">
                    <a:srgbClr val="FAFAFC"/>
                  </a:gs>
                </a:gsLst>
                <a:lin ang="5400000" scaled="1"/>
              </a:gradFill>
              <a:ln w="19598"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E760554D-AAE1-AF49-1914-A941C2CFD595}"/>
                  </a:ext>
                </a:extLst>
              </p:cNvPr>
              <p:cNvSpPr/>
              <p:nvPr/>
            </p:nvSpPr>
            <p:spPr>
              <a:xfrm>
                <a:off x="8181179" y="5602638"/>
                <a:ext cx="743112" cy="66664"/>
              </a:xfrm>
              <a:custGeom>
                <a:avLst/>
                <a:gdLst>
                  <a:gd name="connsiteX0" fmla="*/ 17275 w 1002029"/>
                  <a:gd name="connsiteY0" fmla="*/ 0 h 86396"/>
                  <a:gd name="connsiteX1" fmla="*/ 984754 w 1002029"/>
                  <a:gd name="connsiteY1" fmla="*/ 0 h 86396"/>
                  <a:gd name="connsiteX2" fmla="*/ 1002029 w 1002029"/>
                  <a:gd name="connsiteY2" fmla="*/ 17275 h 86396"/>
                  <a:gd name="connsiteX3" fmla="*/ 1002029 w 1002029"/>
                  <a:gd name="connsiteY3" fmla="*/ 69121 h 86396"/>
                  <a:gd name="connsiteX4" fmla="*/ 984754 w 1002029"/>
                  <a:gd name="connsiteY4" fmla="*/ 86396 h 86396"/>
                  <a:gd name="connsiteX5" fmla="*/ 17275 w 1002029"/>
                  <a:gd name="connsiteY5" fmla="*/ 86396 h 86396"/>
                  <a:gd name="connsiteX6" fmla="*/ 0 w 1002029"/>
                  <a:gd name="connsiteY6" fmla="*/ 69121 h 86396"/>
                  <a:gd name="connsiteX7" fmla="*/ 0 w 1002029"/>
                  <a:gd name="connsiteY7" fmla="*/ 17275 h 86396"/>
                  <a:gd name="connsiteX8" fmla="*/ 17275 w 1002029"/>
                  <a:gd name="connsiteY8" fmla="*/ 0 h 86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2029" h="86396">
                    <a:moveTo>
                      <a:pt x="17275" y="0"/>
                    </a:moveTo>
                    <a:lnTo>
                      <a:pt x="984754" y="0"/>
                    </a:lnTo>
                    <a:cubicBezTo>
                      <a:pt x="994304" y="0"/>
                      <a:pt x="1002029" y="7746"/>
                      <a:pt x="1002029" y="17275"/>
                    </a:cubicBezTo>
                    <a:lnTo>
                      <a:pt x="1002029" y="69121"/>
                    </a:lnTo>
                    <a:cubicBezTo>
                      <a:pt x="1002029" y="78670"/>
                      <a:pt x="994304" y="86396"/>
                      <a:pt x="984754" y="86396"/>
                    </a:cubicBezTo>
                    <a:lnTo>
                      <a:pt x="17275" y="86396"/>
                    </a:lnTo>
                    <a:cubicBezTo>
                      <a:pt x="7726" y="86396"/>
                      <a:pt x="0" y="78670"/>
                      <a:pt x="0" y="69121"/>
                    </a:cubicBezTo>
                    <a:lnTo>
                      <a:pt x="0" y="17275"/>
                    </a:lnTo>
                    <a:cubicBezTo>
                      <a:pt x="0" y="7746"/>
                      <a:pt x="7726" y="0"/>
                      <a:pt x="17275" y="0"/>
                    </a:cubicBezTo>
                    <a:close/>
                  </a:path>
                </a:pathLst>
              </a:custGeom>
              <a:gradFill>
                <a:gsLst>
                  <a:gs pos="0">
                    <a:srgbClr val="FFFFFF"/>
                  </a:gs>
                  <a:gs pos="50000">
                    <a:srgbClr val="FCFCFD"/>
                  </a:gs>
                  <a:gs pos="100000">
                    <a:srgbClr val="FAFAFC"/>
                  </a:gs>
                </a:gsLst>
                <a:lin ang="5400000" scaled="1"/>
              </a:gradFill>
              <a:ln w="19598" cap="flat">
                <a:noFill/>
                <a:prstDash val="solid"/>
                <a:miter/>
              </a:ln>
            </p:spPr>
            <p:txBody>
              <a:bodyPr rtlCol="0" anchor="ctr"/>
              <a:lstStyle/>
              <a:p>
                <a:endParaRPr lang="zh-CN" altLang="en-US"/>
              </a:p>
            </p:txBody>
          </p:sp>
        </p:grpSp>
        <p:sp>
          <p:nvSpPr>
            <p:cNvPr id="32" name="任意多边形: 形状 31">
              <a:extLst>
                <a:ext uri="{FF2B5EF4-FFF2-40B4-BE49-F238E27FC236}">
                  <a16:creationId xmlns:a16="http://schemas.microsoft.com/office/drawing/2014/main" id="{7983F9CD-D8B3-C297-C3A6-666BE046961C}"/>
                </a:ext>
              </a:extLst>
            </p:cNvPr>
            <p:cNvSpPr/>
            <p:nvPr/>
          </p:nvSpPr>
          <p:spPr>
            <a:xfrm>
              <a:off x="4774617" y="5336831"/>
              <a:ext cx="570149" cy="1046184"/>
            </a:xfrm>
            <a:custGeom>
              <a:avLst/>
              <a:gdLst>
                <a:gd name="connsiteX0" fmla="*/ 343056 w 768802"/>
                <a:gd name="connsiteY0" fmla="*/ 842532 h 1355850"/>
                <a:gd name="connsiteX1" fmla="*/ 69101 w 768802"/>
                <a:gd name="connsiteY1" fmla="*/ 888808 h 1355850"/>
                <a:gd name="connsiteX2" fmla="*/ 385117 w 768802"/>
                <a:gd name="connsiteY2" fmla="*/ 568793 h 1355850"/>
                <a:gd name="connsiteX3" fmla="*/ 120927 w 768802"/>
                <a:gd name="connsiteY3" fmla="*/ 612383 h 1355850"/>
                <a:gd name="connsiteX4" fmla="*/ 649090 w 768802"/>
                <a:gd name="connsiteY4" fmla="*/ 481553 h 1355850"/>
                <a:gd name="connsiteX5" fmla="*/ 397353 w 768802"/>
                <a:gd name="connsiteY5" fmla="*/ 526006 h 1355850"/>
                <a:gd name="connsiteX6" fmla="*/ 699701 w 768802"/>
                <a:gd name="connsiteY6" fmla="*/ 707407 h 1355850"/>
                <a:gd name="connsiteX7" fmla="*/ 363116 w 768802"/>
                <a:gd name="connsiteY7" fmla="*/ 775057 h 1355850"/>
                <a:gd name="connsiteX8" fmla="*/ 768802 w 768802"/>
                <a:gd name="connsiteY8" fmla="*/ 932006 h 1355850"/>
                <a:gd name="connsiteX9" fmla="*/ 319604 w 768802"/>
                <a:gd name="connsiteY9" fmla="*/ 1018383 h 1355850"/>
                <a:gd name="connsiteX10" fmla="*/ 423256 w 768802"/>
                <a:gd name="connsiteY10" fmla="*/ 292779 h 1355850"/>
                <a:gd name="connsiteX11" fmla="*/ 155478 w 768802"/>
                <a:gd name="connsiteY11" fmla="*/ 335957 h 1355850"/>
                <a:gd name="connsiteX12" fmla="*/ 544203 w 768802"/>
                <a:gd name="connsiteY12" fmla="*/ 189107 h 1355850"/>
                <a:gd name="connsiteX13" fmla="*/ 276425 w 768802"/>
                <a:gd name="connsiteY13" fmla="*/ 232305 h 1355850"/>
                <a:gd name="connsiteX14" fmla="*/ 588617 w 768802"/>
                <a:gd name="connsiteY14" fmla="*/ 1355851 h 1355850"/>
                <a:gd name="connsiteX15" fmla="*/ 207304 w 768802"/>
                <a:gd name="connsiteY15" fmla="*/ 0 h 1355850"/>
                <a:gd name="connsiteX16" fmla="*/ 0 w 768802"/>
                <a:gd name="connsiteY16" fmla="*/ 1303436 h 1355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8802" h="1355850">
                  <a:moveTo>
                    <a:pt x="343056" y="842532"/>
                  </a:moveTo>
                  <a:lnTo>
                    <a:pt x="69101" y="888808"/>
                  </a:lnTo>
                  <a:moveTo>
                    <a:pt x="385117" y="568793"/>
                  </a:moveTo>
                  <a:lnTo>
                    <a:pt x="120927" y="612383"/>
                  </a:lnTo>
                  <a:moveTo>
                    <a:pt x="649090" y="481553"/>
                  </a:moveTo>
                  <a:lnTo>
                    <a:pt x="397353" y="526006"/>
                  </a:lnTo>
                  <a:moveTo>
                    <a:pt x="699701" y="707407"/>
                  </a:moveTo>
                  <a:lnTo>
                    <a:pt x="363116" y="775057"/>
                  </a:lnTo>
                  <a:moveTo>
                    <a:pt x="768802" y="932006"/>
                  </a:moveTo>
                  <a:lnTo>
                    <a:pt x="319604" y="1018383"/>
                  </a:lnTo>
                  <a:moveTo>
                    <a:pt x="423256" y="292779"/>
                  </a:moveTo>
                  <a:lnTo>
                    <a:pt x="155478" y="335957"/>
                  </a:lnTo>
                  <a:moveTo>
                    <a:pt x="544203" y="189107"/>
                  </a:moveTo>
                  <a:lnTo>
                    <a:pt x="276425" y="232305"/>
                  </a:lnTo>
                  <a:moveTo>
                    <a:pt x="588617" y="1355851"/>
                  </a:moveTo>
                  <a:lnTo>
                    <a:pt x="207304" y="0"/>
                  </a:lnTo>
                  <a:lnTo>
                    <a:pt x="0" y="1303436"/>
                  </a:lnTo>
                </a:path>
              </a:pathLst>
            </a:custGeom>
            <a:noFill/>
            <a:ln w="34531" cap="rnd">
              <a:solidFill>
                <a:srgbClr val="E0E0EA"/>
              </a:solidFill>
              <a:prstDash val="solid"/>
              <a:round/>
            </a:ln>
          </p:spPr>
          <p:txBody>
            <a:bodyPr rtlCol="0" anchor="ctr"/>
            <a:lstStyle/>
            <a:p>
              <a:endParaRPr lang="zh-CN" altLang="en-US"/>
            </a:p>
          </p:txBody>
        </p:sp>
        <p:sp>
          <p:nvSpPr>
            <p:cNvPr id="33" name="任意多边形: 形状 32">
              <a:extLst>
                <a:ext uri="{FF2B5EF4-FFF2-40B4-BE49-F238E27FC236}">
                  <a16:creationId xmlns:a16="http://schemas.microsoft.com/office/drawing/2014/main" id="{3BA25674-2D30-597C-1BB4-8E9176DF2E1B}"/>
                </a:ext>
              </a:extLst>
            </p:cNvPr>
            <p:cNvSpPr/>
            <p:nvPr/>
          </p:nvSpPr>
          <p:spPr>
            <a:xfrm>
              <a:off x="4986014" y="5269456"/>
              <a:ext cx="436522" cy="1046184"/>
            </a:xfrm>
            <a:custGeom>
              <a:avLst/>
              <a:gdLst>
                <a:gd name="connsiteX0" fmla="*/ 588617 w 588616"/>
                <a:gd name="connsiteY0" fmla="*/ 1355851 h 1355850"/>
                <a:gd name="connsiteX1" fmla="*/ 207324 w 588616"/>
                <a:gd name="connsiteY1" fmla="*/ 0 h 1355850"/>
                <a:gd name="connsiteX2" fmla="*/ 0 w 588616"/>
                <a:gd name="connsiteY2" fmla="*/ 1303456 h 1355850"/>
              </a:gdLst>
              <a:ahLst/>
              <a:cxnLst>
                <a:cxn ang="0">
                  <a:pos x="connsiteX0" y="connsiteY0"/>
                </a:cxn>
                <a:cxn ang="0">
                  <a:pos x="connsiteX1" y="connsiteY1"/>
                </a:cxn>
                <a:cxn ang="0">
                  <a:pos x="connsiteX2" y="connsiteY2"/>
                </a:cxn>
              </a:cxnLst>
              <a:rect l="l" t="t" r="r" b="b"/>
              <a:pathLst>
                <a:path w="588616" h="1355850">
                  <a:moveTo>
                    <a:pt x="588617" y="1355851"/>
                  </a:moveTo>
                  <a:lnTo>
                    <a:pt x="207324" y="0"/>
                  </a:lnTo>
                  <a:lnTo>
                    <a:pt x="0" y="1303456"/>
                  </a:lnTo>
                </a:path>
              </a:pathLst>
            </a:custGeom>
            <a:noFill/>
            <a:ln w="34531" cap="rnd">
              <a:solidFill>
                <a:srgbClr val="E0E0EA"/>
              </a:solidFill>
              <a:prstDash val="solid"/>
              <a:round/>
            </a:ln>
          </p:spPr>
          <p:txBody>
            <a:bodyPr rtlCol="0" anchor="ctr"/>
            <a:lstStyle/>
            <a:p>
              <a:endParaRPr lang="zh-CN" altLang="en-US"/>
            </a:p>
          </p:txBody>
        </p:sp>
        <p:sp>
          <p:nvSpPr>
            <p:cNvPr id="34" name="任意多边形: 形状 33">
              <a:extLst>
                <a:ext uri="{FF2B5EF4-FFF2-40B4-BE49-F238E27FC236}">
                  <a16:creationId xmlns:a16="http://schemas.microsoft.com/office/drawing/2014/main" id="{47EE62E8-8FCE-D40D-1F1D-B760B1808AF7}"/>
                </a:ext>
              </a:extLst>
            </p:cNvPr>
            <p:cNvSpPr/>
            <p:nvPr/>
          </p:nvSpPr>
          <p:spPr>
            <a:xfrm>
              <a:off x="5302388" y="4860919"/>
              <a:ext cx="134838" cy="198589"/>
            </a:xfrm>
            <a:custGeom>
              <a:avLst/>
              <a:gdLst>
                <a:gd name="connsiteX0" fmla="*/ 42809 w 181819"/>
                <a:gd name="connsiteY0" fmla="*/ 10320 h 257371"/>
                <a:gd name="connsiteX1" fmla="*/ 7886 w 181819"/>
                <a:gd name="connsiteY1" fmla="*/ 138934 h 257371"/>
                <a:gd name="connsiteX2" fmla="*/ 59418 w 181819"/>
                <a:gd name="connsiteY2" fmla="*/ 162170 h 257371"/>
                <a:gd name="connsiteX3" fmla="*/ 45084 w 181819"/>
                <a:gd name="connsiteY3" fmla="*/ 187426 h 257371"/>
                <a:gd name="connsiteX4" fmla="*/ 3239 w 181819"/>
                <a:gd name="connsiteY4" fmla="*/ 224212 h 257371"/>
                <a:gd name="connsiteX5" fmla="*/ 138598 w 181819"/>
                <a:gd name="connsiteY5" fmla="*/ 257371 h 257371"/>
                <a:gd name="connsiteX6" fmla="*/ 112009 w 181819"/>
                <a:gd name="connsiteY6" fmla="*/ 201212 h 257371"/>
                <a:gd name="connsiteX7" fmla="*/ 120284 w 181819"/>
                <a:gd name="connsiteY7" fmla="*/ 146444 h 257371"/>
                <a:gd name="connsiteX8" fmla="*/ 180051 w 181819"/>
                <a:gd name="connsiteY8" fmla="*/ 77186 h 257371"/>
                <a:gd name="connsiteX9" fmla="*/ 42809 w 181819"/>
                <a:gd name="connsiteY9" fmla="*/ 10320 h 257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1819" h="257371">
                  <a:moveTo>
                    <a:pt x="42809" y="10320"/>
                  </a:moveTo>
                  <a:cubicBezTo>
                    <a:pt x="8474" y="36537"/>
                    <a:pt x="-12193" y="117247"/>
                    <a:pt x="7886" y="138934"/>
                  </a:cubicBezTo>
                  <a:cubicBezTo>
                    <a:pt x="16436" y="148170"/>
                    <a:pt x="36888" y="160209"/>
                    <a:pt x="59418" y="162170"/>
                  </a:cubicBezTo>
                  <a:cubicBezTo>
                    <a:pt x="54006" y="172092"/>
                    <a:pt x="49241" y="180505"/>
                    <a:pt x="45084" y="187426"/>
                  </a:cubicBezTo>
                  <a:cubicBezTo>
                    <a:pt x="32730" y="207977"/>
                    <a:pt x="18789" y="220252"/>
                    <a:pt x="3239" y="224212"/>
                  </a:cubicBezTo>
                  <a:lnTo>
                    <a:pt x="138598" y="257371"/>
                  </a:lnTo>
                  <a:cubicBezTo>
                    <a:pt x="121519" y="238194"/>
                    <a:pt x="112656" y="219487"/>
                    <a:pt x="112009" y="201212"/>
                  </a:cubicBezTo>
                  <a:cubicBezTo>
                    <a:pt x="111597" y="189407"/>
                    <a:pt x="114342" y="171171"/>
                    <a:pt x="120284" y="146444"/>
                  </a:cubicBezTo>
                  <a:cubicBezTo>
                    <a:pt x="148795" y="130757"/>
                    <a:pt x="172816" y="105246"/>
                    <a:pt x="180051" y="77186"/>
                  </a:cubicBezTo>
                  <a:cubicBezTo>
                    <a:pt x="197778" y="8300"/>
                    <a:pt x="77164" y="-15878"/>
                    <a:pt x="42809" y="10320"/>
                  </a:cubicBezTo>
                  <a:close/>
                </a:path>
              </a:pathLst>
            </a:custGeom>
            <a:gradFill>
              <a:gsLst>
                <a:gs pos="0">
                  <a:srgbClr val="FFD2C4"/>
                </a:gs>
                <a:gs pos="50000">
                  <a:srgbClr val="FFC5B3"/>
                </a:gs>
                <a:gs pos="100000">
                  <a:srgbClr val="FFB8A3"/>
                </a:gs>
              </a:gsLst>
              <a:lin ang="4616427" scaled="1"/>
            </a:gradFill>
            <a:ln w="19598"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579E1D39-044C-7DDC-458B-5538AF2CCBD7}"/>
                </a:ext>
              </a:extLst>
            </p:cNvPr>
            <p:cNvSpPr/>
            <p:nvPr/>
          </p:nvSpPr>
          <p:spPr>
            <a:xfrm>
              <a:off x="5317073" y="4819840"/>
              <a:ext cx="133302" cy="175652"/>
            </a:xfrm>
            <a:custGeom>
              <a:avLst/>
              <a:gdLst>
                <a:gd name="connsiteX0" fmla="*/ 89070 w 179747"/>
                <a:gd name="connsiteY0" fmla="*/ 227645 h 227645"/>
                <a:gd name="connsiteX1" fmla="*/ 179251 w 179747"/>
                <a:gd name="connsiteY1" fmla="*/ 113326 h 227645"/>
                <a:gd name="connsiteX2" fmla="*/ 163662 w 179747"/>
                <a:gd name="connsiteY2" fmla="*/ 76932 h 227645"/>
                <a:gd name="connsiteX3" fmla="*/ 107659 w 179747"/>
                <a:gd name="connsiteY3" fmla="*/ 15184 h 227645"/>
                <a:gd name="connsiteX4" fmla="*/ 74344 w 179747"/>
                <a:gd name="connsiteY4" fmla="*/ 14380 h 227645"/>
                <a:gd name="connsiteX5" fmla="*/ 42695 w 179747"/>
                <a:gd name="connsiteY5" fmla="*/ 1379 h 227645"/>
                <a:gd name="connsiteX6" fmla="*/ 8007 w 179747"/>
                <a:gd name="connsiteY6" fmla="*/ 11047 h 227645"/>
                <a:gd name="connsiteX7" fmla="*/ 9831 w 179747"/>
                <a:gd name="connsiteY7" fmla="*/ 63735 h 227645"/>
                <a:gd name="connsiteX8" fmla="*/ 49186 w 179747"/>
                <a:gd name="connsiteY8" fmla="*/ 88305 h 227645"/>
                <a:gd name="connsiteX9" fmla="*/ 64971 w 179747"/>
                <a:gd name="connsiteY9" fmla="*/ 153112 h 227645"/>
                <a:gd name="connsiteX10" fmla="*/ 70775 w 179747"/>
                <a:gd name="connsiteY10" fmla="*/ 143857 h 227645"/>
                <a:gd name="connsiteX11" fmla="*/ 102855 w 179747"/>
                <a:gd name="connsiteY11" fmla="*/ 129131 h 227645"/>
                <a:gd name="connsiteX12" fmla="*/ 100875 w 179747"/>
                <a:gd name="connsiteY12" fmla="*/ 157740 h 227645"/>
                <a:gd name="connsiteX13" fmla="*/ 77599 w 179747"/>
                <a:gd name="connsiteY13" fmla="*/ 203056 h 227645"/>
                <a:gd name="connsiteX14" fmla="*/ 89070 w 179747"/>
                <a:gd name="connsiteY14" fmla="*/ 227645 h 227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747" h="227645">
                  <a:moveTo>
                    <a:pt x="89070" y="227645"/>
                  </a:moveTo>
                  <a:cubicBezTo>
                    <a:pt x="136190" y="185153"/>
                    <a:pt x="175937" y="136935"/>
                    <a:pt x="179251" y="113326"/>
                  </a:cubicBezTo>
                  <a:cubicBezTo>
                    <a:pt x="181467" y="97580"/>
                    <a:pt x="176270" y="85462"/>
                    <a:pt x="163662" y="76932"/>
                  </a:cubicBezTo>
                  <a:cubicBezTo>
                    <a:pt x="167211" y="45440"/>
                    <a:pt x="148544" y="24851"/>
                    <a:pt x="107659" y="15184"/>
                  </a:cubicBezTo>
                  <a:cubicBezTo>
                    <a:pt x="98561" y="13027"/>
                    <a:pt x="83070" y="18184"/>
                    <a:pt x="74344" y="14380"/>
                  </a:cubicBezTo>
                  <a:cubicBezTo>
                    <a:pt x="58735" y="7556"/>
                    <a:pt x="54029" y="4184"/>
                    <a:pt x="42695" y="1379"/>
                  </a:cubicBezTo>
                  <a:cubicBezTo>
                    <a:pt x="27793" y="-2307"/>
                    <a:pt x="16969" y="1556"/>
                    <a:pt x="8007" y="11047"/>
                  </a:cubicBezTo>
                  <a:cubicBezTo>
                    <a:pt x="-2993" y="22714"/>
                    <a:pt x="-2915" y="44852"/>
                    <a:pt x="9831" y="63735"/>
                  </a:cubicBezTo>
                  <a:cubicBezTo>
                    <a:pt x="21322" y="80717"/>
                    <a:pt x="39460" y="80128"/>
                    <a:pt x="49186" y="88305"/>
                  </a:cubicBezTo>
                  <a:cubicBezTo>
                    <a:pt x="55716" y="93796"/>
                    <a:pt x="60971" y="115385"/>
                    <a:pt x="64971" y="153112"/>
                  </a:cubicBezTo>
                  <a:lnTo>
                    <a:pt x="70775" y="143857"/>
                  </a:lnTo>
                  <a:cubicBezTo>
                    <a:pt x="83697" y="125856"/>
                    <a:pt x="94384" y="120954"/>
                    <a:pt x="102855" y="129131"/>
                  </a:cubicBezTo>
                  <a:cubicBezTo>
                    <a:pt x="111307" y="137308"/>
                    <a:pt x="110659" y="146837"/>
                    <a:pt x="100875" y="157740"/>
                  </a:cubicBezTo>
                  <a:cubicBezTo>
                    <a:pt x="86678" y="180427"/>
                    <a:pt x="78913" y="195546"/>
                    <a:pt x="77599" y="203056"/>
                  </a:cubicBezTo>
                  <a:cubicBezTo>
                    <a:pt x="76285" y="210566"/>
                    <a:pt x="80109" y="218763"/>
                    <a:pt x="89070" y="227645"/>
                  </a:cubicBezTo>
                  <a:close/>
                </a:path>
              </a:pathLst>
            </a:custGeom>
            <a:solidFill>
              <a:srgbClr val="353564"/>
            </a:solidFill>
            <a:ln w="19598"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3E823270-6F4B-6DDC-A022-8CD8E80316B0}"/>
                </a:ext>
              </a:extLst>
            </p:cNvPr>
            <p:cNvSpPr/>
            <p:nvPr/>
          </p:nvSpPr>
          <p:spPr>
            <a:xfrm>
              <a:off x="5022646" y="4903628"/>
              <a:ext cx="208169" cy="229110"/>
            </a:xfrm>
            <a:custGeom>
              <a:avLst/>
              <a:gdLst>
                <a:gd name="connsiteX0" fmla="*/ 237717 w 280699"/>
                <a:gd name="connsiteY0" fmla="*/ 207355 h 296926"/>
                <a:gd name="connsiteX1" fmla="*/ 109279 w 280699"/>
                <a:gd name="connsiteY1" fmla="*/ 199178 h 296926"/>
                <a:gd name="connsiteX2" fmla="*/ 45629 w 280699"/>
                <a:gd name="connsiteY2" fmla="*/ 100271 h 296926"/>
                <a:gd name="connsiteX3" fmla="*/ 26569 w 280699"/>
                <a:gd name="connsiteY3" fmla="*/ 4678 h 296926"/>
                <a:gd name="connsiteX4" fmla="*/ 14647 w 280699"/>
                <a:gd name="connsiteY4" fmla="*/ 173941 h 296926"/>
                <a:gd name="connsiteX5" fmla="*/ 114417 w 280699"/>
                <a:gd name="connsiteY5" fmla="*/ 282535 h 296926"/>
                <a:gd name="connsiteX6" fmla="*/ 280700 w 280699"/>
                <a:gd name="connsiteY6" fmla="*/ 274907 h 296926"/>
                <a:gd name="connsiteX7" fmla="*/ 237717 w 280699"/>
                <a:gd name="connsiteY7" fmla="*/ 207355 h 29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699" h="296926">
                  <a:moveTo>
                    <a:pt x="237717" y="207355"/>
                  </a:moveTo>
                  <a:lnTo>
                    <a:pt x="109279" y="199178"/>
                  </a:lnTo>
                  <a:cubicBezTo>
                    <a:pt x="75591" y="159353"/>
                    <a:pt x="54394" y="126390"/>
                    <a:pt x="45629" y="100271"/>
                  </a:cubicBezTo>
                  <a:cubicBezTo>
                    <a:pt x="32511" y="61093"/>
                    <a:pt x="71179" y="40445"/>
                    <a:pt x="26569" y="4678"/>
                  </a:cubicBezTo>
                  <a:cubicBezTo>
                    <a:pt x="-18021" y="-31088"/>
                    <a:pt x="4804" y="149175"/>
                    <a:pt x="14647" y="173941"/>
                  </a:cubicBezTo>
                  <a:cubicBezTo>
                    <a:pt x="24491" y="198707"/>
                    <a:pt x="44727" y="248847"/>
                    <a:pt x="114417" y="282535"/>
                  </a:cubicBezTo>
                  <a:cubicBezTo>
                    <a:pt x="184107" y="316223"/>
                    <a:pt x="269522" y="281025"/>
                    <a:pt x="280700" y="274907"/>
                  </a:cubicBezTo>
                  <a:lnTo>
                    <a:pt x="237717" y="207355"/>
                  </a:lnTo>
                  <a:close/>
                </a:path>
              </a:pathLst>
            </a:custGeom>
            <a:gradFill>
              <a:gsLst>
                <a:gs pos="0">
                  <a:srgbClr val="FFD2C4"/>
                </a:gs>
                <a:gs pos="50000">
                  <a:srgbClr val="FFC5B3"/>
                </a:gs>
                <a:gs pos="100000">
                  <a:srgbClr val="FFB8A3"/>
                </a:gs>
              </a:gsLst>
              <a:lin ang="12897382" scaled="1"/>
            </a:gradFill>
            <a:ln w="19598"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28D394A3-971C-2DCC-F5CC-8DBC7441D00B}"/>
                </a:ext>
              </a:extLst>
            </p:cNvPr>
            <p:cNvSpPr/>
            <p:nvPr/>
          </p:nvSpPr>
          <p:spPr>
            <a:xfrm>
              <a:off x="5097844" y="5658429"/>
              <a:ext cx="283243" cy="392306"/>
            </a:xfrm>
            <a:custGeom>
              <a:avLst/>
              <a:gdLst>
                <a:gd name="connsiteX0" fmla="*/ 336956 w 381932"/>
                <a:gd name="connsiteY0" fmla="*/ 443587 h 508427"/>
                <a:gd name="connsiteX1" fmla="*/ 268031 w 381932"/>
                <a:gd name="connsiteY1" fmla="*/ 468157 h 508427"/>
                <a:gd name="connsiteX2" fmla="*/ 252932 w 381932"/>
                <a:gd name="connsiteY2" fmla="*/ 497080 h 508427"/>
                <a:gd name="connsiteX3" fmla="*/ 339250 w 381932"/>
                <a:gd name="connsiteY3" fmla="*/ 505708 h 508427"/>
                <a:gd name="connsiteX4" fmla="*/ 380860 w 381932"/>
                <a:gd name="connsiteY4" fmla="*/ 468843 h 508427"/>
                <a:gd name="connsiteX5" fmla="*/ 360761 w 381932"/>
                <a:gd name="connsiteY5" fmla="*/ 423449 h 508427"/>
                <a:gd name="connsiteX6" fmla="*/ 339054 w 381932"/>
                <a:gd name="connsiteY6" fmla="*/ 427037 h 508427"/>
                <a:gd name="connsiteX7" fmla="*/ 336956 w 381932"/>
                <a:gd name="connsiteY7" fmla="*/ 443587 h 508427"/>
                <a:gd name="connsiteX8" fmla="*/ 78198 w 381932"/>
                <a:gd name="connsiteY8" fmla="*/ 26920 h 508427"/>
                <a:gd name="connsiteX9" fmla="*/ 17960 w 381932"/>
                <a:gd name="connsiteY9" fmla="*/ 68490 h 508427"/>
                <a:gd name="connsiteX10" fmla="*/ 10881 w 381932"/>
                <a:gd name="connsiteY10" fmla="*/ 100315 h 508427"/>
                <a:gd name="connsiteX11" fmla="*/ 96474 w 381932"/>
                <a:gd name="connsiteY11" fmla="*/ 86315 h 508427"/>
                <a:gd name="connsiteX12" fmla="*/ 127142 w 381932"/>
                <a:gd name="connsiteY12" fmla="*/ 39940 h 508427"/>
                <a:gd name="connsiteX13" fmla="*/ 95964 w 381932"/>
                <a:gd name="connsiteY13" fmla="*/ 1291 h 508427"/>
                <a:gd name="connsiteX14" fmla="*/ 75943 w 381932"/>
                <a:gd name="connsiteY14" fmla="*/ 10370 h 508427"/>
                <a:gd name="connsiteX15" fmla="*/ 78198 w 381932"/>
                <a:gd name="connsiteY15" fmla="*/ 26920 h 508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81932" h="508427">
                  <a:moveTo>
                    <a:pt x="336956" y="443587"/>
                  </a:moveTo>
                  <a:cubicBezTo>
                    <a:pt x="303229" y="461882"/>
                    <a:pt x="280267" y="470059"/>
                    <a:pt x="268031" y="468157"/>
                  </a:cubicBezTo>
                  <a:cubicBezTo>
                    <a:pt x="249677" y="465294"/>
                    <a:pt x="237225" y="483667"/>
                    <a:pt x="252932" y="497080"/>
                  </a:cubicBezTo>
                  <a:cubicBezTo>
                    <a:pt x="268639" y="510492"/>
                    <a:pt x="325249" y="503531"/>
                    <a:pt x="339250" y="505708"/>
                  </a:cubicBezTo>
                  <a:cubicBezTo>
                    <a:pt x="353251" y="507884"/>
                    <a:pt x="388507" y="519669"/>
                    <a:pt x="380860" y="468843"/>
                  </a:cubicBezTo>
                  <a:cubicBezTo>
                    <a:pt x="375781" y="434940"/>
                    <a:pt x="369075" y="419821"/>
                    <a:pt x="360761" y="423449"/>
                  </a:cubicBezTo>
                  <a:lnTo>
                    <a:pt x="339054" y="427037"/>
                  </a:lnTo>
                  <a:lnTo>
                    <a:pt x="336956" y="443587"/>
                  </a:lnTo>
                  <a:close/>
                  <a:moveTo>
                    <a:pt x="78198" y="26920"/>
                  </a:moveTo>
                  <a:cubicBezTo>
                    <a:pt x="50354" y="53293"/>
                    <a:pt x="30274" y="67157"/>
                    <a:pt x="17960" y="68490"/>
                  </a:cubicBezTo>
                  <a:cubicBezTo>
                    <a:pt x="-492" y="70471"/>
                    <a:pt x="-7767" y="91432"/>
                    <a:pt x="10881" y="100315"/>
                  </a:cubicBezTo>
                  <a:cubicBezTo>
                    <a:pt x="29509" y="109218"/>
                    <a:pt x="82394" y="87825"/>
                    <a:pt x="96474" y="86315"/>
                  </a:cubicBezTo>
                  <a:cubicBezTo>
                    <a:pt x="110572" y="84805"/>
                    <a:pt x="147672" y="87040"/>
                    <a:pt x="127142" y="39940"/>
                  </a:cubicBezTo>
                  <a:cubicBezTo>
                    <a:pt x="113455" y="8526"/>
                    <a:pt x="103062" y="-4356"/>
                    <a:pt x="95964" y="1291"/>
                  </a:cubicBezTo>
                  <a:lnTo>
                    <a:pt x="75943" y="10370"/>
                  </a:lnTo>
                  <a:lnTo>
                    <a:pt x="78198" y="26920"/>
                  </a:lnTo>
                  <a:close/>
                </a:path>
              </a:pathLst>
            </a:custGeom>
            <a:solidFill>
              <a:srgbClr val="3E3E6E"/>
            </a:solidFill>
            <a:ln w="19598"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0D75ABB2-1FE0-315C-02F9-7933F4DFE57C}"/>
                </a:ext>
              </a:extLst>
            </p:cNvPr>
            <p:cNvSpPr/>
            <p:nvPr/>
          </p:nvSpPr>
          <p:spPr>
            <a:xfrm>
              <a:off x="5085026" y="5298505"/>
              <a:ext cx="384369" cy="373983"/>
            </a:xfrm>
            <a:custGeom>
              <a:avLst/>
              <a:gdLst>
                <a:gd name="connsiteX0" fmla="*/ 508698 w 518293"/>
                <a:gd name="connsiteY0" fmla="*/ 43299 h 484681"/>
                <a:gd name="connsiteX1" fmla="*/ 362220 w 518293"/>
                <a:gd name="connsiteY1" fmla="*/ 218562 h 484681"/>
                <a:gd name="connsiteX2" fmla="*/ 114247 w 518293"/>
                <a:gd name="connsiteY2" fmla="*/ 281958 h 484681"/>
                <a:gd name="connsiteX3" fmla="*/ 134601 w 518293"/>
                <a:gd name="connsiteY3" fmla="*/ 474732 h 484681"/>
                <a:gd name="connsiteX4" fmla="*/ 77951 w 518293"/>
                <a:gd name="connsiteY4" fmla="*/ 471202 h 484681"/>
                <a:gd name="connsiteX5" fmla="*/ 49734 w 518293"/>
                <a:gd name="connsiteY5" fmla="*/ 10199 h 484681"/>
                <a:gd name="connsiteX6" fmla="*/ 508698 w 518293"/>
                <a:gd name="connsiteY6" fmla="*/ 43299 h 484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8293" h="484681">
                  <a:moveTo>
                    <a:pt x="508698" y="43299"/>
                  </a:moveTo>
                  <a:cubicBezTo>
                    <a:pt x="540895" y="185247"/>
                    <a:pt x="492070" y="243662"/>
                    <a:pt x="362220" y="218562"/>
                  </a:cubicBezTo>
                  <a:cubicBezTo>
                    <a:pt x="167446" y="180933"/>
                    <a:pt x="94285" y="97439"/>
                    <a:pt x="114247" y="281958"/>
                  </a:cubicBezTo>
                  <a:cubicBezTo>
                    <a:pt x="127542" y="404964"/>
                    <a:pt x="134327" y="469221"/>
                    <a:pt x="134601" y="474732"/>
                  </a:cubicBezTo>
                  <a:cubicBezTo>
                    <a:pt x="96835" y="489085"/>
                    <a:pt x="77951" y="487909"/>
                    <a:pt x="77951" y="471202"/>
                  </a:cubicBezTo>
                  <a:cubicBezTo>
                    <a:pt x="77951" y="446162"/>
                    <a:pt x="-76762" y="41397"/>
                    <a:pt x="49734" y="10199"/>
                  </a:cubicBezTo>
                  <a:cubicBezTo>
                    <a:pt x="134072" y="-10606"/>
                    <a:pt x="287060" y="414"/>
                    <a:pt x="508698" y="43299"/>
                  </a:cubicBezTo>
                  <a:close/>
                </a:path>
              </a:pathLst>
            </a:custGeom>
            <a:gradFill>
              <a:gsLst>
                <a:gs pos="0">
                  <a:schemeClr val="accent1">
                    <a:lumMod val="60000"/>
                    <a:lumOff val="40000"/>
                  </a:schemeClr>
                </a:gs>
                <a:gs pos="50000">
                  <a:schemeClr val="accent1">
                    <a:lumMod val="60000"/>
                    <a:lumOff val="40000"/>
                  </a:schemeClr>
                </a:gs>
                <a:gs pos="100000">
                  <a:schemeClr val="accent1">
                    <a:lumMod val="40000"/>
                    <a:lumOff val="60000"/>
                  </a:schemeClr>
                </a:gs>
              </a:gsLst>
              <a:lin ang="16460134" scaled="1"/>
            </a:gradFill>
            <a:ln w="1959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39" name="任意多边形: 形状 38">
              <a:extLst>
                <a:ext uri="{FF2B5EF4-FFF2-40B4-BE49-F238E27FC236}">
                  <a16:creationId xmlns:a16="http://schemas.microsoft.com/office/drawing/2014/main" id="{4BEC2985-EDB0-9FB5-C251-66DC8D11469B}"/>
                </a:ext>
              </a:extLst>
            </p:cNvPr>
            <p:cNvSpPr/>
            <p:nvPr/>
          </p:nvSpPr>
          <p:spPr>
            <a:xfrm>
              <a:off x="5304712" y="5321626"/>
              <a:ext cx="165472" cy="670074"/>
            </a:xfrm>
            <a:custGeom>
              <a:avLst/>
              <a:gdLst>
                <a:gd name="connsiteX0" fmla="*/ 14989 w 223127"/>
                <a:gd name="connsiteY0" fmla="*/ 108476 h 868414"/>
                <a:gd name="connsiteX1" fmla="*/ 126 w 223127"/>
                <a:gd name="connsiteY1" fmla="*/ 304014 h 868414"/>
                <a:gd name="connsiteX2" fmla="*/ 53874 w 223127"/>
                <a:gd name="connsiteY2" fmla="*/ 868414 h 868414"/>
                <a:gd name="connsiteX3" fmla="*/ 102268 w 223127"/>
                <a:gd name="connsiteY3" fmla="*/ 868414 h 868414"/>
                <a:gd name="connsiteX4" fmla="*/ 215548 w 223127"/>
                <a:gd name="connsiteY4" fmla="*/ 226481 h 868414"/>
                <a:gd name="connsiteX5" fmla="*/ 203195 w 223127"/>
                <a:gd name="connsiteY5" fmla="*/ 5510 h 868414"/>
                <a:gd name="connsiteX6" fmla="*/ 14989 w 223127"/>
                <a:gd name="connsiteY6" fmla="*/ 108476 h 868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127" h="868414">
                  <a:moveTo>
                    <a:pt x="14989" y="108476"/>
                  </a:moveTo>
                  <a:cubicBezTo>
                    <a:pt x="14989" y="108476"/>
                    <a:pt x="-1600" y="176694"/>
                    <a:pt x="126" y="304014"/>
                  </a:cubicBezTo>
                  <a:cubicBezTo>
                    <a:pt x="2714" y="497004"/>
                    <a:pt x="26990" y="786411"/>
                    <a:pt x="53874" y="868414"/>
                  </a:cubicBezTo>
                  <a:cubicBezTo>
                    <a:pt x="59756" y="867552"/>
                    <a:pt x="75874" y="867552"/>
                    <a:pt x="102268" y="868414"/>
                  </a:cubicBezTo>
                  <a:cubicBezTo>
                    <a:pt x="170350" y="503985"/>
                    <a:pt x="208116" y="290014"/>
                    <a:pt x="215548" y="226481"/>
                  </a:cubicBezTo>
                  <a:cubicBezTo>
                    <a:pt x="226686" y="131202"/>
                    <a:pt x="227843" y="14353"/>
                    <a:pt x="203195" y="5510"/>
                  </a:cubicBezTo>
                  <a:cubicBezTo>
                    <a:pt x="121916" y="-23649"/>
                    <a:pt x="14989" y="70611"/>
                    <a:pt x="14989" y="108476"/>
                  </a:cubicBezTo>
                  <a:close/>
                </a:path>
              </a:pathLst>
            </a:custGeom>
            <a:gradFill>
              <a:gsLst>
                <a:gs pos="0">
                  <a:schemeClr val="accent1">
                    <a:lumMod val="60000"/>
                    <a:lumOff val="40000"/>
                  </a:schemeClr>
                </a:gs>
                <a:gs pos="50000">
                  <a:schemeClr val="accent1">
                    <a:lumMod val="60000"/>
                    <a:lumOff val="40000"/>
                  </a:schemeClr>
                </a:gs>
                <a:gs pos="100000">
                  <a:schemeClr val="accent1">
                    <a:lumMod val="40000"/>
                    <a:lumOff val="60000"/>
                  </a:schemeClr>
                </a:gs>
              </a:gsLst>
              <a:lin ang="16460134" scaled="1"/>
            </a:gradFill>
            <a:ln w="19598"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2DB91273-758A-46EB-E25E-B34E63230DCE}"/>
                </a:ext>
              </a:extLst>
            </p:cNvPr>
            <p:cNvSpPr/>
            <p:nvPr/>
          </p:nvSpPr>
          <p:spPr>
            <a:xfrm>
              <a:off x="5150460" y="5019577"/>
              <a:ext cx="318934" cy="412231"/>
            </a:xfrm>
            <a:custGeom>
              <a:avLst/>
              <a:gdLst>
                <a:gd name="connsiteX0" fmla="*/ 228907 w 430058"/>
                <a:gd name="connsiteY0" fmla="*/ 1140 h 534250"/>
                <a:gd name="connsiteX1" fmla="*/ 326931 w 430058"/>
                <a:gd name="connsiteY1" fmla="*/ 15455 h 534250"/>
                <a:gd name="connsiteX2" fmla="*/ 421386 w 430058"/>
                <a:gd name="connsiteY2" fmla="*/ 142363 h 534250"/>
                <a:gd name="connsiteX3" fmla="*/ 421386 w 430058"/>
                <a:gd name="connsiteY3" fmla="*/ 507518 h 534250"/>
                <a:gd name="connsiteX4" fmla="*/ 122980 w 430058"/>
                <a:gd name="connsiteY4" fmla="*/ 456398 h 534250"/>
                <a:gd name="connsiteX5" fmla="*/ 110411 w 430058"/>
                <a:gd name="connsiteY5" fmla="*/ 161030 h 534250"/>
                <a:gd name="connsiteX6" fmla="*/ 15426 w 430058"/>
                <a:gd name="connsiteY6" fmla="*/ 176148 h 534250"/>
                <a:gd name="connsiteX7" fmla="*/ 543 w 430058"/>
                <a:gd name="connsiteY7" fmla="*/ 117322 h 534250"/>
                <a:gd name="connsiteX8" fmla="*/ 15426 w 430058"/>
                <a:gd name="connsiteY8" fmla="*/ 53790 h 534250"/>
                <a:gd name="connsiteX9" fmla="*/ 228907 w 430058"/>
                <a:gd name="connsiteY9" fmla="*/ 1140 h 534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0058" h="534250">
                  <a:moveTo>
                    <a:pt x="228907" y="1140"/>
                  </a:moveTo>
                  <a:cubicBezTo>
                    <a:pt x="251927" y="10278"/>
                    <a:pt x="262104" y="54927"/>
                    <a:pt x="326931" y="15455"/>
                  </a:cubicBezTo>
                  <a:cubicBezTo>
                    <a:pt x="335029" y="14337"/>
                    <a:pt x="440819" y="49652"/>
                    <a:pt x="421386" y="142363"/>
                  </a:cubicBezTo>
                  <a:cubicBezTo>
                    <a:pt x="401974" y="235053"/>
                    <a:pt x="448368" y="468986"/>
                    <a:pt x="421386" y="507518"/>
                  </a:cubicBezTo>
                  <a:cubicBezTo>
                    <a:pt x="394405" y="546049"/>
                    <a:pt x="145432" y="553736"/>
                    <a:pt x="122980" y="456398"/>
                  </a:cubicBezTo>
                  <a:cubicBezTo>
                    <a:pt x="108018" y="391493"/>
                    <a:pt x="103822" y="293037"/>
                    <a:pt x="110411" y="161030"/>
                  </a:cubicBezTo>
                  <a:cubicBezTo>
                    <a:pt x="55055" y="174286"/>
                    <a:pt x="23387" y="179325"/>
                    <a:pt x="15426" y="176148"/>
                  </a:cubicBezTo>
                  <a:cubicBezTo>
                    <a:pt x="3484" y="171403"/>
                    <a:pt x="543" y="137323"/>
                    <a:pt x="543" y="117322"/>
                  </a:cubicBezTo>
                  <a:cubicBezTo>
                    <a:pt x="543" y="97302"/>
                    <a:pt x="-4379" y="67183"/>
                    <a:pt x="15426" y="53790"/>
                  </a:cubicBezTo>
                  <a:cubicBezTo>
                    <a:pt x="35250" y="40397"/>
                    <a:pt x="205866" y="-7998"/>
                    <a:pt x="228907" y="1140"/>
                  </a:cubicBezTo>
                  <a:close/>
                </a:path>
              </a:pathLst>
            </a:custGeom>
            <a:solidFill>
              <a:schemeClr val="accent1">
                <a:lumMod val="60000"/>
                <a:lumOff val="40000"/>
              </a:schemeClr>
            </a:solidFill>
            <a:ln w="19598" cap="flat">
              <a:noFill/>
              <a:prstDash val="solid"/>
              <a:miter/>
            </a:ln>
          </p:spPr>
          <p:txBody>
            <a:bodyPr rtlCol="0" anchor="ctr"/>
            <a:lstStyle/>
            <a:p>
              <a:endParaRPr lang="zh-CN" altLang="en-US"/>
            </a:p>
          </p:txBody>
        </p:sp>
      </p:grpSp>
      <p:sp>
        <p:nvSpPr>
          <p:cNvPr id="50" name="任意多边形: 形状 49">
            <a:extLst>
              <a:ext uri="{FF2B5EF4-FFF2-40B4-BE49-F238E27FC236}">
                <a16:creationId xmlns:a16="http://schemas.microsoft.com/office/drawing/2014/main" id="{E75E9F94-F097-372A-27CE-30E02E7CE373}"/>
              </a:ext>
            </a:extLst>
          </p:cNvPr>
          <p:cNvSpPr/>
          <p:nvPr/>
        </p:nvSpPr>
        <p:spPr>
          <a:xfrm>
            <a:off x="10375890" y="941814"/>
            <a:ext cx="1236143" cy="421534"/>
          </a:xfrm>
          <a:custGeom>
            <a:avLst/>
            <a:gdLst>
              <a:gd name="connsiteX0" fmla="*/ 239620 w 2245933"/>
              <a:gd name="connsiteY0" fmla="*/ 283015 h 587402"/>
              <a:gd name="connsiteX1" fmla="*/ 606873 w 2245933"/>
              <a:gd name="connsiteY1" fmla="*/ 101183 h 587402"/>
              <a:gd name="connsiteX2" fmla="*/ 1136605 w 2245933"/>
              <a:gd name="connsiteY2" fmla="*/ 83437 h 587402"/>
              <a:gd name="connsiteX3" fmla="*/ 1730143 w 2245933"/>
              <a:gd name="connsiteY3" fmla="*/ 206188 h 587402"/>
              <a:gd name="connsiteX4" fmla="*/ 2095063 w 2245933"/>
              <a:gd name="connsiteY4" fmla="*/ 335331 h 587402"/>
              <a:gd name="connsiteX5" fmla="*/ 2245933 w 2245933"/>
              <a:gd name="connsiteY5" fmla="*/ 587403 h 587402"/>
              <a:gd name="connsiteX6" fmla="*/ 239620 w 2245933"/>
              <a:gd name="connsiteY6" fmla="*/ 587403 h 587402"/>
              <a:gd name="connsiteX7" fmla="*/ 0 w 2245933"/>
              <a:gd name="connsiteY7" fmla="*/ 453886 h 587402"/>
              <a:gd name="connsiteX8" fmla="*/ 239620 w 2245933"/>
              <a:gd name="connsiteY8" fmla="*/ 283015 h 587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5933" h="587402">
                <a:moveTo>
                  <a:pt x="239620" y="283015"/>
                </a:moveTo>
                <a:cubicBezTo>
                  <a:pt x="393862" y="259073"/>
                  <a:pt x="456277" y="241072"/>
                  <a:pt x="606873" y="101183"/>
                </a:cubicBezTo>
                <a:cubicBezTo>
                  <a:pt x="757449" y="-38706"/>
                  <a:pt x="910142" y="165382"/>
                  <a:pt x="1136605" y="83437"/>
                </a:cubicBezTo>
                <a:cubicBezTo>
                  <a:pt x="1363066" y="1511"/>
                  <a:pt x="1383773" y="-97690"/>
                  <a:pt x="1730143" y="206188"/>
                </a:cubicBezTo>
                <a:cubicBezTo>
                  <a:pt x="1889818" y="335331"/>
                  <a:pt x="2016804" y="284211"/>
                  <a:pt x="2095063" y="335331"/>
                </a:cubicBezTo>
                <a:cubicBezTo>
                  <a:pt x="2147242" y="369412"/>
                  <a:pt x="2197538" y="453435"/>
                  <a:pt x="2245933" y="587403"/>
                </a:cubicBezTo>
                <a:lnTo>
                  <a:pt x="239620" y="587403"/>
                </a:lnTo>
                <a:cubicBezTo>
                  <a:pt x="79867" y="533812"/>
                  <a:pt x="0" y="489300"/>
                  <a:pt x="0" y="453886"/>
                </a:cubicBezTo>
                <a:cubicBezTo>
                  <a:pt x="0" y="400746"/>
                  <a:pt x="85376" y="306938"/>
                  <a:pt x="239620" y="283015"/>
                </a:cubicBezTo>
                <a:close/>
              </a:path>
            </a:pathLst>
          </a:custGeom>
          <a:gradFill>
            <a:gsLst>
              <a:gs pos="0">
                <a:srgbClr val="DCDCE4"/>
              </a:gs>
              <a:gs pos="50000">
                <a:srgbClr val="DDDDE5">
                  <a:alpha val="49804"/>
                </a:srgbClr>
              </a:gs>
              <a:gs pos="100000">
                <a:srgbClr val="DEDEE6">
                  <a:alpha val="0"/>
                </a:srgbClr>
              </a:gs>
            </a:gsLst>
            <a:lin ang="5400000" scaled="1"/>
          </a:gradFill>
          <a:ln w="19598" cap="flat">
            <a:noFill/>
            <a:prstDash val="solid"/>
            <a:miter/>
          </a:ln>
        </p:spPr>
        <p:txBody>
          <a:bodyPr rtlCol="0" anchor="ctr"/>
          <a:lstStyle/>
          <a:p>
            <a:endParaRPr lang="zh-CN" altLang="en-US" dirty="0"/>
          </a:p>
        </p:txBody>
      </p:sp>
      <p:sp>
        <p:nvSpPr>
          <p:cNvPr id="43" name="文本框 42">
            <a:extLst>
              <a:ext uri="{FF2B5EF4-FFF2-40B4-BE49-F238E27FC236}">
                <a16:creationId xmlns:a16="http://schemas.microsoft.com/office/drawing/2014/main" id="{ECDC4069-0E00-2735-7DC1-CAEB5BBE1FB5}"/>
              </a:ext>
            </a:extLst>
          </p:cNvPr>
          <p:cNvSpPr txBox="1"/>
          <p:nvPr/>
        </p:nvSpPr>
        <p:spPr>
          <a:xfrm>
            <a:off x="1172977" y="4220989"/>
            <a:ext cx="3775118" cy="369332"/>
          </a:xfrm>
          <a:prstGeom prst="rect">
            <a:avLst/>
          </a:prstGeom>
          <a:noFill/>
        </p:spPr>
        <p:txBody>
          <a:bodyPr wrap="square" rtlCol="0">
            <a:spAutoFit/>
          </a:bodyPr>
          <a:lstStyle/>
          <a:p>
            <a:r>
              <a:rPr lang="zh-CN" altLang="en-US" dirty="0">
                <a:latin typeface="+mn-ea"/>
              </a:rPr>
              <a:t>汇报人：</a:t>
            </a:r>
            <a:r>
              <a:rPr lang="en-US" altLang="zh-CN" dirty="0">
                <a:latin typeface="+mn-ea"/>
              </a:rPr>
              <a:t>XXX</a:t>
            </a:r>
            <a:endParaRPr lang="zh-CN" altLang="en-US" dirty="0">
              <a:latin typeface="+mn-ea"/>
            </a:endParaRPr>
          </a:p>
        </p:txBody>
      </p:sp>
      <p:sp>
        <p:nvSpPr>
          <p:cNvPr id="44" name="文本框 43">
            <a:extLst>
              <a:ext uri="{FF2B5EF4-FFF2-40B4-BE49-F238E27FC236}">
                <a16:creationId xmlns:a16="http://schemas.microsoft.com/office/drawing/2014/main" id="{4D099EBC-F3F5-2C2C-BCE7-165F7D332AAA}"/>
              </a:ext>
            </a:extLst>
          </p:cNvPr>
          <p:cNvSpPr txBox="1"/>
          <p:nvPr/>
        </p:nvSpPr>
        <p:spPr>
          <a:xfrm>
            <a:off x="1172977" y="4693586"/>
            <a:ext cx="3775118" cy="369332"/>
          </a:xfrm>
          <a:prstGeom prst="rect">
            <a:avLst/>
          </a:prstGeom>
          <a:noFill/>
        </p:spPr>
        <p:txBody>
          <a:bodyPr wrap="square" rtlCol="0">
            <a:spAutoFit/>
          </a:bodyPr>
          <a:lstStyle/>
          <a:p>
            <a:r>
              <a:rPr lang="zh-CN" altLang="en-US" dirty="0">
                <a:latin typeface="+mn-ea"/>
              </a:rPr>
              <a:t>汇报时间：</a:t>
            </a:r>
            <a:r>
              <a:rPr lang="en-US" altLang="zh-CN" dirty="0">
                <a:latin typeface="+mn-ea"/>
              </a:rPr>
              <a:t>20XX/XX/XX</a:t>
            </a:r>
            <a:endParaRPr lang="zh-CN" altLang="en-US" dirty="0">
              <a:latin typeface="+mn-ea"/>
            </a:endParaRPr>
          </a:p>
        </p:txBody>
      </p:sp>
      <p:sp>
        <p:nvSpPr>
          <p:cNvPr id="60" name="任意多边形: 形状 59">
            <a:extLst>
              <a:ext uri="{FF2B5EF4-FFF2-40B4-BE49-F238E27FC236}">
                <a16:creationId xmlns:a16="http://schemas.microsoft.com/office/drawing/2014/main" id="{059A9630-5D0F-9ECE-88E1-7ED24D62C7D2}"/>
              </a:ext>
            </a:extLst>
          </p:cNvPr>
          <p:cNvSpPr/>
          <p:nvPr/>
        </p:nvSpPr>
        <p:spPr>
          <a:xfrm>
            <a:off x="0" y="1"/>
            <a:ext cx="1923553" cy="1662493"/>
          </a:xfrm>
          <a:custGeom>
            <a:avLst/>
            <a:gdLst>
              <a:gd name="connsiteX0" fmla="*/ 930977 w 1923553"/>
              <a:gd name="connsiteY0" fmla="*/ 0 h 1662493"/>
              <a:gd name="connsiteX1" fmla="*/ 1923553 w 1923553"/>
              <a:gd name="connsiteY1" fmla="*/ 0 h 1662493"/>
              <a:gd name="connsiteX2" fmla="*/ 1908348 w 1923553"/>
              <a:gd name="connsiteY2" fmla="*/ 99625 h 1662493"/>
              <a:gd name="connsiteX3" fmla="*/ 190356 w 1923553"/>
              <a:gd name="connsiteY3" fmla="*/ 1652880 h 1662493"/>
              <a:gd name="connsiteX4" fmla="*/ 0 w 1923553"/>
              <a:gd name="connsiteY4" fmla="*/ 1662493 h 1662493"/>
              <a:gd name="connsiteX5" fmla="*/ 0 w 1923553"/>
              <a:gd name="connsiteY5" fmla="*/ 695064 h 1662493"/>
              <a:gd name="connsiteX6" fmla="*/ 91442 w 1923553"/>
              <a:gd name="connsiteY6" fmla="*/ 690446 h 1662493"/>
              <a:gd name="connsiteX7" fmla="*/ 902857 w 1923553"/>
              <a:gd name="connsiteY7" fmla="*/ 90587 h 1662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3553" h="1662493">
                <a:moveTo>
                  <a:pt x="930977" y="0"/>
                </a:moveTo>
                <a:lnTo>
                  <a:pt x="1923553" y="0"/>
                </a:lnTo>
                <a:lnTo>
                  <a:pt x="1908348" y="99625"/>
                </a:lnTo>
                <a:cubicBezTo>
                  <a:pt x="1738817" y="928106"/>
                  <a:pt x="1046028" y="1565982"/>
                  <a:pt x="190356" y="1652880"/>
                </a:cubicBezTo>
                <a:lnTo>
                  <a:pt x="0" y="1662493"/>
                </a:lnTo>
                <a:lnTo>
                  <a:pt x="0" y="695064"/>
                </a:lnTo>
                <a:lnTo>
                  <a:pt x="91442" y="690446"/>
                </a:lnTo>
                <a:cubicBezTo>
                  <a:pt x="457728" y="653248"/>
                  <a:pt x="765017" y="416478"/>
                  <a:pt x="902857" y="90587"/>
                </a:cubicBezTo>
                <a:close/>
              </a:path>
            </a:pathLst>
          </a:custGeom>
          <a:gradFill>
            <a:gsLst>
              <a:gs pos="0">
                <a:schemeClr val="bg1">
                  <a:alpha val="0"/>
                </a:schemeClr>
              </a:gs>
              <a:gs pos="100000">
                <a:schemeClr val="accent1">
                  <a:lumMod val="40000"/>
                  <a:lumOff val="60000"/>
                  <a:alpha val="44000"/>
                </a:schemeClr>
              </a:gs>
            </a:gsLst>
            <a:path path="circle">
              <a:fillToRect r="100000" b="100000"/>
            </a:path>
          </a:gradFill>
          <a:ln>
            <a:noFill/>
          </a:ln>
          <a:effectLst>
            <a:outerShdw blurRad="139700" dist="101600" dir="2700000" algn="tl" rotWithShape="0">
              <a:schemeClr val="accent1">
                <a:lumMod val="20000"/>
                <a:lumOff val="8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57" name="椭圆 56">
            <a:extLst>
              <a:ext uri="{FF2B5EF4-FFF2-40B4-BE49-F238E27FC236}">
                <a16:creationId xmlns:a16="http://schemas.microsoft.com/office/drawing/2014/main" id="{2E6C37EA-91AF-7D21-8A9D-18E8F4A24899}"/>
              </a:ext>
            </a:extLst>
          </p:cNvPr>
          <p:cNvSpPr/>
          <p:nvPr/>
        </p:nvSpPr>
        <p:spPr>
          <a:xfrm>
            <a:off x="10647432" y="6056032"/>
            <a:ext cx="516935" cy="516935"/>
          </a:xfrm>
          <a:prstGeom prst="ellipse">
            <a:avLst/>
          </a:prstGeom>
          <a:gradFill>
            <a:gsLst>
              <a:gs pos="0">
                <a:schemeClr val="bg1"/>
              </a:gs>
              <a:gs pos="97000">
                <a:schemeClr val="accent1">
                  <a:lumMod val="40000"/>
                  <a:lumOff val="60000"/>
                  <a:alpha val="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5" name="直接连接符 64">
            <a:extLst>
              <a:ext uri="{FF2B5EF4-FFF2-40B4-BE49-F238E27FC236}">
                <a16:creationId xmlns:a16="http://schemas.microsoft.com/office/drawing/2014/main" id="{F7997272-4434-9406-23AE-8030180E9A35}"/>
              </a:ext>
            </a:extLst>
          </p:cNvPr>
          <p:cNvCxnSpPr>
            <a:cxnSpLocks/>
          </p:cNvCxnSpPr>
          <p:nvPr/>
        </p:nvCxnSpPr>
        <p:spPr>
          <a:xfrm>
            <a:off x="1270745" y="5429382"/>
            <a:ext cx="446295" cy="0"/>
          </a:xfrm>
          <a:prstGeom prst="line">
            <a:avLst/>
          </a:prstGeom>
          <a:ln w="50800" cap="rnd">
            <a:gradFill>
              <a:gsLst>
                <a:gs pos="0">
                  <a:schemeClr val="accent1"/>
                </a:gs>
                <a:gs pos="100000">
                  <a:schemeClr val="accent1">
                    <a:lumMod val="40000"/>
                    <a:lumOff val="60000"/>
                  </a:schemeClr>
                </a:gs>
              </a:gsLst>
              <a:lin ang="0" scaled="0"/>
            </a:gradFill>
            <a:round/>
          </a:ln>
        </p:spPr>
        <p:style>
          <a:lnRef idx="1">
            <a:schemeClr val="accent1"/>
          </a:lnRef>
          <a:fillRef idx="0">
            <a:schemeClr val="accent1"/>
          </a:fillRef>
          <a:effectRef idx="0">
            <a:schemeClr val="accent1"/>
          </a:effectRef>
          <a:fontRef idx="minor">
            <a:schemeClr val="tx1"/>
          </a:fontRef>
        </p:style>
      </p:cxnSp>
      <p:sp>
        <p:nvSpPr>
          <p:cNvPr id="69" name="文本框 68">
            <a:extLst>
              <a:ext uri="{FF2B5EF4-FFF2-40B4-BE49-F238E27FC236}">
                <a16:creationId xmlns:a16="http://schemas.microsoft.com/office/drawing/2014/main" id="{E3D48974-B063-6F6B-AC70-01EB5CC1F90A}"/>
              </a:ext>
            </a:extLst>
          </p:cNvPr>
          <p:cNvSpPr txBox="1"/>
          <p:nvPr/>
        </p:nvSpPr>
        <p:spPr>
          <a:xfrm>
            <a:off x="1193671" y="6222519"/>
            <a:ext cx="3775118" cy="261610"/>
          </a:xfrm>
          <a:prstGeom prst="rect">
            <a:avLst/>
          </a:prstGeom>
          <a:noFill/>
        </p:spPr>
        <p:txBody>
          <a:bodyPr wrap="square" rtlCol="0">
            <a:spAutoFit/>
          </a:bodyPr>
          <a:lstStyle/>
          <a:p>
            <a:r>
              <a:rPr lang="en-US" altLang="zh-CN" sz="1100" dirty="0">
                <a:solidFill>
                  <a:schemeClr val="tx1">
                    <a:lumMod val="75000"/>
                    <a:lumOff val="25000"/>
                  </a:schemeClr>
                </a:solidFill>
                <a:latin typeface="+mn-ea"/>
              </a:rPr>
              <a:t>www.51pptmoban.com</a:t>
            </a:r>
            <a:endParaRPr lang="zh-CN" altLang="en-US" sz="1100" dirty="0">
              <a:solidFill>
                <a:schemeClr val="tx1">
                  <a:lumMod val="75000"/>
                  <a:lumOff val="25000"/>
                </a:schemeClr>
              </a:solidFill>
              <a:latin typeface="+mn-ea"/>
            </a:endParaRPr>
          </a:p>
        </p:txBody>
      </p:sp>
      <p:sp>
        <p:nvSpPr>
          <p:cNvPr id="9" name="文本占位符 8">
            <a:extLst>
              <a:ext uri="{FF2B5EF4-FFF2-40B4-BE49-F238E27FC236}">
                <a16:creationId xmlns:a16="http://schemas.microsoft.com/office/drawing/2014/main" id="{A7F69F67-97E6-02DC-2291-C241B9FD5C05}"/>
              </a:ext>
            </a:extLst>
          </p:cNvPr>
          <p:cNvSpPr>
            <a:spLocks noGrp="1"/>
          </p:cNvSpPr>
          <p:nvPr>
            <p:ph type="body" sz="quarter" idx="10"/>
          </p:nvPr>
        </p:nvSpPr>
        <p:spPr/>
        <p:txBody>
          <a:bodyPr/>
          <a:lstStyle/>
          <a:p>
            <a:r>
              <a:rPr lang="zh-CN" altLang="en-US" dirty="0">
                <a:gradFill>
                  <a:gsLst>
                    <a:gs pos="0">
                      <a:schemeClr val="accent1">
                        <a:lumMod val="60000"/>
                        <a:lumOff val="40000"/>
                      </a:schemeClr>
                    </a:gs>
                    <a:gs pos="99000">
                      <a:schemeClr val="accent1">
                        <a:lumMod val="75000"/>
                      </a:schemeClr>
                    </a:gs>
                  </a:gsLst>
                  <a:path path="circle">
                    <a:fillToRect r="100000" b="100000"/>
                  </a:path>
                </a:gradFill>
                <a:cs typeface="阿里巴巴普惠体 2.0 105 Heavy" panose="00020600040101010101" pitchFamily="18" charset="-122"/>
              </a:rPr>
              <a:t>年中插画风工作总结</a:t>
            </a:r>
            <a:endParaRPr lang="en-US" altLang="zh-CN" dirty="0">
              <a:gradFill>
                <a:gsLst>
                  <a:gs pos="0">
                    <a:schemeClr val="accent1">
                      <a:lumMod val="60000"/>
                      <a:lumOff val="40000"/>
                    </a:schemeClr>
                  </a:gs>
                  <a:gs pos="99000">
                    <a:schemeClr val="accent1">
                      <a:lumMod val="75000"/>
                    </a:schemeClr>
                  </a:gs>
                </a:gsLst>
                <a:path path="circle">
                  <a:fillToRect r="100000" b="100000"/>
                </a:path>
              </a:gradFill>
              <a:cs typeface="阿里巴巴普惠体 2.0 105 Heavy" panose="00020600040101010101" pitchFamily="18" charset="-122"/>
            </a:endParaRPr>
          </a:p>
          <a:p>
            <a:r>
              <a:rPr lang="en-US" altLang="zh-CN" dirty="0">
                <a:gradFill>
                  <a:gsLst>
                    <a:gs pos="0">
                      <a:schemeClr val="accent1">
                        <a:lumMod val="60000"/>
                        <a:lumOff val="40000"/>
                      </a:schemeClr>
                    </a:gs>
                    <a:gs pos="99000">
                      <a:schemeClr val="accent1">
                        <a:lumMod val="75000"/>
                      </a:schemeClr>
                    </a:gs>
                  </a:gsLst>
                  <a:path path="circle">
                    <a:fillToRect r="100000" b="100000"/>
                  </a:path>
                </a:gradFill>
                <a:cs typeface="阿里巴巴普惠体 2.0 105 Heavy" panose="00020600040101010101" pitchFamily="18" charset="-122"/>
              </a:rPr>
              <a:t>PPT</a:t>
            </a:r>
            <a:r>
              <a:rPr lang="zh-CN" altLang="en-US" dirty="0">
                <a:gradFill>
                  <a:gsLst>
                    <a:gs pos="0">
                      <a:schemeClr val="accent1">
                        <a:lumMod val="60000"/>
                        <a:lumOff val="40000"/>
                      </a:schemeClr>
                    </a:gs>
                    <a:gs pos="99000">
                      <a:schemeClr val="accent1">
                        <a:lumMod val="75000"/>
                      </a:schemeClr>
                    </a:gs>
                  </a:gsLst>
                  <a:path path="circle">
                    <a:fillToRect r="100000" b="100000"/>
                  </a:path>
                </a:gradFill>
                <a:cs typeface="阿里巴巴普惠体 2.0 105 Heavy" panose="00020600040101010101" pitchFamily="18" charset="-122"/>
              </a:rPr>
              <a:t>模板</a:t>
            </a:r>
          </a:p>
        </p:txBody>
      </p:sp>
    </p:spTree>
    <p:extLst>
      <p:ext uri="{BB962C8B-B14F-4D97-AF65-F5344CB8AC3E}">
        <p14:creationId xmlns:p14="http://schemas.microsoft.com/office/powerpoint/2010/main" val="12680364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alpha val="73000"/>
              </a:schemeClr>
            </a:gs>
            <a:gs pos="100000">
              <a:schemeClr val="accent1">
                <a:lumMod val="60000"/>
                <a:lumOff val="40000"/>
                <a:alpha val="5000"/>
              </a:schemeClr>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145" name="椭圆 144">
            <a:extLst>
              <a:ext uri="{FF2B5EF4-FFF2-40B4-BE49-F238E27FC236}">
                <a16:creationId xmlns:a16="http://schemas.microsoft.com/office/drawing/2014/main" id="{4E24F38E-AC68-8DBD-CBC5-43B6B40788FB}"/>
              </a:ext>
            </a:extLst>
          </p:cNvPr>
          <p:cNvSpPr/>
          <p:nvPr/>
        </p:nvSpPr>
        <p:spPr>
          <a:xfrm>
            <a:off x="4703787" y="2201906"/>
            <a:ext cx="2816397" cy="2816397"/>
          </a:xfrm>
          <a:prstGeom prst="ellipse">
            <a:avLst/>
          </a:prstGeom>
          <a:gradFill>
            <a:gsLst>
              <a:gs pos="0">
                <a:schemeClr val="bg1">
                  <a:alpha val="73000"/>
                </a:schemeClr>
              </a:gs>
              <a:gs pos="100000">
                <a:schemeClr val="accent1">
                  <a:lumMod val="60000"/>
                  <a:lumOff val="40000"/>
                  <a:alpha val="5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a:extLst>
              <a:ext uri="{FF2B5EF4-FFF2-40B4-BE49-F238E27FC236}">
                <a16:creationId xmlns:a16="http://schemas.microsoft.com/office/drawing/2014/main" id="{B20A1E6C-1855-6A58-32D2-B40F9DB7BF54}"/>
              </a:ext>
            </a:extLst>
          </p:cNvPr>
          <p:cNvSpPr/>
          <p:nvPr/>
        </p:nvSpPr>
        <p:spPr>
          <a:xfrm>
            <a:off x="0" y="420210"/>
            <a:ext cx="360206" cy="584775"/>
          </a:xfrm>
          <a:prstGeom prst="parallelogram">
            <a:avLst>
              <a:gd name="adj" fmla="val 0"/>
            </a:avLst>
          </a:prstGeom>
          <a:gradFill>
            <a:gsLst>
              <a:gs pos="5000">
                <a:schemeClr val="accent1">
                  <a:lumMod val="40000"/>
                  <a:lumOff val="60000"/>
                  <a:alpha val="0"/>
                </a:schemeClr>
              </a:gs>
              <a:gs pos="100000">
                <a:schemeClr val="accent1">
                  <a:lumMod val="75000"/>
                </a:schemeClr>
              </a:gs>
            </a:gsLst>
            <a:lin ang="0" scaled="0"/>
          </a:gradFill>
          <a:ln>
            <a:noFill/>
          </a:ln>
          <a:effectLst>
            <a:outerShdw blurRad="139700" dist="101600" dir="2700000" algn="tl"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平行四边形 14">
            <a:extLst>
              <a:ext uri="{FF2B5EF4-FFF2-40B4-BE49-F238E27FC236}">
                <a16:creationId xmlns:a16="http://schemas.microsoft.com/office/drawing/2014/main" id="{884E0CE0-4E7C-4FC9-353F-D9ABB7B1384E}"/>
              </a:ext>
            </a:extLst>
          </p:cNvPr>
          <p:cNvSpPr/>
          <p:nvPr/>
        </p:nvSpPr>
        <p:spPr>
          <a:xfrm>
            <a:off x="180103" y="420210"/>
            <a:ext cx="360206" cy="584775"/>
          </a:xfrm>
          <a:prstGeom prst="parallelogram">
            <a:avLst>
              <a:gd name="adj" fmla="val 0"/>
            </a:avLst>
          </a:prstGeom>
          <a:gradFill>
            <a:gsLst>
              <a:gs pos="5000">
                <a:schemeClr val="accent1">
                  <a:lumMod val="40000"/>
                  <a:lumOff val="60000"/>
                  <a:alpha val="0"/>
                </a:schemeClr>
              </a:gs>
              <a:gs pos="100000">
                <a:schemeClr val="accent1">
                  <a:lumMod val="75000"/>
                </a:schemeClr>
              </a:gs>
            </a:gsLst>
            <a:lin ang="0" scaled="0"/>
          </a:gradFill>
          <a:ln>
            <a:noFill/>
          </a:ln>
          <a:effectLst>
            <a:outerShdw blurRad="139700" dist="101600" dir="2700000" algn="tl"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文本占位符 15">
            <a:extLst>
              <a:ext uri="{FF2B5EF4-FFF2-40B4-BE49-F238E27FC236}">
                <a16:creationId xmlns:a16="http://schemas.microsoft.com/office/drawing/2014/main" id="{40654C33-B6AD-C3BE-EEB4-89D95A034944}"/>
              </a:ext>
            </a:extLst>
          </p:cNvPr>
          <p:cNvSpPr>
            <a:spLocks noGrp="1"/>
          </p:cNvSpPr>
          <p:nvPr>
            <p:ph type="body" sz="quarter" idx="10"/>
          </p:nvPr>
        </p:nvSpPr>
        <p:spPr/>
        <p:txBody>
          <a:bodyPr/>
          <a:lstStyle/>
          <a:p>
            <a:r>
              <a:rPr lang="zh-CN" altLang="en-US" dirty="0"/>
              <a:t>工作中存在不足</a:t>
            </a:r>
          </a:p>
        </p:txBody>
      </p:sp>
      <p:grpSp>
        <p:nvGrpSpPr>
          <p:cNvPr id="60" name="组合 59">
            <a:extLst>
              <a:ext uri="{FF2B5EF4-FFF2-40B4-BE49-F238E27FC236}">
                <a16:creationId xmlns:a16="http://schemas.microsoft.com/office/drawing/2014/main" id="{2CAA772A-59E5-CC6A-CC3B-2C84D0EFFC40}"/>
              </a:ext>
            </a:extLst>
          </p:cNvPr>
          <p:cNvGrpSpPr/>
          <p:nvPr/>
        </p:nvGrpSpPr>
        <p:grpSpPr>
          <a:xfrm>
            <a:off x="673100" y="1729740"/>
            <a:ext cx="4500442" cy="1764862"/>
            <a:chOff x="794850" y="1984942"/>
            <a:chExt cx="4500442" cy="1509660"/>
          </a:xfrm>
        </p:grpSpPr>
        <p:sp>
          <p:nvSpPr>
            <p:cNvPr id="53" name="矩形: 圆角 52">
              <a:extLst>
                <a:ext uri="{FF2B5EF4-FFF2-40B4-BE49-F238E27FC236}">
                  <a16:creationId xmlns:a16="http://schemas.microsoft.com/office/drawing/2014/main" id="{B99E3787-4140-AEBB-0BC1-D7E795E094C6}"/>
                </a:ext>
              </a:extLst>
            </p:cNvPr>
            <p:cNvSpPr/>
            <p:nvPr/>
          </p:nvSpPr>
          <p:spPr>
            <a:xfrm>
              <a:off x="800100" y="1984943"/>
              <a:ext cx="4495192" cy="1509659"/>
            </a:xfrm>
            <a:prstGeom prst="roundRect">
              <a:avLst>
                <a:gd name="adj" fmla="val 0"/>
              </a:avLst>
            </a:prstGeom>
            <a:solidFill>
              <a:schemeClr val="bg1"/>
            </a:solidFill>
            <a:ln>
              <a:noFill/>
              <a:prstDash val="sysDot"/>
            </a:ln>
            <a:effectLst>
              <a:outerShdw blurRad="139700" dist="101600" dir="2700000" algn="tl" rotWithShape="0">
                <a:srgbClr val="6482E2">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Rectangle 16">
              <a:extLst>
                <a:ext uri="{FF2B5EF4-FFF2-40B4-BE49-F238E27FC236}">
                  <a16:creationId xmlns:a16="http://schemas.microsoft.com/office/drawing/2014/main" id="{4CF0DB92-5834-2831-C320-55D4FE582726}"/>
                </a:ext>
              </a:extLst>
            </p:cNvPr>
            <p:cNvSpPr/>
            <p:nvPr/>
          </p:nvSpPr>
          <p:spPr>
            <a:xfrm>
              <a:off x="794850" y="2009383"/>
              <a:ext cx="1444472" cy="527792"/>
            </a:xfrm>
            <a:prstGeom prst="rect">
              <a:avLst/>
            </a:prstGeom>
          </p:spPr>
          <p:txBody>
            <a:bodyPr wrap="square" lIns="0" tIns="0" rIns="0" bIns="0" anchor="ctr" anchorCtr="0">
              <a:noAutofit/>
            </a:bodyPr>
            <a:lstStyle/>
            <a:p>
              <a:pPr lvl="0" algn="ctr"/>
              <a:r>
                <a:rPr lang="zh-CN" altLang="en-US" sz="2000" dirty="0">
                  <a:solidFill>
                    <a:schemeClr val="accent6">
                      <a:lumMod val="25000"/>
                    </a:schemeClr>
                  </a:solidFill>
                  <a:latin typeface="+mj-ea"/>
                  <a:ea typeface="+mj-ea"/>
                  <a:cs typeface="Segoe UI" panose="020B0502040204020203" pitchFamily="34" charset="0"/>
                </a:rPr>
                <a:t>输入</a:t>
              </a:r>
              <a:r>
                <a:rPr lang="zh-CN" altLang="en-US" sz="2000" b="1" dirty="0">
                  <a:solidFill>
                    <a:schemeClr val="accent6">
                      <a:lumMod val="25000"/>
                    </a:schemeClr>
                  </a:solidFill>
                  <a:latin typeface="+mj-ea"/>
                  <a:ea typeface="+mj-ea"/>
                  <a:cs typeface="Segoe UI" panose="020B0502040204020203" pitchFamily="34" charset="0"/>
                </a:rPr>
                <a:t>标题</a:t>
              </a:r>
              <a:endParaRPr lang="en-US" sz="2000" b="1" dirty="0">
                <a:solidFill>
                  <a:schemeClr val="accent6">
                    <a:lumMod val="25000"/>
                  </a:schemeClr>
                </a:solidFill>
                <a:latin typeface="+mj-ea"/>
                <a:ea typeface="+mj-ea"/>
                <a:cs typeface="Segoe UI" panose="020B0502040204020203" pitchFamily="34" charset="0"/>
              </a:endParaRPr>
            </a:p>
          </p:txBody>
        </p:sp>
        <p:sp>
          <p:nvSpPr>
            <p:cNvPr id="20" name="Rectangle 19">
              <a:extLst>
                <a:ext uri="{FF2B5EF4-FFF2-40B4-BE49-F238E27FC236}">
                  <a16:creationId xmlns:a16="http://schemas.microsoft.com/office/drawing/2014/main" id="{4463F366-C30D-E9FA-AEA6-3E4F326E846E}"/>
                </a:ext>
              </a:extLst>
            </p:cNvPr>
            <p:cNvSpPr/>
            <p:nvPr/>
          </p:nvSpPr>
          <p:spPr>
            <a:xfrm>
              <a:off x="990874" y="2393709"/>
              <a:ext cx="4099286" cy="1011002"/>
            </a:xfrm>
            <a:prstGeom prst="rect">
              <a:avLst/>
            </a:prstGeom>
          </p:spPr>
          <p:txBody>
            <a:bodyPr wrap="square" lIns="0" tIns="0" rIns="0" bIns="0" anchor="ctr" anchorCtr="0">
              <a:noAutofit/>
            </a:bodyPr>
            <a:lstStyle/>
            <a:p>
              <a:pPr>
                <a:lnSpc>
                  <a:spcPct val="120000"/>
                </a:lnSpc>
              </a:pPr>
              <a:r>
                <a:rPr lang="zh-CN" altLang="en-US" sz="1600" dirty="0">
                  <a:latin typeface="+mn-ea"/>
                  <a:cs typeface="Segoe UI" panose="020B0502040204020203" pitchFamily="34" charset="0"/>
                </a:rPr>
                <a:t>在此输入您要输的内容在此输入您要输的内容在此输入您要输的内容在此输入您要输的内容在此输入您要输的内容</a:t>
              </a:r>
              <a:endParaRPr lang="en-US" altLang="zh-CN" sz="1600" dirty="0">
                <a:latin typeface="+mn-ea"/>
                <a:cs typeface="Segoe UI" panose="020B0502040204020203" pitchFamily="34" charset="0"/>
              </a:endParaRPr>
            </a:p>
          </p:txBody>
        </p:sp>
        <p:sp>
          <p:nvSpPr>
            <p:cNvPr id="45" name="矩形 44">
              <a:extLst>
                <a:ext uri="{FF2B5EF4-FFF2-40B4-BE49-F238E27FC236}">
                  <a16:creationId xmlns:a16="http://schemas.microsoft.com/office/drawing/2014/main" id="{AE1B7C6C-DA10-37CA-EEFB-32ACF0428A56}"/>
                </a:ext>
              </a:extLst>
            </p:cNvPr>
            <p:cNvSpPr/>
            <p:nvPr/>
          </p:nvSpPr>
          <p:spPr>
            <a:xfrm rot="16200000">
              <a:off x="66843" y="2712950"/>
              <a:ext cx="1509659" cy="53643"/>
            </a:xfrm>
            <a:prstGeom prst="rect">
              <a:avLst/>
            </a:prstGeom>
            <a:solidFill>
              <a:schemeClr val="accent3">
                <a:lumMod val="75000"/>
              </a:schemeClr>
            </a:solidFill>
            <a:ln>
              <a:noFill/>
            </a:ln>
            <a:effectLst>
              <a:outerShdw blurRad="139700" dist="101600" dir="2700000" algn="tl" rotWithShape="0">
                <a:srgbClr val="6482E2">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a:extLst>
              <a:ext uri="{FF2B5EF4-FFF2-40B4-BE49-F238E27FC236}">
                <a16:creationId xmlns:a16="http://schemas.microsoft.com/office/drawing/2014/main" id="{61C4D186-CC59-056F-6A84-615E1283FDE4}"/>
              </a:ext>
            </a:extLst>
          </p:cNvPr>
          <p:cNvGrpSpPr/>
          <p:nvPr/>
        </p:nvGrpSpPr>
        <p:grpSpPr>
          <a:xfrm>
            <a:off x="673100" y="3910616"/>
            <a:ext cx="4500442" cy="1850103"/>
            <a:chOff x="794850" y="3910617"/>
            <a:chExt cx="4500442" cy="1509660"/>
          </a:xfrm>
        </p:grpSpPr>
        <p:sp>
          <p:nvSpPr>
            <p:cNvPr id="55" name="矩形: 圆角 54">
              <a:extLst>
                <a:ext uri="{FF2B5EF4-FFF2-40B4-BE49-F238E27FC236}">
                  <a16:creationId xmlns:a16="http://schemas.microsoft.com/office/drawing/2014/main" id="{1B4081ED-BF63-06CB-34DF-007E1803FA0D}"/>
                </a:ext>
              </a:extLst>
            </p:cNvPr>
            <p:cNvSpPr/>
            <p:nvPr/>
          </p:nvSpPr>
          <p:spPr>
            <a:xfrm>
              <a:off x="800100" y="3910618"/>
              <a:ext cx="4495192" cy="1509659"/>
            </a:xfrm>
            <a:prstGeom prst="roundRect">
              <a:avLst>
                <a:gd name="adj" fmla="val 0"/>
              </a:avLst>
            </a:prstGeom>
            <a:solidFill>
              <a:schemeClr val="bg1"/>
            </a:solidFill>
            <a:ln>
              <a:noFill/>
              <a:prstDash val="sysDot"/>
            </a:ln>
            <a:effectLst>
              <a:outerShdw blurRad="139700" dist="101600" dir="2700000" algn="tl" rotWithShape="0">
                <a:srgbClr val="6482E2">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Rectangle 16">
              <a:extLst>
                <a:ext uri="{FF2B5EF4-FFF2-40B4-BE49-F238E27FC236}">
                  <a16:creationId xmlns:a16="http://schemas.microsoft.com/office/drawing/2014/main" id="{EEF3AD79-DBD7-AA02-251F-E733459B3721}"/>
                </a:ext>
              </a:extLst>
            </p:cNvPr>
            <p:cNvSpPr/>
            <p:nvPr/>
          </p:nvSpPr>
          <p:spPr>
            <a:xfrm>
              <a:off x="794850" y="3935058"/>
              <a:ext cx="1444472" cy="527792"/>
            </a:xfrm>
            <a:prstGeom prst="rect">
              <a:avLst/>
            </a:prstGeom>
          </p:spPr>
          <p:txBody>
            <a:bodyPr wrap="square" lIns="0" tIns="0" rIns="0" bIns="0" anchor="ctr" anchorCtr="0">
              <a:noAutofit/>
            </a:bodyPr>
            <a:lstStyle/>
            <a:p>
              <a:pPr lvl="0" algn="ctr"/>
              <a:r>
                <a:rPr lang="zh-CN" altLang="en-US" sz="2000" dirty="0">
                  <a:solidFill>
                    <a:schemeClr val="accent6">
                      <a:lumMod val="25000"/>
                    </a:schemeClr>
                  </a:solidFill>
                  <a:latin typeface="+mj-ea"/>
                  <a:ea typeface="+mj-ea"/>
                  <a:cs typeface="Segoe UI" panose="020B0502040204020203" pitchFamily="34" charset="0"/>
                </a:rPr>
                <a:t>输入</a:t>
              </a:r>
              <a:r>
                <a:rPr lang="zh-CN" altLang="en-US" sz="2000" b="1" dirty="0">
                  <a:solidFill>
                    <a:schemeClr val="accent6">
                      <a:lumMod val="25000"/>
                    </a:schemeClr>
                  </a:solidFill>
                  <a:latin typeface="+mj-ea"/>
                  <a:ea typeface="+mj-ea"/>
                  <a:cs typeface="Segoe UI" panose="020B0502040204020203" pitchFamily="34" charset="0"/>
                </a:rPr>
                <a:t>标题</a:t>
              </a:r>
              <a:endParaRPr lang="en-US" sz="2000" b="1" dirty="0">
                <a:solidFill>
                  <a:schemeClr val="accent6">
                    <a:lumMod val="25000"/>
                  </a:schemeClr>
                </a:solidFill>
                <a:latin typeface="+mj-ea"/>
                <a:ea typeface="+mj-ea"/>
                <a:cs typeface="Segoe UI" panose="020B0502040204020203" pitchFamily="34" charset="0"/>
              </a:endParaRPr>
            </a:p>
          </p:txBody>
        </p:sp>
        <p:sp>
          <p:nvSpPr>
            <p:cNvPr id="57" name="Rectangle 19">
              <a:extLst>
                <a:ext uri="{FF2B5EF4-FFF2-40B4-BE49-F238E27FC236}">
                  <a16:creationId xmlns:a16="http://schemas.microsoft.com/office/drawing/2014/main" id="{07D8B513-87D2-A5F8-8E66-4BF1F93F4D21}"/>
                </a:ext>
              </a:extLst>
            </p:cNvPr>
            <p:cNvSpPr/>
            <p:nvPr/>
          </p:nvSpPr>
          <p:spPr>
            <a:xfrm>
              <a:off x="990874" y="4319384"/>
              <a:ext cx="4099286" cy="1011002"/>
            </a:xfrm>
            <a:prstGeom prst="rect">
              <a:avLst/>
            </a:prstGeom>
          </p:spPr>
          <p:txBody>
            <a:bodyPr wrap="square" lIns="0" tIns="0" rIns="0" bIns="0" anchor="ctr" anchorCtr="0">
              <a:noAutofit/>
            </a:bodyPr>
            <a:lstStyle/>
            <a:p>
              <a:pPr>
                <a:lnSpc>
                  <a:spcPct val="120000"/>
                </a:lnSpc>
              </a:pPr>
              <a:r>
                <a:rPr lang="zh-CN" altLang="en-US" sz="1600" dirty="0">
                  <a:latin typeface="+mn-ea"/>
                  <a:cs typeface="Segoe UI" panose="020B0502040204020203" pitchFamily="34" charset="0"/>
                </a:rPr>
                <a:t>在此输入您要输的内容在此输入您要输的内容在此输入您要输的内容在此输入您要输的内容在此输入您要输的内容</a:t>
              </a:r>
              <a:endParaRPr lang="en-US" altLang="zh-CN" sz="1600" dirty="0">
                <a:latin typeface="+mn-ea"/>
                <a:cs typeface="Segoe UI" panose="020B0502040204020203" pitchFamily="34" charset="0"/>
              </a:endParaRPr>
            </a:p>
          </p:txBody>
        </p:sp>
        <p:sp>
          <p:nvSpPr>
            <p:cNvPr id="58" name="矩形 57">
              <a:extLst>
                <a:ext uri="{FF2B5EF4-FFF2-40B4-BE49-F238E27FC236}">
                  <a16:creationId xmlns:a16="http://schemas.microsoft.com/office/drawing/2014/main" id="{D8C834A5-F02B-76A2-065C-F5EFA770C906}"/>
                </a:ext>
              </a:extLst>
            </p:cNvPr>
            <p:cNvSpPr/>
            <p:nvPr/>
          </p:nvSpPr>
          <p:spPr>
            <a:xfrm rot="16200000">
              <a:off x="66843" y="4638625"/>
              <a:ext cx="1509659" cy="53643"/>
            </a:xfrm>
            <a:prstGeom prst="rect">
              <a:avLst/>
            </a:prstGeom>
            <a:solidFill>
              <a:schemeClr val="accent3">
                <a:lumMod val="75000"/>
              </a:schemeClr>
            </a:solidFill>
            <a:ln>
              <a:noFill/>
            </a:ln>
            <a:effectLst>
              <a:outerShdw blurRad="139700" dist="101600" dir="2700000" algn="tl" rotWithShape="0">
                <a:srgbClr val="6482E2">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a:extLst>
              <a:ext uri="{FF2B5EF4-FFF2-40B4-BE49-F238E27FC236}">
                <a16:creationId xmlns:a16="http://schemas.microsoft.com/office/drawing/2014/main" id="{48C3B316-40F7-AEC7-F1A3-B0EC6CC4D792}"/>
              </a:ext>
            </a:extLst>
          </p:cNvPr>
          <p:cNvGrpSpPr/>
          <p:nvPr/>
        </p:nvGrpSpPr>
        <p:grpSpPr>
          <a:xfrm>
            <a:off x="7018458" y="1729740"/>
            <a:ext cx="4500442" cy="1764862"/>
            <a:chOff x="794850" y="1984942"/>
            <a:chExt cx="4500442" cy="1509660"/>
          </a:xfrm>
        </p:grpSpPr>
        <p:sp>
          <p:nvSpPr>
            <p:cNvPr id="62" name="矩形: 圆角 61">
              <a:extLst>
                <a:ext uri="{FF2B5EF4-FFF2-40B4-BE49-F238E27FC236}">
                  <a16:creationId xmlns:a16="http://schemas.microsoft.com/office/drawing/2014/main" id="{C8B0ABE5-1A78-34B4-D058-791E9065EF0F}"/>
                </a:ext>
              </a:extLst>
            </p:cNvPr>
            <p:cNvSpPr/>
            <p:nvPr/>
          </p:nvSpPr>
          <p:spPr>
            <a:xfrm>
              <a:off x="800100" y="1984943"/>
              <a:ext cx="4495192" cy="1509659"/>
            </a:xfrm>
            <a:prstGeom prst="roundRect">
              <a:avLst>
                <a:gd name="adj" fmla="val 0"/>
              </a:avLst>
            </a:prstGeom>
            <a:solidFill>
              <a:schemeClr val="bg1"/>
            </a:solidFill>
            <a:ln>
              <a:noFill/>
              <a:prstDash val="sysDot"/>
            </a:ln>
            <a:effectLst>
              <a:outerShdw blurRad="139700" dist="101600" dir="2700000" algn="tl" rotWithShape="0">
                <a:srgbClr val="6482E2">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Rectangle 16">
              <a:extLst>
                <a:ext uri="{FF2B5EF4-FFF2-40B4-BE49-F238E27FC236}">
                  <a16:creationId xmlns:a16="http://schemas.microsoft.com/office/drawing/2014/main" id="{D61C8B6C-3584-2EEA-240D-19D5CC3B761E}"/>
                </a:ext>
              </a:extLst>
            </p:cNvPr>
            <p:cNvSpPr/>
            <p:nvPr/>
          </p:nvSpPr>
          <p:spPr>
            <a:xfrm>
              <a:off x="794850" y="2009383"/>
              <a:ext cx="1444472" cy="527792"/>
            </a:xfrm>
            <a:prstGeom prst="rect">
              <a:avLst/>
            </a:prstGeom>
          </p:spPr>
          <p:txBody>
            <a:bodyPr wrap="square" lIns="0" tIns="0" rIns="0" bIns="0" anchor="ctr" anchorCtr="0">
              <a:noAutofit/>
            </a:bodyPr>
            <a:lstStyle/>
            <a:p>
              <a:pPr lvl="0" algn="ctr"/>
              <a:r>
                <a:rPr lang="zh-CN" altLang="en-US" sz="2000" dirty="0">
                  <a:solidFill>
                    <a:schemeClr val="accent6">
                      <a:lumMod val="25000"/>
                    </a:schemeClr>
                  </a:solidFill>
                  <a:latin typeface="+mj-ea"/>
                  <a:ea typeface="+mj-ea"/>
                  <a:cs typeface="Segoe UI" panose="020B0502040204020203" pitchFamily="34" charset="0"/>
                </a:rPr>
                <a:t>输入</a:t>
              </a:r>
              <a:r>
                <a:rPr lang="zh-CN" altLang="en-US" sz="2000" b="1" dirty="0">
                  <a:solidFill>
                    <a:schemeClr val="accent6">
                      <a:lumMod val="25000"/>
                    </a:schemeClr>
                  </a:solidFill>
                  <a:latin typeface="+mj-ea"/>
                  <a:ea typeface="+mj-ea"/>
                  <a:cs typeface="Segoe UI" panose="020B0502040204020203" pitchFamily="34" charset="0"/>
                </a:rPr>
                <a:t>标题</a:t>
              </a:r>
              <a:endParaRPr lang="en-US" sz="2000" b="1" dirty="0">
                <a:solidFill>
                  <a:schemeClr val="accent6">
                    <a:lumMod val="25000"/>
                  </a:schemeClr>
                </a:solidFill>
                <a:latin typeface="+mj-ea"/>
                <a:ea typeface="+mj-ea"/>
                <a:cs typeface="Segoe UI" panose="020B0502040204020203" pitchFamily="34" charset="0"/>
              </a:endParaRPr>
            </a:p>
          </p:txBody>
        </p:sp>
        <p:sp>
          <p:nvSpPr>
            <p:cNvPr id="64" name="Rectangle 19">
              <a:extLst>
                <a:ext uri="{FF2B5EF4-FFF2-40B4-BE49-F238E27FC236}">
                  <a16:creationId xmlns:a16="http://schemas.microsoft.com/office/drawing/2014/main" id="{AD1706D7-DAFD-0B10-5222-386441DA7FA3}"/>
                </a:ext>
              </a:extLst>
            </p:cNvPr>
            <p:cNvSpPr/>
            <p:nvPr/>
          </p:nvSpPr>
          <p:spPr>
            <a:xfrm>
              <a:off x="990874" y="2324421"/>
              <a:ext cx="4099286" cy="1011002"/>
            </a:xfrm>
            <a:prstGeom prst="rect">
              <a:avLst/>
            </a:prstGeom>
          </p:spPr>
          <p:txBody>
            <a:bodyPr wrap="square" lIns="0" tIns="0" rIns="0" bIns="0" anchor="ctr" anchorCtr="0">
              <a:noAutofit/>
            </a:bodyPr>
            <a:lstStyle/>
            <a:p>
              <a:pPr>
                <a:lnSpc>
                  <a:spcPct val="120000"/>
                </a:lnSpc>
              </a:pPr>
              <a:r>
                <a:rPr lang="zh-CN" altLang="en-US" sz="1600" dirty="0">
                  <a:latin typeface="+mn-ea"/>
                  <a:cs typeface="Segoe UI" panose="020B0502040204020203" pitchFamily="34" charset="0"/>
                </a:rPr>
                <a:t>在此输入您要输的内容在此输入您要输的内容在此输入您要输的内容在此输入您要输的内容在此输入您要输的内容</a:t>
              </a:r>
              <a:endParaRPr lang="en-US" altLang="zh-CN" sz="1600" dirty="0">
                <a:latin typeface="+mn-ea"/>
                <a:cs typeface="Segoe UI" panose="020B0502040204020203" pitchFamily="34" charset="0"/>
              </a:endParaRPr>
            </a:p>
          </p:txBody>
        </p:sp>
        <p:sp>
          <p:nvSpPr>
            <p:cNvPr id="65" name="矩形 64">
              <a:extLst>
                <a:ext uri="{FF2B5EF4-FFF2-40B4-BE49-F238E27FC236}">
                  <a16:creationId xmlns:a16="http://schemas.microsoft.com/office/drawing/2014/main" id="{52BA0FDA-3B42-80CF-7125-3803A86FC9D6}"/>
                </a:ext>
              </a:extLst>
            </p:cNvPr>
            <p:cNvSpPr/>
            <p:nvPr/>
          </p:nvSpPr>
          <p:spPr>
            <a:xfrm rot="16200000">
              <a:off x="66843" y="2712950"/>
              <a:ext cx="1509659" cy="53643"/>
            </a:xfrm>
            <a:prstGeom prst="rect">
              <a:avLst/>
            </a:prstGeom>
            <a:solidFill>
              <a:schemeClr val="accent3">
                <a:lumMod val="75000"/>
              </a:schemeClr>
            </a:solidFill>
            <a:ln>
              <a:noFill/>
            </a:ln>
            <a:effectLst>
              <a:outerShdw blurRad="139700" dist="101600" dir="2700000" algn="tl" rotWithShape="0">
                <a:srgbClr val="6482E2">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 name="组合 65">
            <a:extLst>
              <a:ext uri="{FF2B5EF4-FFF2-40B4-BE49-F238E27FC236}">
                <a16:creationId xmlns:a16="http://schemas.microsoft.com/office/drawing/2014/main" id="{4F92E85A-FC77-CB9E-2FD0-6873740143D0}"/>
              </a:ext>
            </a:extLst>
          </p:cNvPr>
          <p:cNvGrpSpPr/>
          <p:nvPr/>
        </p:nvGrpSpPr>
        <p:grpSpPr>
          <a:xfrm>
            <a:off x="7018458" y="3910616"/>
            <a:ext cx="4500442" cy="1850103"/>
            <a:chOff x="794850" y="3910617"/>
            <a:chExt cx="4500442" cy="1509660"/>
          </a:xfrm>
        </p:grpSpPr>
        <p:sp>
          <p:nvSpPr>
            <p:cNvPr id="67" name="矩形: 圆角 66">
              <a:extLst>
                <a:ext uri="{FF2B5EF4-FFF2-40B4-BE49-F238E27FC236}">
                  <a16:creationId xmlns:a16="http://schemas.microsoft.com/office/drawing/2014/main" id="{91CAC23D-F060-1661-6A61-E28CD620DE40}"/>
                </a:ext>
              </a:extLst>
            </p:cNvPr>
            <p:cNvSpPr/>
            <p:nvPr/>
          </p:nvSpPr>
          <p:spPr>
            <a:xfrm>
              <a:off x="800100" y="3910618"/>
              <a:ext cx="4495192" cy="1509659"/>
            </a:xfrm>
            <a:prstGeom prst="roundRect">
              <a:avLst>
                <a:gd name="adj" fmla="val 0"/>
              </a:avLst>
            </a:prstGeom>
            <a:solidFill>
              <a:schemeClr val="bg1"/>
            </a:solidFill>
            <a:ln>
              <a:noFill/>
              <a:prstDash val="sysDot"/>
            </a:ln>
            <a:effectLst>
              <a:outerShdw blurRad="139700" dist="101600" dir="2700000" algn="tl" rotWithShape="0">
                <a:srgbClr val="6482E2">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Rectangle 16">
              <a:extLst>
                <a:ext uri="{FF2B5EF4-FFF2-40B4-BE49-F238E27FC236}">
                  <a16:creationId xmlns:a16="http://schemas.microsoft.com/office/drawing/2014/main" id="{563EE839-3D8B-6BDC-4827-7D5AA40AB8CB}"/>
                </a:ext>
              </a:extLst>
            </p:cNvPr>
            <p:cNvSpPr/>
            <p:nvPr/>
          </p:nvSpPr>
          <p:spPr>
            <a:xfrm>
              <a:off x="794850" y="3935058"/>
              <a:ext cx="1444472" cy="527792"/>
            </a:xfrm>
            <a:prstGeom prst="rect">
              <a:avLst/>
            </a:prstGeom>
          </p:spPr>
          <p:txBody>
            <a:bodyPr wrap="square" lIns="0" tIns="0" rIns="0" bIns="0" anchor="ctr" anchorCtr="0">
              <a:noAutofit/>
            </a:bodyPr>
            <a:lstStyle/>
            <a:p>
              <a:pPr lvl="0" algn="ctr"/>
              <a:r>
                <a:rPr lang="zh-CN" altLang="en-US" sz="2000" dirty="0">
                  <a:solidFill>
                    <a:schemeClr val="accent6">
                      <a:lumMod val="25000"/>
                    </a:schemeClr>
                  </a:solidFill>
                  <a:latin typeface="+mj-ea"/>
                  <a:ea typeface="+mj-ea"/>
                  <a:cs typeface="Segoe UI" panose="020B0502040204020203" pitchFamily="34" charset="0"/>
                </a:rPr>
                <a:t>输入</a:t>
              </a:r>
              <a:r>
                <a:rPr lang="zh-CN" altLang="en-US" sz="2000" b="1" dirty="0">
                  <a:solidFill>
                    <a:schemeClr val="accent6">
                      <a:lumMod val="25000"/>
                    </a:schemeClr>
                  </a:solidFill>
                  <a:latin typeface="+mj-ea"/>
                  <a:ea typeface="+mj-ea"/>
                  <a:cs typeface="Segoe UI" panose="020B0502040204020203" pitchFamily="34" charset="0"/>
                </a:rPr>
                <a:t>标题</a:t>
              </a:r>
              <a:endParaRPr lang="en-US" sz="2000" b="1" dirty="0">
                <a:solidFill>
                  <a:schemeClr val="accent6">
                    <a:lumMod val="25000"/>
                  </a:schemeClr>
                </a:solidFill>
                <a:latin typeface="+mj-ea"/>
                <a:ea typeface="+mj-ea"/>
                <a:cs typeface="Segoe UI" panose="020B0502040204020203" pitchFamily="34" charset="0"/>
              </a:endParaRPr>
            </a:p>
          </p:txBody>
        </p:sp>
        <p:sp>
          <p:nvSpPr>
            <p:cNvPr id="69" name="Rectangle 19">
              <a:extLst>
                <a:ext uri="{FF2B5EF4-FFF2-40B4-BE49-F238E27FC236}">
                  <a16:creationId xmlns:a16="http://schemas.microsoft.com/office/drawing/2014/main" id="{90BFBB30-B99C-13F5-21C1-7F428E311CA4}"/>
                </a:ext>
              </a:extLst>
            </p:cNvPr>
            <p:cNvSpPr/>
            <p:nvPr/>
          </p:nvSpPr>
          <p:spPr>
            <a:xfrm>
              <a:off x="990874" y="4319384"/>
              <a:ext cx="4099286" cy="1011002"/>
            </a:xfrm>
            <a:prstGeom prst="rect">
              <a:avLst/>
            </a:prstGeom>
          </p:spPr>
          <p:txBody>
            <a:bodyPr wrap="square" lIns="0" tIns="0" rIns="0" bIns="0" anchor="ctr" anchorCtr="0">
              <a:noAutofit/>
            </a:bodyPr>
            <a:lstStyle/>
            <a:p>
              <a:pPr>
                <a:lnSpc>
                  <a:spcPct val="120000"/>
                </a:lnSpc>
              </a:pPr>
              <a:r>
                <a:rPr lang="zh-CN" altLang="en-US" sz="1600" dirty="0">
                  <a:latin typeface="+mn-ea"/>
                  <a:cs typeface="Segoe UI" panose="020B0502040204020203" pitchFamily="34" charset="0"/>
                </a:rPr>
                <a:t>在此输入您要输的内容在此输入您要输的内容在此输入您要输的内容在此输入您要输的内容在此输入您要输的内容</a:t>
              </a:r>
              <a:endParaRPr lang="en-US" altLang="zh-CN" sz="1600" dirty="0">
                <a:latin typeface="+mn-ea"/>
                <a:cs typeface="Segoe UI" panose="020B0502040204020203" pitchFamily="34" charset="0"/>
              </a:endParaRPr>
            </a:p>
          </p:txBody>
        </p:sp>
        <p:sp>
          <p:nvSpPr>
            <p:cNvPr id="70" name="矩形 69">
              <a:extLst>
                <a:ext uri="{FF2B5EF4-FFF2-40B4-BE49-F238E27FC236}">
                  <a16:creationId xmlns:a16="http://schemas.microsoft.com/office/drawing/2014/main" id="{95C521A1-21E6-A2CD-591A-D023D43E66BC}"/>
                </a:ext>
              </a:extLst>
            </p:cNvPr>
            <p:cNvSpPr/>
            <p:nvPr/>
          </p:nvSpPr>
          <p:spPr>
            <a:xfrm rot="16200000">
              <a:off x="66843" y="4638625"/>
              <a:ext cx="1509659" cy="53643"/>
            </a:xfrm>
            <a:prstGeom prst="rect">
              <a:avLst/>
            </a:prstGeom>
            <a:solidFill>
              <a:schemeClr val="accent3">
                <a:lumMod val="75000"/>
              </a:schemeClr>
            </a:solidFill>
            <a:ln>
              <a:noFill/>
            </a:ln>
            <a:effectLst>
              <a:outerShdw blurRad="139700" dist="101600" dir="2700000" algn="tl" rotWithShape="0">
                <a:srgbClr val="6482E2">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5" name="任意多边形: 形状 74">
            <a:extLst>
              <a:ext uri="{FF2B5EF4-FFF2-40B4-BE49-F238E27FC236}">
                <a16:creationId xmlns:a16="http://schemas.microsoft.com/office/drawing/2014/main" id="{6C449263-08C2-0275-26B6-47434361C44F}"/>
              </a:ext>
            </a:extLst>
          </p:cNvPr>
          <p:cNvSpPr/>
          <p:nvPr/>
        </p:nvSpPr>
        <p:spPr>
          <a:xfrm>
            <a:off x="5448310" y="2728076"/>
            <a:ext cx="1151466" cy="1699264"/>
          </a:xfrm>
          <a:custGeom>
            <a:avLst/>
            <a:gdLst>
              <a:gd name="connsiteX0" fmla="*/ 718337 w 756532"/>
              <a:gd name="connsiteY0" fmla="*/ 0 h 1116444"/>
              <a:gd name="connsiteX1" fmla="*/ 38195 w 756532"/>
              <a:gd name="connsiteY1" fmla="*/ 0 h 1116444"/>
              <a:gd name="connsiteX2" fmla="*/ 0 w 756532"/>
              <a:gd name="connsiteY2" fmla="*/ 38195 h 1116444"/>
              <a:gd name="connsiteX3" fmla="*/ 0 w 756532"/>
              <a:gd name="connsiteY3" fmla="*/ 1078249 h 1116444"/>
              <a:gd name="connsiteX4" fmla="*/ 38195 w 756532"/>
              <a:gd name="connsiteY4" fmla="*/ 1116444 h 1116444"/>
              <a:gd name="connsiteX5" fmla="*/ 718337 w 756532"/>
              <a:gd name="connsiteY5" fmla="*/ 1116444 h 1116444"/>
              <a:gd name="connsiteX6" fmla="*/ 756533 w 756532"/>
              <a:gd name="connsiteY6" fmla="*/ 1078249 h 1116444"/>
              <a:gd name="connsiteX7" fmla="*/ 756533 w 756532"/>
              <a:gd name="connsiteY7" fmla="*/ 38195 h 1116444"/>
              <a:gd name="connsiteX8" fmla="*/ 718337 w 756532"/>
              <a:gd name="connsiteY8" fmla="*/ 0 h 111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6532" h="1116444">
                <a:moveTo>
                  <a:pt x="718337" y="0"/>
                </a:moveTo>
                <a:lnTo>
                  <a:pt x="38195" y="0"/>
                </a:lnTo>
                <a:cubicBezTo>
                  <a:pt x="17097" y="0"/>
                  <a:pt x="0" y="17100"/>
                  <a:pt x="0" y="38195"/>
                </a:cubicBezTo>
                <a:lnTo>
                  <a:pt x="0" y="1078249"/>
                </a:lnTo>
                <a:cubicBezTo>
                  <a:pt x="0" y="1099347"/>
                  <a:pt x="17097" y="1116444"/>
                  <a:pt x="38195" y="1116444"/>
                </a:cubicBezTo>
                <a:lnTo>
                  <a:pt x="718337" y="1116444"/>
                </a:lnTo>
                <a:cubicBezTo>
                  <a:pt x="739435" y="1116444"/>
                  <a:pt x="756533" y="1099347"/>
                  <a:pt x="756533" y="1078249"/>
                </a:cubicBezTo>
                <a:lnTo>
                  <a:pt x="756533" y="38195"/>
                </a:lnTo>
                <a:cubicBezTo>
                  <a:pt x="756533" y="17100"/>
                  <a:pt x="739435" y="0"/>
                  <a:pt x="718337" y="0"/>
                </a:cubicBezTo>
                <a:close/>
              </a:path>
            </a:pathLst>
          </a:custGeom>
          <a:gradFill>
            <a:gsLst>
              <a:gs pos="0">
                <a:srgbClr val="ECECF0"/>
              </a:gs>
              <a:gs pos="50000">
                <a:srgbClr val="E2E2EA"/>
              </a:gs>
              <a:gs pos="100000">
                <a:srgbClr val="D8D8E4"/>
              </a:gs>
            </a:gsLst>
            <a:lin ang="5400000" scaled="1"/>
          </a:grad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20CDA9D2-3DEC-E1E3-5C13-D36C098867E3}"/>
              </a:ext>
            </a:extLst>
          </p:cNvPr>
          <p:cNvSpPr/>
          <p:nvPr/>
        </p:nvSpPr>
        <p:spPr>
          <a:xfrm>
            <a:off x="5537744" y="2728076"/>
            <a:ext cx="1151466" cy="1699264"/>
          </a:xfrm>
          <a:custGeom>
            <a:avLst/>
            <a:gdLst>
              <a:gd name="connsiteX0" fmla="*/ 718337 w 756532"/>
              <a:gd name="connsiteY0" fmla="*/ 0 h 1116444"/>
              <a:gd name="connsiteX1" fmla="*/ 38195 w 756532"/>
              <a:gd name="connsiteY1" fmla="*/ 0 h 1116444"/>
              <a:gd name="connsiteX2" fmla="*/ 0 w 756532"/>
              <a:gd name="connsiteY2" fmla="*/ 38195 h 1116444"/>
              <a:gd name="connsiteX3" fmla="*/ 0 w 756532"/>
              <a:gd name="connsiteY3" fmla="*/ 1078249 h 1116444"/>
              <a:gd name="connsiteX4" fmla="*/ 38195 w 756532"/>
              <a:gd name="connsiteY4" fmla="*/ 1116444 h 1116444"/>
              <a:gd name="connsiteX5" fmla="*/ 718337 w 756532"/>
              <a:gd name="connsiteY5" fmla="*/ 1116444 h 1116444"/>
              <a:gd name="connsiteX6" fmla="*/ 756533 w 756532"/>
              <a:gd name="connsiteY6" fmla="*/ 1078249 h 1116444"/>
              <a:gd name="connsiteX7" fmla="*/ 756533 w 756532"/>
              <a:gd name="connsiteY7" fmla="*/ 38195 h 1116444"/>
              <a:gd name="connsiteX8" fmla="*/ 718337 w 756532"/>
              <a:gd name="connsiteY8" fmla="*/ 0 h 111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6532" h="1116444">
                <a:moveTo>
                  <a:pt x="718337" y="0"/>
                </a:moveTo>
                <a:lnTo>
                  <a:pt x="38195" y="0"/>
                </a:lnTo>
                <a:cubicBezTo>
                  <a:pt x="17098" y="0"/>
                  <a:pt x="0" y="17100"/>
                  <a:pt x="0" y="38195"/>
                </a:cubicBezTo>
                <a:lnTo>
                  <a:pt x="0" y="1078249"/>
                </a:lnTo>
                <a:cubicBezTo>
                  <a:pt x="0" y="1099347"/>
                  <a:pt x="17098" y="1116444"/>
                  <a:pt x="38195" y="1116444"/>
                </a:cubicBezTo>
                <a:lnTo>
                  <a:pt x="718337" y="1116444"/>
                </a:lnTo>
                <a:cubicBezTo>
                  <a:pt x="739435" y="1116444"/>
                  <a:pt x="756533" y="1099347"/>
                  <a:pt x="756533" y="1078249"/>
                </a:cubicBezTo>
                <a:lnTo>
                  <a:pt x="756533" y="38195"/>
                </a:lnTo>
                <a:cubicBezTo>
                  <a:pt x="756533" y="17100"/>
                  <a:pt x="739435" y="0"/>
                  <a:pt x="718337" y="0"/>
                </a:cubicBezTo>
                <a:close/>
              </a:path>
            </a:pathLst>
          </a:custGeom>
          <a:gradFill>
            <a:gsLst>
              <a:gs pos="0">
                <a:srgbClr val="F8F8FB"/>
              </a:gs>
              <a:gs pos="50000">
                <a:srgbClr val="F9F9FC"/>
              </a:gs>
              <a:gs pos="100000">
                <a:srgbClr val="FAFAFE"/>
              </a:gs>
            </a:gsLst>
            <a:lin ang="5400000" scaled="1"/>
          </a:grad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ED55607A-B477-B446-22A9-6537617E3945}"/>
              </a:ext>
            </a:extLst>
          </p:cNvPr>
          <p:cNvSpPr/>
          <p:nvPr/>
        </p:nvSpPr>
        <p:spPr>
          <a:xfrm>
            <a:off x="5683080" y="2962846"/>
            <a:ext cx="860808" cy="405780"/>
          </a:xfrm>
          <a:custGeom>
            <a:avLst/>
            <a:gdLst>
              <a:gd name="connsiteX0" fmla="*/ 556041 w 565565"/>
              <a:gd name="connsiteY0" fmla="*/ 0 h 266604"/>
              <a:gd name="connsiteX1" fmla="*/ 9525 w 565565"/>
              <a:gd name="connsiteY1" fmla="*/ 0 h 266604"/>
              <a:gd name="connsiteX2" fmla="*/ 0 w 565565"/>
              <a:gd name="connsiteY2" fmla="*/ 9525 h 266604"/>
              <a:gd name="connsiteX3" fmla="*/ 0 w 565565"/>
              <a:gd name="connsiteY3" fmla="*/ 36728 h 266604"/>
              <a:gd name="connsiteX4" fmla="*/ 9525 w 565565"/>
              <a:gd name="connsiteY4" fmla="*/ 46253 h 266604"/>
              <a:gd name="connsiteX5" fmla="*/ 556041 w 565565"/>
              <a:gd name="connsiteY5" fmla="*/ 46253 h 266604"/>
              <a:gd name="connsiteX6" fmla="*/ 565566 w 565565"/>
              <a:gd name="connsiteY6" fmla="*/ 36728 h 266604"/>
              <a:gd name="connsiteX7" fmla="*/ 565566 w 565565"/>
              <a:gd name="connsiteY7" fmla="*/ 9525 h 266604"/>
              <a:gd name="connsiteX8" fmla="*/ 556041 w 565565"/>
              <a:gd name="connsiteY8" fmla="*/ 0 h 266604"/>
              <a:gd name="connsiteX9" fmla="*/ 556041 w 565565"/>
              <a:gd name="connsiteY9" fmla="*/ 110176 h 266604"/>
              <a:gd name="connsiteX10" fmla="*/ 9525 w 565565"/>
              <a:gd name="connsiteY10" fmla="*/ 110176 h 266604"/>
              <a:gd name="connsiteX11" fmla="*/ 0 w 565565"/>
              <a:gd name="connsiteY11" fmla="*/ 119701 h 266604"/>
              <a:gd name="connsiteX12" fmla="*/ 0 w 565565"/>
              <a:gd name="connsiteY12" fmla="*/ 146904 h 266604"/>
              <a:gd name="connsiteX13" fmla="*/ 9525 w 565565"/>
              <a:gd name="connsiteY13" fmla="*/ 156429 h 266604"/>
              <a:gd name="connsiteX14" fmla="*/ 556041 w 565565"/>
              <a:gd name="connsiteY14" fmla="*/ 156429 h 266604"/>
              <a:gd name="connsiteX15" fmla="*/ 565566 w 565565"/>
              <a:gd name="connsiteY15" fmla="*/ 146904 h 266604"/>
              <a:gd name="connsiteX16" fmla="*/ 565566 w 565565"/>
              <a:gd name="connsiteY16" fmla="*/ 119701 h 266604"/>
              <a:gd name="connsiteX17" fmla="*/ 556041 w 565565"/>
              <a:gd name="connsiteY17" fmla="*/ 110176 h 266604"/>
              <a:gd name="connsiteX18" fmla="*/ 276930 w 565565"/>
              <a:gd name="connsiteY18" fmla="*/ 220351 h 266604"/>
              <a:gd name="connsiteX19" fmla="*/ 9525 w 565565"/>
              <a:gd name="connsiteY19" fmla="*/ 220351 h 266604"/>
              <a:gd name="connsiteX20" fmla="*/ 0 w 565565"/>
              <a:gd name="connsiteY20" fmla="*/ 229876 h 266604"/>
              <a:gd name="connsiteX21" fmla="*/ 0 w 565565"/>
              <a:gd name="connsiteY21" fmla="*/ 257080 h 266604"/>
              <a:gd name="connsiteX22" fmla="*/ 9525 w 565565"/>
              <a:gd name="connsiteY22" fmla="*/ 266605 h 266604"/>
              <a:gd name="connsiteX23" fmla="*/ 276930 w 565565"/>
              <a:gd name="connsiteY23" fmla="*/ 266605 h 266604"/>
              <a:gd name="connsiteX24" fmla="*/ 286455 w 565565"/>
              <a:gd name="connsiteY24" fmla="*/ 257080 h 266604"/>
              <a:gd name="connsiteX25" fmla="*/ 286455 w 565565"/>
              <a:gd name="connsiteY25" fmla="*/ 229876 h 266604"/>
              <a:gd name="connsiteX26" fmla="*/ 276930 w 565565"/>
              <a:gd name="connsiteY26" fmla="*/ 220351 h 26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65565" h="266604">
                <a:moveTo>
                  <a:pt x="556041" y="0"/>
                </a:moveTo>
                <a:lnTo>
                  <a:pt x="9525" y="0"/>
                </a:lnTo>
                <a:cubicBezTo>
                  <a:pt x="4267" y="0"/>
                  <a:pt x="0" y="4267"/>
                  <a:pt x="0" y="9525"/>
                </a:cubicBezTo>
                <a:lnTo>
                  <a:pt x="0" y="36728"/>
                </a:lnTo>
                <a:cubicBezTo>
                  <a:pt x="0" y="41986"/>
                  <a:pt x="4267" y="46253"/>
                  <a:pt x="9525" y="46253"/>
                </a:cubicBezTo>
                <a:lnTo>
                  <a:pt x="556041" y="46253"/>
                </a:lnTo>
                <a:cubicBezTo>
                  <a:pt x="561299" y="46253"/>
                  <a:pt x="565566" y="41986"/>
                  <a:pt x="565566" y="36728"/>
                </a:cubicBezTo>
                <a:lnTo>
                  <a:pt x="565566" y="9525"/>
                </a:lnTo>
                <a:cubicBezTo>
                  <a:pt x="565566" y="4267"/>
                  <a:pt x="561299" y="0"/>
                  <a:pt x="556041" y="0"/>
                </a:cubicBezTo>
                <a:close/>
                <a:moveTo>
                  <a:pt x="556041" y="110176"/>
                </a:moveTo>
                <a:lnTo>
                  <a:pt x="9525" y="110176"/>
                </a:lnTo>
                <a:cubicBezTo>
                  <a:pt x="4267" y="110176"/>
                  <a:pt x="0" y="114443"/>
                  <a:pt x="0" y="119701"/>
                </a:cubicBezTo>
                <a:lnTo>
                  <a:pt x="0" y="146904"/>
                </a:lnTo>
                <a:cubicBezTo>
                  <a:pt x="0" y="152162"/>
                  <a:pt x="4267" y="156429"/>
                  <a:pt x="9525" y="156429"/>
                </a:cubicBezTo>
                <a:lnTo>
                  <a:pt x="556041" y="156429"/>
                </a:lnTo>
                <a:cubicBezTo>
                  <a:pt x="561299" y="156429"/>
                  <a:pt x="565566" y="152162"/>
                  <a:pt x="565566" y="146904"/>
                </a:cubicBezTo>
                <a:lnTo>
                  <a:pt x="565566" y="119701"/>
                </a:lnTo>
                <a:cubicBezTo>
                  <a:pt x="565566" y="114443"/>
                  <a:pt x="561299" y="110176"/>
                  <a:pt x="556041" y="110176"/>
                </a:cubicBezTo>
                <a:close/>
                <a:moveTo>
                  <a:pt x="276930" y="220351"/>
                </a:moveTo>
                <a:lnTo>
                  <a:pt x="9525" y="220351"/>
                </a:lnTo>
                <a:cubicBezTo>
                  <a:pt x="4267" y="220351"/>
                  <a:pt x="0" y="224618"/>
                  <a:pt x="0" y="229876"/>
                </a:cubicBezTo>
                <a:lnTo>
                  <a:pt x="0" y="257080"/>
                </a:lnTo>
                <a:cubicBezTo>
                  <a:pt x="0" y="262338"/>
                  <a:pt x="4267" y="266605"/>
                  <a:pt x="9525" y="266605"/>
                </a:cubicBezTo>
                <a:lnTo>
                  <a:pt x="276930" y="266605"/>
                </a:lnTo>
                <a:cubicBezTo>
                  <a:pt x="282188" y="266605"/>
                  <a:pt x="286455" y="262338"/>
                  <a:pt x="286455" y="257080"/>
                </a:cubicBezTo>
                <a:lnTo>
                  <a:pt x="286455" y="229876"/>
                </a:lnTo>
                <a:cubicBezTo>
                  <a:pt x="286455" y="224618"/>
                  <a:pt x="282188" y="220351"/>
                  <a:pt x="276930" y="220351"/>
                </a:cubicBezTo>
                <a:close/>
              </a:path>
            </a:pathLst>
          </a:custGeom>
          <a:solidFill>
            <a:srgbClr val="EBEBF2"/>
          </a:solidFill>
          <a:ln w="9525" cap="flat">
            <a:noFill/>
            <a:prstDash val="solid"/>
            <a:miter/>
          </a:ln>
        </p:spPr>
        <p:txBody>
          <a:bodyPr rtlCol="0" anchor="ctr"/>
          <a:lstStyle/>
          <a:p>
            <a:endParaRPr lang="zh-CN" altLang="en-US"/>
          </a:p>
        </p:txBody>
      </p:sp>
      <p:grpSp>
        <p:nvGrpSpPr>
          <p:cNvPr id="17" name="组合 16">
            <a:extLst>
              <a:ext uri="{FF2B5EF4-FFF2-40B4-BE49-F238E27FC236}">
                <a16:creationId xmlns:a16="http://schemas.microsoft.com/office/drawing/2014/main" id="{B2B90113-F1D4-E608-6953-6CBCBC3C6913}"/>
              </a:ext>
            </a:extLst>
          </p:cNvPr>
          <p:cNvGrpSpPr/>
          <p:nvPr/>
        </p:nvGrpSpPr>
        <p:grpSpPr>
          <a:xfrm>
            <a:off x="6197320" y="3264685"/>
            <a:ext cx="620136" cy="1151734"/>
            <a:chOff x="6197320" y="3264685"/>
            <a:chExt cx="620136" cy="1151734"/>
          </a:xfrm>
        </p:grpSpPr>
        <p:sp>
          <p:nvSpPr>
            <p:cNvPr id="78" name="任意多边形: 形状 77">
              <a:extLst>
                <a:ext uri="{FF2B5EF4-FFF2-40B4-BE49-F238E27FC236}">
                  <a16:creationId xmlns:a16="http://schemas.microsoft.com/office/drawing/2014/main" id="{581F85E3-0259-6C75-C5E4-2A869656B0CB}"/>
                </a:ext>
              </a:extLst>
            </p:cNvPr>
            <p:cNvSpPr/>
            <p:nvPr/>
          </p:nvSpPr>
          <p:spPr>
            <a:xfrm>
              <a:off x="6375011" y="4328309"/>
              <a:ext cx="419110" cy="88110"/>
            </a:xfrm>
            <a:custGeom>
              <a:avLst/>
              <a:gdLst>
                <a:gd name="connsiteX0" fmla="*/ 220589 w 275362"/>
                <a:gd name="connsiteY0" fmla="*/ 15078 h 57890"/>
                <a:gd name="connsiteX1" fmla="*/ 262404 w 275362"/>
                <a:gd name="connsiteY1" fmla="*/ 36538 h 57890"/>
                <a:gd name="connsiteX2" fmla="*/ 269662 w 275362"/>
                <a:gd name="connsiteY2" fmla="*/ 55540 h 57890"/>
                <a:gd name="connsiteX3" fmla="*/ 214131 w 275362"/>
                <a:gd name="connsiteY3" fmla="*/ 52597 h 57890"/>
                <a:gd name="connsiteX4" fmla="*/ 190662 w 275362"/>
                <a:gd name="connsiteY4" fmla="*/ 26251 h 57890"/>
                <a:gd name="connsiteX5" fmla="*/ 207092 w 275362"/>
                <a:gd name="connsiteY5" fmla="*/ 581 h 57890"/>
                <a:gd name="connsiteX6" fmla="*/ 220589 w 275362"/>
                <a:gd name="connsiteY6" fmla="*/ 4820 h 57890"/>
                <a:gd name="connsiteX7" fmla="*/ 220589 w 275362"/>
                <a:gd name="connsiteY7" fmla="*/ 15078 h 57890"/>
                <a:gd name="connsiteX8" fmla="*/ 54778 w 275362"/>
                <a:gd name="connsiteY8" fmla="*/ 15078 h 57890"/>
                <a:gd name="connsiteX9" fmla="*/ 12963 w 275362"/>
                <a:gd name="connsiteY9" fmla="*/ 36538 h 57890"/>
                <a:gd name="connsiteX10" fmla="*/ 5705 w 275362"/>
                <a:gd name="connsiteY10" fmla="*/ 55540 h 57890"/>
                <a:gd name="connsiteX11" fmla="*/ 61236 w 275362"/>
                <a:gd name="connsiteY11" fmla="*/ 52597 h 57890"/>
                <a:gd name="connsiteX12" fmla="*/ 84706 w 275362"/>
                <a:gd name="connsiteY12" fmla="*/ 26251 h 57890"/>
                <a:gd name="connsiteX13" fmla="*/ 68275 w 275362"/>
                <a:gd name="connsiteY13" fmla="*/ 581 h 57890"/>
                <a:gd name="connsiteX14" fmla="*/ 54778 w 275362"/>
                <a:gd name="connsiteY14" fmla="*/ 4820 h 57890"/>
                <a:gd name="connsiteX15" fmla="*/ 54778 w 275362"/>
                <a:gd name="connsiteY15" fmla="*/ 15078 h 57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5362" h="57890">
                  <a:moveTo>
                    <a:pt x="220589" y="15078"/>
                  </a:moveTo>
                  <a:cubicBezTo>
                    <a:pt x="240535" y="29385"/>
                    <a:pt x="254479" y="36538"/>
                    <a:pt x="262404" y="36538"/>
                  </a:cubicBezTo>
                  <a:cubicBezTo>
                    <a:pt x="274291" y="36538"/>
                    <a:pt x="280711" y="48873"/>
                    <a:pt x="269662" y="55540"/>
                  </a:cubicBezTo>
                  <a:cubicBezTo>
                    <a:pt x="258604" y="62198"/>
                    <a:pt x="223199" y="52597"/>
                    <a:pt x="214131" y="52597"/>
                  </a:cubicBezTo>
                  <a:cubicBezTo>
                    <a:pt x="205064" y="52597"/>
                    <a:pt x="181718" y="56407"/>
                    <a:pt x="190662" y="26251"/>
                  </a:cubicBezTo>
                  <a:cubicBezTo>
                    <a:pt x="196624" y="6144"/>
                    <a:pt x="202101" y="-2410"/>
                    <a:pt x="207092" y="581"/>
                  </a:cubicBezTo>
                  <a:lnTo>
                    <a:pt x="220589" y="4820"/>
                  </a:lnTo>
                  <a:lnTo>
                    <a:pt x="220589" y="15078"/>
                  </a:lnTo>
                  <a:close/>
                  <a:moveTo>
                    <a:pt x="54778" y="15078"/>
                  </a:moveTo>
                  <a:cubicBezTo>
                    <a:pt x="34833" y="29385"/>
                    <a:pt x="20888" y="36538"/>
                    <a:pt x="12963" y="36538"/>
                  </a:cubicBezTo>
                  <a:cubicBezTo>
                    <a:pt x="1076" y="36538"/>
                    <a:pt x="-5353" y="48873"/>
                    <a:pt x="5705" y="55540"/>
                  </a:cubicBezTo>
                  <a:cubicBezTo>
                    <a:pt x="16764" y="62198"/>
                    <a:pt x="52168" y="52597"/>
                    <a:pt x="61236" y="52597"/>
                  </a:cubicBezTo>
                  <a:cubicBezTo>
                    <a:pt x="70304" y="52597"/>
                    <a:pt x="93650" y="56407"/>
                    <a:pt x="84706" y="26251"/>
                  </a:cubicBezTo>
                  <a:cubicBezTo>
                    <a:pt x="78743" y="6144"/>
                    <a:pt x="73266" y="-2410"/>
                    <a:pt x="68275" y="581"/>
                  </a:cubicBezTo>
                  <a:lnTo>
                    <a:pt x="54778" y="4820"/>
                  </a:lnTo>
                  <a:lnTo>
                    <a:pt x="54778" y="15078"/>
                  </a:lnTo>
                  <a:close/>
                </a:path>
              </a:pathLst>
            </a:custGeom>
            <a:solidFill>
              <a:srgbClr val="3E3E6E"/>
            </a:solid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6AF70F28-FAD2-CB80-DC4F-FB90EDACAF6C}"/>
                </a:ext>
              </a:extLst>
            </p:cNvPr>
            <p:cNvSpPr/>
            <p:nvPr/>
          </p:nvSpPr>
          <p:spPr>
            <a:xfrm>
              <a:off x="6568941" y="3811450"/>
              <a:ext cx="161372" cy="535588"/>
            </a:xfrm>
            <a:custGeom>
              <a:avLst/>
              <a:gdLst>
                <a:gd name="connsiteX0" fmla="*/ 93707 w 106024"/>
                <a:gd name="connsiteY0" fmla="*/ 0 h 351890"/>
                <a:gd name="connsiteX1" fmla="*/ 103899 w 106024"/>
                <a:gd name="connsiteY1" fmla="*/ 258708 h 351890"/>
                <a:gd name="connsiteX2" fmla="*/ 93707 w 106024"/>
                <a:gd name="connsiteY2" fmla="*/ 351539 h 351890"/>
                <a:gd name="connsiteX3" fmla="*/ 69999 w 106024"/>
                <a:gd name="connsiteY3" fmla="*/ 347424 h 351890"/>
                <a:gd name="connsiteX4" fmla="*/ 53016 w 106024"/>
                <a:gd name="connsiteY4" fmla="*/ 181794 h 351890"/>
                <a:gd name="connsiteX5" fmla="*/ 0 w 106024"/>
                <a:gd name="connsiteY5" fmla="*/ 14497 h 351890"/>
                <a:gd name="connsiteX6" fmla="*/ 93707 w 106024"/>
                <a:gd name="connsiteY6" fmla="*/ 0 h 351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024" h="351890">
                  <a:moveTo>
                    <a:pt x="93707" y="0"/>
                  </a:moveTo>
                  <a:cubicBezTo>
                    <a:pt x="105328" y="84477"/>
                    <a:pt x="108728" y="170717"/>
                    <a:pt x="103899" y="258708"/>
                  </a:cubicBezTo>
                  <a:cubicBezTo>
                    <a:pt x="97136" y="353644"/>
                    <a:pt x="104223" y="351539"/>
                    <a:pt x="93707" y="351539"/>
                  </a:cubicBezTo>
                  <a:cubicBezTo>
                    <a:pt x="89735" y="351539"/>
                    <a:pt x="73571" y="353673"/>
                    <a:pt x="69999" y="347424"/>
                  </a:cubicBezTo>
                  <a:cubicBezTo>
                    <a:pt x="61474" y="332461"/>
                    <a:pt x="47711" y="207016"/>
                    <a:pt x="53016" y="181794"/>
                  </a:cubicBezTo>
                  <a:cubicBezTo>
                    <a:pt x="53540" y="178003"/>
                    <a:pt x="0" y="60284"/>
                    <a:pt x="0" y="14497"/>
                  </a:cubicBezTo>
                  <a:cubicBezTo>
                    <a:pt x="1991" y="5563"/>
                    <a:pt x="33223" y="733"/>
                    <a:pt x="93707" y="0"/>
                  </a:cubicBezTo>
                  <a:close/>
                </a:path>
              </a:pathLst>
            </a:custGeom>
            <a:gradFill>
              <a:gsLst>
                <a:gs pos="0">
                  <a:schemeClr val="accent1">
                    <a:lumMod val="20000"/>
                    <a:lumOff val="80000"/>
                  </a:schemeClr>
                </a:gs>
                <a:gs pos="50000">
                  <a:schemeClr val="accent1">
                    <a:lumMod val="60000"/>
                    <a:lumOff val="40000"/>
                  </a:schemeClr>
                </a:gs>
                <a:gs pos="100000">
                  <a:schemeClr val="accent1">
                    <a:lumMod val="75000"/>
                  </a:schemeClr>
                </a:gs>
              </a:gsLst>
              <a:lin ang="15895199" scaled="1"/>
            </a:grad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AB11D7B3-79EF-357C-2723-429DA5B3B40A}"/>
                </a:ext>
              </a:extLst>
            </p:cNvPr>
            <p:cNvSpPr/>
            <p:nvPr/>
          </p:nvSpPr>
          <p:spPr>
            <a:xfrm>
              <a:off x="6441325" y="3811450"/>
              <a:ext cx="161366" cy="535588"/>
            </a:xfrm>
            <a:custGeom>
              <a:avLst/>
              <a:gdLst>
                <a:gd name="connsiteX0" fmla="*/ 12313 w 106020"/>
                <a:gd name="connsiteY0" fmla="*/ 0 h 351890"/>
                <a:gd name="connsiteX1" fmla="*/ 2121 w 106020"/>
                <a:gd name="connsiteY1" fmla="*/ 258708 h 351890"/>
                <a:gd name="connsiteX2" fmla="*/ 12313 w 106020"/>
                <a:gd name="connsiteY2" fmla="*/ 351539 h 351890"/>
                <a:gd name="connsiteX3" fmla="*/ 36021 w 106020"/>
                <a:gd name="connsiteY3" fmla="*/ 347424 h 351890"/>
                <a:gd name="connsiteX4" fmla="*/ 53013 w 106020"/>
                <a:gd name="connsiteY4" fmla="*/ 181794 h 351890"/>
                <a:gd name="connsiteX5" fmla="*/ 106020 w 106020"/>
                <a:gd name="connsiteY5" fmla="*/ 14497 h 351890"/>
                <a:gd name="connsiteX6" fmla="*/ 12313 w 106020"/>
                <a:gd name="connsiteY6" fmla="*/ 0 h 351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020" h="351890">
                  <a:moveTo>
                    <a:pt x="12313" y="0"/>
                  </a:moveTo>
                  <a:cubicBezTo>
                    <a:pt x="693" y="84477"/>
                    <a:pt x="-2698" y="170717"/>
                    <a:pt x="2121" y="258708"/>
                  </a:cubicBezTo>
                  <a:cubicBezTo>
                    <a:pt x="8884" y="353644"/>
                    <a:pt x="1798" y="351539"/>
                    <a:pt x="12313" y="351539"/>
                  </a:cubicBezTo>
                  <a:cubicBezTo>
                    <a:pt x="16285" y="351539"/>
                    <a:pt x="32449" y="353673"/>
                    <a:pt x="36021" y="347424"/>
                  </a:cubicBezTo>
                  <a:cubicBezTo>
                    <a:pt x="44546" y="332461"/>
                    <a:pt x="58319" y="207016"/>
                    <a:pt x="53013" y="181794"/>
                  </a:cubicBezTo>
                  <a:cubicBezTo>
                    <a:pt x="52480" y="178003"/>
                    <a:pt x="106020" y="60284"/>
                    <a:pt x="106020" y="14497"/>
                  </a:cubicBezTo>
                  <a:cubicBezTo>
                    <a:pt x="104029" y="5563"/>
                    <a:pt x="72797" y="733"/>
                    <a:pt x="12313" y="0"/>
                  </a:cubicBezTo>
                  <a:close/>
                </a:path>
              </a:pathLst>
            </a:custGeom>
            <a:gradFill>
              <a:gsLst>
                <a:gs pos="0">
                  <a:schemeClr val="accent1">
                    <a:lumMod val="20000"/>
                    <a:lumOff val="80000"/>
                  </a:schemeClr>
                </a:gs>
                <a:gs pos="50000">
                  <a:schemeClr val="accent1">
                    <a:lumMod val="60000"/>
                    <a:lumOff val="40000"/>
                  </a:schemeClr>
                </a:gs>
                <a:gs pos="100000">
                  <a:schemeClr val="accent1">
                    <a:lumMod val="75000"/>
                  </a:schemeClr>
                </a:gs>
              </a:gsLst>
              <a:lin ang="15895199"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81" name="任意多边形: 形状 80">
              <a:extLst>
                <a:ext uri="{FF2B5EF4-FFF2-40B4-BE49-F238E27FC236}">
                  <a16:creationId xmlns:a16="http://schemas.microsoft.com/office/drawing/2014/main" id="{4C70A41C-491E-94F6-67F6-08E6B27E3D61}"/>
                </a:ext>
              </a:extLst>
            </p:cNvPr>
            <p:cNvSpPr/>
            <p:nvPr/>
          </p:nvSpPr>
          <p:spPr>
            <a:xfrm>
              <a:off x="6197320" y="3540059"/>
              <a:ext cx="274228" cy="233180"/>
            </a:xfrm>
            <a:custGeom>
              <a:avLst/>
              <a:gdLst>
                <a:gd name="connsiteX0" fmla="*/ 142949 w 180172"/>
                <a:gd name="connsiteY0" fmla="*/ 3696 h 153203"/>
                <a:gd name="connsiteX1" fmla="*/ 107039 w 180172"/>
                <a:gd name="connsiteY1" fmla="*/ 86916 h 153203"/>
                <a:gd name="connsiteX2" fmla="*/ 29230 w 180172"/>
                <a:gd name="connsiteY2" fmla="*/ 122739 h 153203"/>
                <a:gd name="connsiteX3" fmla="*/ 559 w 180172"/>
                <a:gd name="connsiteY3" fmla="*/ 137636 h 153203"/>
                <a:gd name="connsiteX4" fmla="*/ 8313 w 180172"/>
                <a:gd name="connsiteY4" fmla="*/ 153162 h 153203"/>
                <a:gd name="connsiteX5" fmla="*/ 32573 w 180172"/>
                <a:gd name="connsiteY5" fmla="*/ 140341 h 153203"/>
                <a:gd name="connsiteX6" fmla="*/ 131957 w 180172"/>
                <a:gd name="connsiteY6" fmla="*/ 112471 h 153203"/>
                <a:gd name="connsiteX7" fmla="*/ 180172 w 180172"/>
                <a:gd name="connsiteY7" fmla="*/ 16916 h 153203"/>
                <a:gd name="connsiteX8" fmla="*/ 145530 w 180172"/>
                <a:gd name="connsiteY8" fmla="*/ 0 h 153203"/>
                <a:gd name="connsiteX9" fmla="*/ 142949 w 180172"/>
                <a:gd name="connsiteY9" fmla="*/ 3696 h 153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172" h="153203">
                  <a:moveTo>
                    <a:pt x="142949" y="3696"/>
                  </a:moveTo>
                  <a:cubicBezTo>
                    <a:pt x="123337" y="47606"/>
                    <a:pt x="111364" y="75352"/>
                    <a:pt x="107039" y="86916"/>
                  </a:cubicBezTo>
                  <a:cubicBezTo>
                    <a:pt x="105030" y="91707"/>
                    <a:pt x="79093" y="103651"/>
                    <a:pt x="29230" y="122739"/>
                  </a:cubicBezTo>
                  <a:cubicBezTo>
                    <a:pt x="12513" y="124206"/>
                    <a:pt x="2960" y="129169"/>
                    <a:pt x="559" y="137636"/>
                  </a:cubicBezTo>
                  <a:cubicBezTo>
                    <a:pt x="-803" y="143075"/>
                    <a:pt x="-193" y="152391"/>
                    <a:pt x="8313" y="153162"/>
                  </a:cubicBezTo>
                  <a:cubicBezTo>
                    <a:pt x="13990" y="153676"/>
                    <a:pt x="22076" y="149400"/>
                    <a:pt x="32573" y="140341"/>
                  </a:cubicBezTo>
                  <a:cubicBezTo>
                    <a:pt x="88275" y="142342"/>
                    <a:pt x="121403" y="133055"/>
                    <a:pt x="131957" y="112471"/>
                  </a:cubicBezTo>
                  <a:cubicBezTo>
                    <a:pt x="142510" y="91897"/>
                    <a:pt x="158579" y="60036"/>
                    <a:pt x="180172" y="16916"/>
                  </a:cubicBezTo>
                  <a:lnTo>
                    <a:pt x="145530" y="0"/>
                  </a:lnTo>
                  <a:lnTo>
                    <a:pt x="142949" y="3696"/>
                  </a:lnTo>
                  <a:close/>
                </a:path>
              </a:pathLst>
            </a:custGeom>
            <a:gradFill>
              <a:gsLst>
                <a:gs pos="0">
                  <a:srgbClr val="FFD2C4"/>
                </a:gs>
                <a:gs pos="50000">
                  <a:srgbClr val="FFC5B3"/>
                </a:gs>
                <a:gs pos="100000">
                  <a:srgbClr val="FFB8A3"/>
                </a:gs>
              </a:gsLst>
              <a:lin ang="19044322" scaled="1"/>
            </a:grad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C5CF9337-562E-B8C5-36D8-7F57893D982C}"/>
                </a:ext>
              </a:extLst>
            </p:cNvPr>
            <p:cNvSpPr/>
            <p:nvPr/>
          </p:nvSpPr>
          <p:spPr>
            <a:xfrm>
              <a:off x="6537648" y="3304028"/>
              <a:ext cx="94915" cy="149045"/>
            </a:xfrm>
            <a:custGeom>
              <a:avLst/>
              <a:gdLst>
                <a:gd name="connsiteX0" fmla="*/ 3101 w 62361"/>
                <a:gd name="connsiteY0" fmla="*/ 5744 h 97925"/>
                <a:gd name="connsiteX1" fmla="*/ 11654 w 62361"/>
                <a:gd name="connsiteY1" fmla="*/ 59169 h 97925"/>
                <a:gd name="connsiteX2" fmla="*/ 13073 w 62361"/>
                <a:gd name="connsiteY2" fmla="*/ 80467 h 97925"/>
                <a:gd name="connsiteX3" fmla="*/ 14597 w 62361"/>
                <a:gd name="connsiteY3" fmla="*/ 91507 h 97925"/>
                <a:gd name="connsiteX4" fmla="*/ 36086 w 62361"/>
                <a:gd name="connsiteY4" fmla="*/ 97660 h 97925"/>
                <a:gd name="connsiteX5" fmla="*/ 52850 w 62361"/>
                <a:gd name="connsiteY5" fmla="*/ 82201 h 97925"/>
                <a:gd name="connsiteX6" fmla="*/ 40020 w 62361"/>
                <a:gd name="connsiteY6" fmla="*/ 60969 h 97925"/>
                <a:gd name="connsiteX7" fmla="*/ 57031 w 62361"/>
                <a:gd name="connsiteY7" fmla="*/ 44291 h 97925"/>
                <a:gd name="connsiteX8" fmla="*/ 56174 w 62361"/>
                <a:gd name="connsiteY8" fmla="*/ 31394 h 97925"/>
                <a:gd name="connsiteX9" fmla="*/ 58308 w 62361"/>
                <a:gd name="connsiteY9" fmla="*/ 13116 h 97925"/>
                <a:gd name="connsiteX10" fmla="*/ 32428 w 62361"/>
                <a:gd name="connsiteY10" fmla="*/ 5744 h 97925"/>
                <a:gd name="connsiteX11" fmla="*/ 6092 w 62361"/>
                <a:gd name="connsiteY11" fmla="*/ 0 h 97925"/>
                <a:gd name="connsiteX12" fmla="*/ 3101 w 62361"/>
                <a:gd name="connsiteY12" fmla="*/ 5744 h 97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361" h="97925">
                  <a:moveTo>
                    <a:pt x="3101" y="5744"/>
                  </a:moveTo>
                  <a:cubicBezTo>
                    <a:pt x="-2976" y="36033"/>
                    <a:pt x="-119" y="53845"/>
                    <a:pt x="11654" y="59169"/>
                  </a:cubicBezTo>
                  <a:cubicBezTo>
                    <a:pt x="27075" y="65589"/>
                    <a:pt x="16188" y="78838"/>
                    <a:pt x="13073" y="80467"/>
                  </a:cubicBezTo>
                  <a:cubicBezTo>
                    <a:pt x="10987" y="81553"/>
                    <a:pt x="11502" y="85239"/>
                    <a:pt x="14597" y="91507"/>
                  </a:cubicBezTo>
                  <a:cubicBezTo>
                    <a:pt x="24342" y="96660"/>
                    <a:pt x="31514" y="98707"/>
                    <a:pt x="36086" y="97660"/>
                  </a:cubicBezTo>
                  <a:cubicBezTo>
                    <a:pt x="40667" y="96612"/>
                    <a:pt x="46258" y="91459"/>
                    <a:pt x="52850" y="82201"/>
                  </a:cubicBezTo>
                  <a:cubicBezTo>
                    <a:pt x="40572" y="73381"/>
                    <a:pt x="36295" y="66304"/>
                    <a:pt x="40020" y="60969"/>
                  </a:cubicBezTo>
                  <a:cubicBezTo>
                    <a:pt x="43753" y="55635"/>
                    <a:pt x="49421" y="50082"/>
                    <a:pt x="57031" y="44291"/>
                  </a:cubicBezTo>
                  <a:cubicBezTo>
                    <a:pt x="64413" y="38643"/>
                    <a:pt x="64127" y="34338"/>
                    <a:pt x="56174" y="31394"/>
                  </a:cubicBezTo>
                  <a:cubicBezTo>
                    <a:pt x="58098" y="26051"/>
                    <a:pt x="58813" y="19955"/>
                    <a:pt x="58308" y="13116"/>
                  </a:cubicBezTo>
                  <a:lnTo>
                    <a:pt x="32428" y="5744"/>
                  </a:lnTo>
                  <a:lnTo>
                    <a:pt x="6092" y="0"/>
                  </a:lnTo>
                  <a:lnTo>
                    <a:pt x="3101" y="5744"/>
                  </a:lnTo>
                  <a:close/>
                </a:path>
              </a:pathLst>
            </a:custGeom>
            <a:gradFill>
              <a:gsLst>
                <a:gs pos="0">
                  <a:srgbClr val="FFD2C4"/>
                </a:gs>
                <a:gs pos="50000">
                  <a:srgbClr val="FFC5B3"/>
                </a:gs>
                <a:gs pos="100000">
                  <a:srgbClr val="FFB8A3"/>
                </a:gs>
              </a:gsLst>
              <a:lin ang="2883220" scaled="1"/>
            </a:grad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36784B65-AA82-1755-9523-1A8BA1D41DA3}"/>
                </a:ext>
              </a:extLst>
            </p:cNvPr>
            <p:cNvSpPr/>
            <p:nvPr/>
          </p:nvSpPr>
          <p:spPr>
            <a:xfrm>
              <a:off x="6405629" y="3422042"/>
              <a:ext cx="353460" cy="434820"/>
            </a:xfrm>
            <a:custGeom>
              <a:avLst/>
              <a:gdLst>
                <a:gd name="connsiteX0" fmla="*/ 102098 w 232229"/>
                <a:gd name="connsiteY0" fmla="*/ 453 h 285684"/>
                <a:gd name="connsiteX1" fmla="*/ 0 w 232229"/>
                <a:gd name="connsiteY1" fmla="*/ 81711 h 285684"/>
                <a:gd name="connsiteX2" fmla="*/ 38291 w 232229"/>
                <a:gd name="connsiteY2" fmla="*/ 110914 h 285684"/>
                <a:gd name="connsiteX3" fmla="*/ 20917 w 232229"/>
                <a:gd name="connsiteY3" fmla="*/ 256218 h 285684"/>
                <a:gd name="connsiteX4" fmla="*/ 210922 w 232229"/>
                <a:gd name="connsiteY4" fmla="*/ 270677 h 285684"/>
                <a:gd name="connsiteX5" fmla="*/ 194996 w 232229"/>
                <a:gd name="connsiteY5" fmla="*/ 94779 h 285684"/>
                <a:gd name="connsiteX6" fmla="*/ 232086 w 232229"/>
                <a:gd name="connsiteY6" fmla="*/ 42496 h 285684"/>
                <a:gd name="connsiteX7" fmla="*/ 190081 w 232229"/>
                <a:gd name="connsiteY7" fmla="*/ 5292 h 285684"/>
                <a:gd name="connsiteX8" fmla="*/ 134903 w 232229"/>
                <a:gd name="connsiteY8" fmla="*/ 453 h 285684"/>
                <a:gd name="connsiteX9" fmla="*/ 117834 w 232229"/>
                <a:gd name="connsiteY9" fmla="*/ 10026 h 285684"/>
                <a:gd name="connsiteX10" fmla="*/ 102098 w 232229"/>
                <a:gd name="connsiteY10" fmla="*/ 453 h 285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2229" h="285684">
                  <a:moveTo>
                    <a:pt x="102098" y="453"/>
                  </a:moveTo>
                  <a:cubicBezTo>
                    <a:pt x="53207" y="1463"/>
                    <a:pt x="19174" y="28552"/>
                    <a:pt x="0" y="81711"/>
                  </a:cubicBezTo>
                  <a:cubicBezTo>
                    <a:pt x="2562" y="82663"/>
                    <a:pt x="38291" y="99799"/>
                    <a:pt x="38291" y="110914"/>
                  </a:cubicBezTo>
                  <a:cubicBezTo>
                    <a:pt x="38291" y="122021"/>
                    <a:pt x="18488" y="233053"/>
                    <a:pt x="20917" y="256218"/>
                  </a:cubicBezTo>
                  <a:cubicBezTo>
                    <a:pt x="23346" y="279383"/>
                    <a:pt x="118158" y="301214"/>
                    <a:pt x="210922" y="270677"/>
                  </a:cubicBezTo>
                  <a:cubicBezTo>
                    <a:pt x="217246" y="264600"/>
                    <a:pt x="211293" y="130365"/>
                    <a:pt x="194996" y="94779"/>
                  </a:cubicBezTo>
                  <a:cubicBezTo>
                    <a:pt x="194148" y="93293"/>
                    <a:pt x="234944" y="55946"/>
                    <a:pt x="232086" y="42496"/>
                  </a:cubicBezTo>
                  <a:cubicBezTo>
                    <a:pt x="229229" y="29057"/>
                    <a:pt x="203911" y="5292"/>
                    <a:pt x="190081" y="5292"/>
                  </a:cubicBezTo>
                  <a:cubicBezTo>
                    <a:pt x="176251" y="5292"/>
                    <a:pt x="142723" y="7454"/>
                    <a:pt x="134903" y="453"/>
                  </a:cubicBezTo>
                  <a:cubicBezTo>
                    <a:pt x="131607" y="-2509"/>
                    <a:pt x="134893" y="10026"/>
                    <a:pt x="117834" y="10026"/>
                  </a:cubicBezTo>
                  <a:cubicBezTo>
                    <a:pt x="111004" y="10026"/>
                    <a:pt x="105756" y="6835"/>
                    <a:pt x="102098" y="453"/>
                  </a:cubicBezTo>
                  <a:close/>
                </a:path>
              </a:pathLst>
            </a:custGeom>
            <a:solidFill>
              <a:schemeClr val="accent1">
                <a:lumMod val="60000"/>
                <a:lumOff val="40000"/>
              </a:schemeClr>
            </a:solid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33912A6E-A18D-12A9-F5BC-977C5F91B247}"/>
                </a:ext>
              </a:extLst>
            </p:cNvPr>
            <p:cNvSpPr/>
            <p:nvPr/>
          </p:nvSpPr>
          <p:spPr>
            <a:xfrm>
              <a:off x="6524449" y="3264685"/>
              <a:ext cx="122511" cy="95069"/>
            </a:xfrm>
            <a:custGeom>
              <a:avLst/>
              <a:gdLst>
                <a:gd name="connsiteX0" fmla="*/ 29080 w 80492"/>
                <a:gd name="connsiteY0" fmla="*/ 38469 h 62462"/>
                <a:gd name="connsiteX1" fmla="*/ 61008 w 80492"/>
                <a:gd name="connsiteY1" fmla="*/ 46994 h 62462"/>
                <a:gd name="connsiteX2" fmla="*/ 58617 w 80492"/>
                <a:gd name="connsiteY2" fmla="*/ 62463 h 62462"/>
                <a:gd name="connsiteX3" fmla="*/ 65170 w 80492"/>
                <a:gd name="connsiteY3" fmla="*/ 59320 h 62462"/>
                <a:gd name="connsiteX4" fmla="*/ 79848 w 80492"/>
                <a:gd name="connsiteY4" fmla="*/ 41146 h 62462"/>
                <a:gd name="connsiteX5" fmla="*/ 47263 w 80492"/>
                <a:gd name="connsiteY5" fmla="*/ 9485 h 62462"/>
                <a:gd name="connsiteX6" fmla="*/ 21041 w 80492"/>
                <a:gd name="connsiteY6" fmla="*/ 2646 h 62462"/>
                <a:gd name="connsiteX7" fmla="*/ 0 w 80492"/>
                <a:gd name="connsiteY7" fmla="*/ 12942 h 62462"/>
                <a:gd name="connsiteX8" fmla="*/ 29080 w 80492"/>
                <a:gd name="connsiteY8" fmla="*/ 38469 h 62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492" h="62462">
                  <a:moveTo>
                    <a:pt x="29080" y="38469"/>
                  </a:moveTo>
                  <a:cubicBezTo>
                    <a:pt x="54302" y="31297"/>
                    <a:pt x="61008" y="42327"/>
                    <a:pt x="61008" y="46994"/>
                  </a:cubicBezTo>
                  <a:cubicBezTo>
                    <a:pt x="61008" y="50099"/>
                    <a:pt x="60208" y="55252"/>
                    <a:pt x="58617" y="62463"/>
                  </a:cubicBezTo>
                  <a:cubicBezTo>
                    <a:pt x="61722" y="61082"/>
                    <a:pt x="63903" y="60034"/>
                    <a:pt x="65170" y="59320"/>
                  </a:cubicBezTo>
                  <a:cubicBezTo>
                    <a:pt x="72114" y="55252"/>
                    <a:pt x="77324" y="48785"/>
                    <a:pt x="79848" y="41146"/>
                  </a:cubicBezTo>
                  <a:cubicBezTo>
                    <a:pt x="83258" y="29859"/>
                    <a:pt x="73238" y="5922"/>
                    <a:pt x="47263" y="9485"/>
                  </a:cubicBezTo>
                  <a:cubicBezTo>
                    <a:pt x="38214" y="7770"/>
                    <a:pt x="36776" y="-5555"/>
                    <a:pt x="21041" y="2646"/>
                  </a:cubicBezTo>
                  <a:cubicBezTo>
                    <a:pt x="5305" y="10847"/>
                    <a:pt x="0" y="4541"/>
                    <a:pt x="0" y="12942"/>
                  </a:cubicBezTo>
                  <a:cubicBezTo>
                    <a:pt x="0" y="21353"/>
                    <a:pt x="648" y="47251"/>
                    <a:pt x="29080" y="38469"/>
                  </a:cubicBezTo>
                  <a:close/>
                </a:path>
              </a:pathLst>
            </a:custGeom>
            <a:solidFill>
              <a:srgbClr val="353564"/>
            </a:solid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5932415D-A192-65D0-C3BA-F8849FB6986A}"/>
                </a:ext>
              </a:extLst>
            </p:cNvPr>
            <p:cNvSpPr/>
            <p:nvPr/>
          </p:nvSpPr>
          <p:spPr>
            <a:xfrm rot="20786591">
              <a:off x="6602265" y="3285948"/>
              <a:ext cx="215191" cy="209899"/>
            </a:xfrm>
            <a:custGeom>
              <a:avLst/>
              <a:gdLst>
                <a:gd name="connsiteX0" fmla="*/ 65504 w 141384"/>
                <a:gd name="connsiteY0" fmla="*/ 94882 h 137907"/>
                <a:gd name="connsiteX1" fmla="*/ 107718 w 141384"/>
                <a:gd name="connsiteY1" fmla="*/ 48781 h 137907"/>
                <a:gd name="connsiteX2" fmla="*/ 19907 w 141384"/>
                <a:gd name="connsiteY2" fmla="*/ 16539 h 137907"/>
                <a:gd name="connsiteX3" fmla="*/ 14221 w 141384"/>
                <a:gd name="connsiteY3" fmla="*/ 1957 h 137907"/>
                <a:gd name="connsiteX4" fmla="*/ 131007 w 141384"/>
                <a:gd name="connsiteY4" fmla="*/ 27779 h 137907"/>
                <a:gd name="connsiteX5" fmla="*/ 105385 w 141384"/>
                <a:gd name="connsiteY5" fmla="*/ 121876 h 137907"/>
                <a:gd name="connsiteX6" fmla="*/ 65504 w 141384"/>
                <a:gd name="connsiteY6" fmla="*/ 94882 h 137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384" h="137907">
                  <a:moveTo>
                    <a:pt x="65504" y="94882"/>
                  </a:moveTo>
                  <a:cubicBezTo>
                    <a:pt x="65504" y="86948"/>
                    <a:pt x="97565" y="59745"/>
                    <a:pt x="107718" y="48781"/>
                  </a:cubicBezTo>
                  <a:cubicBezTo>
                    <a:pt x="110528" y="48315"/>
                    <a:pt x="56636" y="38780"/>
                    <a:pt x="19907" y="16539"/>
                  </a:cubicBezTo>
                  <a:cubicBezTo>
                    <a:pt x="-4581" y="1718"/>
                    <a:pt x="-6477" y="-3139"/>
                    <a:pt x="14221" y="1957"/>
                  </a:cubicBezTo>
                  <a:cubicBezTo>
                    <a:pt x="66466" y="11682"/>
                    <a:pt x="105394" y="20292"/>
                    <a:pt x="131007" y="27779"/>
                  </a:cubicBezTo>
                  <a:cubicBezTo>
                    <a:pt x="156296" y="39199"/>
                    <a:pt x="130512" y="76547"/>
                    <a:pt x="105385" y="121876"/>
                  </a:cubicBezTo>
                  <a:cubicBezTo>
                    <a:pt x="80248" y="167206"/>
                    <a:pt x="65504" y="102826"/>
                    <a:pt x="65504" y="94882"/>
                  </a:cubicBezTo>
                  <a:close/>
                </a:path>
              </a:pathLst>
            </a:custGeom>
            <a:gradFill>
              <a:gsLst>
                <a:gs pos="0">
                  <a:srgbClr val="FFD2C4"/>
                </a:gs>
                <a:gs pos="50000">
                  <a:srgbClr val="FFC5B3"/>
                </a:gs>
                <a:gs pos="100000">
                  <a:srgbClr val="FFB8A3"/>
                </a:gs>
              </a:gsLst>
              <a:lin ang="4382077" scaled="1"/>
            </a:gradFill>
            <a:ln w="9525" cap="flat">
              <a:noFill/>
              <a:prstDash val="solid"/>
              <a:miter/>
            </a:ln>
          </p:spPr>
          <p:txBody>
            <a:bodyPr rtlCol="0" anchor="ctr"/>
            <a:lstStyle/>
            <a:p>
              <a:endParaRPr lang="zh-CN" altLang="en-US"/>
            </a:p>
          </p:txBody>
        </p:sp>
      </p:grpSp>
      <p:sp>
        <p:nvSpPr>
          <p:cNvPr id="99" name="任意多边形: 形状 98">
            <a:extLst>
              <a:ext uri="{FF2B5EF4-FFF2-40B4-BE49-F238E27FC236}">
                <a16:creationId xmlns:a16="http://schemas.microsoft.com/office/drawing/2014/main" id="{1664F03C-7C26-8466-B55F-59A84ABA16FE}"/>
              </a:ext>
            </a:extLst>
          </p:cNvPr>
          <p:cNvSpPr/>
          <p:nvPr/>
        </p:nvSpPr>
        <p:spPr>
          <a:xfrm flipH="1">
            <a:off x="4374674" y="3333459"/>
            <a:ext cx="1858214" cy="434458"/>
          </a:xfrm>
          <a:custGeom>
            <a:avLst/>
            <a:gdLst>
              <a:gd name="connsiteX0" fmla="*/ 0 w 1548993"/>
              <a:gd name="connsiteY0" fmla="*/ 334223 h 371044"/>
              <a:gd name="connsiteX1" fmla="*/ 332918 w 1548993"/>
              <a:gd name="connsiteY1" fmla="*/ 217132 h 371044"/>
              <a:gd name="connsiteX2" fmla="*/ 768125 w 1548993"/>
              <a:gd name="connsiteY2" fmla="*/ 132102 h 371044"/>
              <a:gd name="connsiteX3" fmla="*/ 1252442 w 1548993"/>
              <a:gd name="connsiteY3" fmla="*/ 368503 h 371044"/>
              <a:gd name="connsiteX4" fmla="*/ 1548994 w 1548993"/>
              <a:gd name="connsiteY4" fmla="*/ 0 h 371044"/>
              <a:gd name="connsiteX0" fmla="*/ 0 w 1539371"/>
              <a:gd name="connsiteY0" fmla="*/ 434453 h 443852"/>
              <a:gd name="connsiteX1" fmla="*/ 323295 w 1539371"/>
              <a:gd name="connsiteY1" fmla="*/ 217132 h 443852"/>
              <a:gd name="connsiteX2" fmla="*/ 758502 w 1539371"/>
              <a:gd name="connsiteY2" fmla="*/ 132102 h 443852"/>
              <a:gd name="connsiteX3" fmla="*/ 1242819 w 1539371"/>
              <a:gd name="connsiteY3" fmla="*/ 368503 h 443852"/>
              <a:gd name="connsiteX4" fmla="*/ 1539371 w 1539371"/>
              <a:gd name="connsiteY4" fmla="*/ 0 h 443852"/>
              <a:gd name="connsiteX0" fmla="*/ 0 w 1539371"/>
              <a:gd name="connsiteY0" fmla="*/ 434453 h 434453"/>
              <a:gd name="connsiteX1" fmla="*/ 758502 w 1539371"/>
              <a:gd name="connsiteY1" fmla="*/ 132102 h 434453"/>
              <a:gd name="connsiteX2" fmla="*/ 1242819 w 1539371"/>
              <a:gd name="connsiteY2" fmla="*/ 368503 h 434453"/>
              <a:gd name="connsiteX3" fmla="*/ 1539371 w 1539371"/>
              <a:gd name="connsiteY3" fmla="*/ 0 h 434453"/>
              <a:gd name="connsiteX0" fmla="*/ 0 w 1539371"/>
              <a:gd name="connsiteY0" fmla="*/ 434453 h 434453"/>
              <a:gd name="connsiteX1" fmla="*/ 758502 w 1539371"/>
              <a:gd name="connsiteY1" fmla="*/ 132102 h 434453"/>
              <a:gd name="connsiteX2" fmla="*/ 1242819 w 1539371"/>
              <a:gd name="connsiteY2" fmla="*/ 368503 h 434453"/>
              <a:gd name="connsiteX3" fmla="*/ 1539371 w 1539371"/>
              <a:gd name="connsiteY3" fmla="*/ 0 h 434453"/>
              <a:gd name="connsiteX0" fmla="*/ 0 w 1539371"/>
              <a:gd name="connsiteY0" fmla="*/ 434453 h 434453"/>
              <a:gd name="connsiteX1" fmla="*/ 641421 w 1539371"/>
              <a:gd name="connsiteY1" fmla="*/ 120310 h 434453"/>
              <a:gd name="connsiteX2" fmla="*/ 1242819 w 1539371"/>
              <a:gd name="connsiteY2" fmla="*/ 368503 h 434453"/>
              <a:gd name="connsiteX3" fmla="*/ 1539371 w 1539371"/>
              <a:gd name="connsiteY3" fmla="*/ 0 h 434453"/>
              <a:gd name="connsiteX0" fmla="*/ 0 w 1539371"/>
              <a:gd name="connsiteY0" fmla="*/ 434453 h 434453"/>
              <a:gd name="connsiteX1" fmla="*/ 641421 w 1539371"/>
              <a:gd name="connsiteY1" fmla="*/ 120310 h 434453"/>
              <a:gd name="connsiteX2" fmla="*/ 1242819 w 1539371"/>
              <a:gd name="connsiteY2" fmla="*/ 368503 h 434453"/>
              <a:gd name="connsiteX3" fmla="*/ 1539371 w 1539371"/>
              <a:gd name="connsiteY3" fmla="*/ 0 h 434453"/>
              <a:gd name="connsiteX0" fmla="*/ 0 w 1542579"/>
              <a:gd name="connsiteY0" fmla="*/ 448210 h 448210"/>
              <a:gd name="connsiteX1" fmla="*/ 644629 w 1542579"/>
              <a:gd name="connsiteY1" fmla="*/ 120310 h 448210"/>
              <a:gd name="connsiteX2" fmla="*/ 1246027 w 1542579"/>
              <a:gd name="connsiteY2" fmla="*/ 368503 h 448210"/>
              <a:gd name="connsiteX3" fmla="*/ 1542579 w 1542579"/>
              <a:gd name="connsiteY3" fmla="*/ 0 h 448210"/>
            </a:gdLst>
            <a:ahLst/>
            <a:cxnLst>
              <a:cxn ang="0">
                <a:pos x="connsiteX0" y="connsiteY0"/>
              </a:cxn>
              <a:cxn ang="0">
                <a:pos x="connsiteX1" y="connsiteY1"/>
              </a:cxn>
              <a:cxn ang="0">
                <a:pos x="connsiteX2" y="connsiteY2"/>
              </a:cxn>
              <a:cxn ang="0">
                <a:pos x="connsiteX3" y="connsiteY3"/>
              </a:cxn>
            </a:cxnLst>
            <a:rect l="l" t="t" r="r" b="b"/>
            <a:pathLst>
              <a:path w="1542579" h="448210">
                <a:moveTo>
                  <a:pt x="0" y="448210"/>
                </a:moveTo>
                <a:cubicBezTo>
                  <a:pt x="158021" y="385220"/>
                  <a:pt x="436958" y="133595"/>
                  <a:pt x="644629" y="120310"/>
                </a:cubicBezTo>
                <a:cubicBezTo>
                  <a:pt x="852300" y="107026"/>
                  <a:pt x="976003" y="390773"/>
                  <a:pt x="1246027" y="368503"/>
                </a:cubicBezTo>
                <a:cubicBezTo>
                  <a:pt x="1392331" y="352758"/>
                  <a:pt x="1491182" y="229924"/>
                  <a:pt x="1542579" y="0"/>
                </a:cubicBezTo>
              </a:path>
            </a:pathLst>
          </a:custGeom>
          <a:noFill/>
          <a:ln w="8392" cap="rnd">
            <a:gradFill>
              <a:gsLst>
                <a:gs pos="0">
                  <a:schemeClr val="accent3">
                    <a:lumMod val="60000"/>
                    <a:lumOff val="40000"/>
                  </a:schemeClr>
                </a:gs>
                <a:gs pos="50000">
                  <a:schemeClr val="accent3">
                    <a:lumMod val="75000"/>
                  </a:schemeClr>
                </a:gs>
                <a:gs pos="100000">
                  <a:schemeClr val="accent3">
                    <a:lumMod val="75000"/>
                  </a:schemeClr>
                </a:gs>
              </a:gsLst>
              <a:lin ang="20626688" scaled="1"/>
            </a:gradFill>
            <a:custDash>
              <a:ds d="198000" sp="198000"/>
            </a:custDash>
            <a:miter/>
          </a:ln>
        </p:spPr>
        <p:txBody>
          <a:bodyPr rtlCol="0" anchor="ctr"/>
          <a:lstStyle/>
          <a:p>
            <a:endParaRPr lang="zh-CN" altLang="en-US" b="1" dirty="0"/>
          </a:p>
        </p:txBody>
      </p:sp>
      <p:grpSp>
        <p:nvGrpSpPr>
          <p:cNvPr id="146" name="组合 145">
            <a:extLst>
              <a:ext uri="{FF2B5EF4-FFF2-40B4-BE49-F238E27FC236}">
                <a16:creationId xmlns:a16="http://schemas.microsoft.com/office/drawing/2014/main" id="{5C3ADCF7-2C38-3504-49E3-C3FE09A4E03F}"/>
              </a:ext>
            </a:extLst>
          </p:cNvPr>
          <p:cNvGrpSpPr/>
          <p:nvPr/>
        </p:nvGrpSpPr>
        <p:grpSpPr>
          <a:xfrm>
            <a:off x="4277787" y="3207216"/>
            <a:ext cx="200734" cy="202596"/>
            <a:chOff x="4277787" y="3207216"/>
            <a:chExt cx="200734" cy="202596"/>
          </a:xfrm>
        </p:grpSpPr>
        <p:sp>
          <p:nvSpPr>
            <p:cNvPr id="100" name="任意多边形: 形状 99">
              <a:extLst>
                <a:ext uri="{FF2B5EF4-FFF2-40B4-BE49-F238E27FC236}">
                  <a16:creationId xmlns:a16="http://schemas.microsoft.com/office/drawing/2014/main" id="{3AD4D467-25F4-02C3-0DE7-3DC902DCA335}"/>
                </a:ext>
              </a:extLst>
            </p:cNvPr>
            <p:cNvSpPr/>
            <p:nvPr/>
          </p:nvSpPr>
          <p:spPr>
            <a:xfrm flipH="1">
              <a:off x="4277787" y="3207380"/>
              <a:ext cx="154796" cy="171799"/>
            </a:xfrm>
            <a:custGeom>
              <a:avLst/>
              <a:gdLst>
                <a:gd name="connsiteX0" fmla="*/ 158 w 130326"/>
                <a:gd name="connsiteY0" fmla="*/ 111 h 177237"/>
                <a:gd name="connsiteX1" fmla="*/ 130326 w 130326"/>
                <a:gd name="connsiteY1" fmla="*/ 170380 h 177237"/>
                <a:gd name="connsiteX2" fmla="*/ 72614 w 130326"/>
                <a:gd name="connsiteY2" fmla="*/ 177238 h 177237"/>
                <a:gd name="connsiteX3" fmla="*/ 158 w 130326"/>
                <a:gd name="connsiteY3" fmla="*/ 111 h 177237"/>
              </a:gdLst>
              <a:ahLst/>
              <a:cxnLst>
                <a:cxn ang="0">
                  <a:pos x="connsiteX0" y="connsiteY0"/>
                </a:cxn>
                <a:cxn ang="0">
                  <a:pos x="connsiteX1" y="connsiteY1"/>
                </a:cxn>
                <a:cxn ang="0">
                  <a:pos x="connsiteX2" y="connsiteY2"/>
                </a:cxn>
                <a:cxn ang="0">
                  <a:pos x="connsiteX3" y="connsiteY3"/>
                </a:cxn>
              </a:cxnLst>
              <a:rect l="l" t="t" r="r" b="b"/>
              <a:pathLst>
                <a:path w="130326" h="177237">
                  <a:moveTo>
                    <a:pt x="158" y="111"/>
                  </a:moveTo>
                  <a:cubicBezTo>
                    <a:pt x="2520" y="3140"/>
                    <a:pt x="45916" y="59899"/>
                    <a:pt x="130326" y="170380"/>
                  </a:cubicBezTo>
                  <a:lnTo>
                    <a:pt x="72614" y="177238"/>
                  </a:lnTo>
                  <a:cubicBezTo>
                    <a:pt x="21951" y="56127"/>
                    <a:pt x="-2204" y="-2918"/>
                    <a:pt x="158" y="111"/>
                  </a:cubicBezTo>
                  <a:close/>
                </a:path>
              </a:pathLst>
            </a:custGeom>
            <a:solidFill>
              <a:schemeClr val="accent3">
                <a:lumMod val="60000"/>
                <a:lumOff val="40000"/>
              </a:schemeClr>
            </a:solidFill>
            <a:ln w="9525"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C9865AA9-F554-FE19-C06E-D0EEC8BDD2B3}"/>
                </a:ext>
              </a:extLst>
            </p:cNvPr>
            <p:cNvSpPr/>
            <p:nvPr/>
          </p:nvSpPr>
          <p:spPr>
            <a:xfrm flipH="1">
              <a:off x="4346335" y="3207216"/>
              <a:ext cx="86134" cy="202596"/>
            </a:xfrm>
            <a:custGeom>
              <a:avLst/>
              <a:gdLst>
                <a:gd name="connsiteX0" fmla="*/ 62 w 72518"/>
                <a:gd name="connsiteY0" fmla="*/ 279 h 209009"/>
                <a:gd name="connsiteX1" fmla="*/ 21608 w 72518"/>
                <a:gd name="connsiteY1" fmla="*/ 209010 h 209009"/>
                <a:gd name="connsiteX2" fmla="*/ 72519 w 72518"/>
                <a:gd name="connsiteY2" fmla="*/ 177406 h 209009"/>
                <a:gd name="connsiteX3" fmla="*/ 62 w 72518"/>
                <a:gd name="connsiteY3" fmla="*/ 279 h 209009"/>
              </a:gdLst>
              <a:ahLst/>
              <a:cxnLst>
                <a:cxn ang="0">
                  <a:pos x="connsiteX0" y="connsiteY0"/>
                </a:cxn>
                <a:cxn ang="0">
                  <a:pos x="connsiteX1" y="connsiteY1"/>
                </a:cxn>
                <a:cxn ang="0">
                  <a:pos x="connsiteX2" y="connsiteY2"/>
                </a:cxn>
                <a:cxn ang="0">
                  <a:pos x="connsiteX3" y="connsiteY3"/>
                </a:cxn>
              </a:cxnLst>
              <a:rect l="l" t="t" r="r" b="b"/>
              <a:pathLst>
                <a:path w="72518" h="209009">
                  <a:moveTo>
                    <a:pt x="62" y="279"/>
                  </a:moveTo>
                  <a:cubicBezTo>
                    <a:pt x="1529" y="5156"/>
                    <a:pt x="8711" y="74727"/>
                    <a:pt x="21608" y="209010"/>
                  </a:cubicBezTo>
                  <a:lnTo>
                    <a:pt x="72519" y="177406"/>
                  </a:lnTo>
                  <a:cubicBezTo>
                    <a:pt x="22751" y="54448"/>
                    <a:pt x="-1395" y="-4598"/>
                    <a:pt x="62" y="279"/>
                  </a:cubicBezTo>
                  <a:close/>
                </a:path>
              </a:pathLst>
            </a:custGeom>
            <a:solidFill>
              <a:schemeClr val="accent3">
                <a:lumMod val="75000"/>
              </a:schemeClr>
            </a:solidFill>
            <a:ln w="9525"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C059D29F-9EB0-C35A-E47B-16B0D76BB5FB}"/>
                </a:ext>
              </a:extLst>
            </p:cNvPr>
            <p:cNvSpPr/>
            <p:nvPr/>
          </p:nvSpPr>
          <p:spPr>
            <a:xfrm flipH="1">
              <a:off x="4392031" y="3207487"/>
              <a:ext cx="86490" cy="187729"/>
            </a:xfrm>
            <a:custGeom>
              <a:avLst/>
              <a:gdLst>
                <a:gd name="connsiteX0" fmla="*/ 38834 w 72818"/>
                <a:gd name="connsiteY0" fmla="*/ 0 h 193671"/>
                <a:gd name="connsiteX1" fmla="*/ 0 w 72818"/>
                <a:gd name="connsiteY1" fmla="*/ 193672 h 193671"/>
                <a:gd name="connsiteX2" fmla="*/ 72819 w 72818"/>
                <a:gd name="connsiteY2" fmla="*/ 176613 h 193671"/>
                <a:gd name="connsiteX3" fmla="*/ 38834 w 72818"/>
                <a:gd name="connsiteY3" fmla="*/ 0 h 193671"/>
              </a:gdLst>
              <a:ahLst/>
              <a:cxnLst>
                <a:cxn ang="0">
                  <a:pos x="connsiteX0" y="connsiteY0"/>
                </a:cxn>
                <a:cxn ang="0">
                  <a:pos x="connsiteX1" y="connsiteY1"/>
                </a:cxn>
                <a:cxn ang="0">
                  <a:pos x="connsiteX2" y="connsiteY2"/>
                </a:cxn>
                <a:cxn ang="0">
                  <a:pos x="connsiteX3" y="connsiteY3"/>
                </a:cxn>
              </a:cxnLst>
              <a:rect l="l" t="t" r="r" b="b"/>
              <a:pathLst>
                <a:path w="72818" h="193671">
                  <a:moveTo>
                    <a:pt x="38834" y="0"/>
                  </a:moveTo>
                  <a:lnTo>
                    <a:pt x="0" y="193672"/>
                  </a:lnTo>
                  <a:lnTo>
                    <a:pt x="72819" y="176613"/>
                  </a:lnTo>
                  <a:lnTo>
                    <a:pt x="38834" y="0"/>
                  </a:lnTo>
                  <a:close/>
                </a:path>
              </a:pathLst>
            </a:custGeom>
            <a:solidFill>
              <a:schemeClr val="accent3">
                <a:lumMod val="60000"/>
                <a:lumOff val="40000"/>
              </a:schemeClr>
            </a:solidFill>
            <a:ln w="9525" cap="flat">
              <a:noFill/>
              <a:prstDash val="solid"/>
              <a:miter/>
            </a:ln>
          </p:spPr>
          <p:txBody>
            <a:bodyPr rtlCol="0" anchor="ctr"/>
            <a:lstStyle/>
            <a:p>
              <a:endParaRPr lang="zh-CN" altLang="en-US"/>
            </a:p>
          </p:txBody>
        </p:sp>
      </p:grpSp>
      <p:grpSp>
        <p:nvGrpSpPr>
          <p:cNvPr id="151" name="组合 150">
            <a:extLst>
              <a:ext uri="{FF2B5EF4-FFF2-40B4-BE49-F238E27FC236}">
                <a16:creationId xmlns:a16="http://schemas.microsoft.com/office/drawing/2014/main" id="{0E4B143D-B474-23B0-246C-993CFD88A932}"/>
              </a:ext>
            </a:extLst>
          </p:cNvPr>
          <p:cNvGrpSpPr/>
          <p:nvPr/>
        </p:nvGrpSpPr>
        <p:grpSpPr>
          <a:xfrm rot="18002689">
            <a:off x="4444941" y="5448441"/>
            <a:ext cx="200734" cy="202596"/>
            <a:chOff x="4277787" y="3207216"/>
            <a:chExt cx="200734" cy="202596"/>
          </a:xfrm>
        </p:grpSpPr>
        <p:sp>
          <p:nvSpPr>
            <p:cNvPr id="152" name="任意多边形: 形状 151">
              <a:extLst>
                <a:ext uri="{FF2B5EF4-FFF2-40B4-BE49-F238E27FC236}">
                  <a16:creationId xmlns:a16="http://schemas.microsoft.com/office/drawing/2014/main" id="{813104ED-0439-6F92-DED5-B1D598394944}"/>
                </a:ext>
              </a:extLst>
            </p:cNvPr>
            <p:cNvSpPr/>
            <p:nvPr/>
          </p:nvSpPr>
          <p:spPr>
            <a:xfrm flipH="1">
              <a:off x="4277787" y="3207380"/>
              <a:ext cx="154796" cy="171799"/>
            </a:xfrm>
            <a:custGeom>
              <a:avLst/>
              <a:gdLst>
                <a:gd name="connsiteX0" fmla="*/ 158 w 130326"/>
                <a:gd name="connsiteY0" fmla="*/ 111 h 177237"/>
                <a:gd name="connsiteX1" fmla="*/ 130326 w 130326"/>
                <a:gd name="connsiteY1" fmla="*/ 170380 h 177237"/>
                <a:gd name="connsiteX2" fmla="*/ 72614 w 130326"/>
                <a:gd name="connsiteY2" fmla="*/ 177238 h 177237"/>
                <a:gd name="connsiteX3" fmla="*/ 158 w 130326"/>
                <a:gd name="connsiteY3" fmla="*/ 111 h 177237"/>
              </a:gdLst>
              <a:ahLst/>
              <a:cxnLst>
                <a:cxn ang="0">
                  <a:pos x="connsiteX0" y="connsiteY0"/>
                </a:cxn>
                <a:cxn ang="0">
                  <a:pos x="connsiteX1" y="connsiteY1"/>
                </a:cxn>
                <a:cxn ang="0">
                  <a:pos x="connsiteX2" y="connsiteY2"/>
                </a:cxn>
                <a:cxn ang="0">
                  <a:pos x="connsiteX3" y="connsiteY3"/>
                </a:cxn>
              </a:cxnLst>
              <a:rect l="l" t="t" r="r" b="b"/>
              <a:pathLst>
                <a:path w="130326" h="177237">
                  <a:moveTo>
                    <a:pt x="158" y="111"/>
                  </a:moveTo>
                  <a:cubicBezTo>
                    <a:pt x="2520" y="3140"/>
                    <a:pt x="45916" y="59899"/>
                    <a:pt x="130326" y="170380"/>
                  </a:cubicBezTo>
                  <a:lnTo>
                    <a:pt x="72614" y="177238"/>
                  </a:lnTo>
                  <a:cubicBezTo>
                    <a:pt x="21951" y="56127"/>
                    <a:pt x="-2204" y="-2918"/>
                    <a:pt x="158" y="111"/>
                  </a:cubicBezTo>
                  <a:close/>
                </a:path>
              </a:pathLst>
            </a:custGeom>
            <a:solidFill>
              <a:schemeClr val="accent3">
                <a:lumMod val="60000"/>
                <a:lumOff val="40000"/>
              </a:schemeClr>
            </a:solidFill>
            <a:ln w="9525"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68259583-02AE-7B3B-A062-077DB4E0C998}"/>
                </a:ext>
              </a:extLst>
            </p:cNvPr>
            <p:cNvSpPr/>
            <p:nvPr/>
          </p:nvSpPr>
          <p:spPr>
            <a:xfrm flipH="1">
              <a:off x="4346335" y="3207216"/>
              <a:ext cx="86134" cy="202596"/>
            </a:xfrm>
            <a:custGeom>
              <a:avLst/>
              <a:gdLst>
                <a:gd name="connsiteX0" fmla="*/ 62 w 72518"/>
                <a:gd name="connsiteY0" fmla="*/ 279 h 209009"/>
                <a:gd name="connsiteX1" fmla="*/ 21608 w 72518"/>
                <a:gd name="connsiteY1" fmla="*/ 209010 h 209009"/>
                <a:gd name="connsiteX2" fmla="*/ 72519 w 72518"/>
                <a:gd name="connsiteY2" fmla="*/ 177406 h 209009"/>
                <a:gd name="connsiteX3" fmla="*/ 62 w 72518"/>
                <a:gd name="connsiteY3" fmla="*/ 279 h 209009"/>
              </a:gdLst>
              <a:ahLst/>
              <a:cxnLst>
                <a:cxn ang="0">
                  <a:pos x="connsiteX0" y="connsiteY0"/>
                </a:cxn>
                <a:cxn ang="0">
                  <a:pos x="connsiteX1" y="connsiteY1"/>
                </a:cxn>
                <a:cxn ang="0">
                  <a:pos x="connsiteX2" y="connsiteY2"/>
                </a:cxn>
                <a:cxn ang="0">
                  <a:pos x="connsiteX3" y="connsiteY3"/>
                </a:cxn>
              </a:cxnLst>
              <a:rect l="l" t="t" r="r" b="b"/>
              <a:pathLst>
                <a:path w="72518" h="209009">
                  <a:moveTo>
                    <a:pt x="62" y="279"/>
                  </a:moveTo>
                  <a:cubicBezTo>
                    <a:pt x="1529" y="5156"/>
                    <a:pt x="8711" y="74727"/>
                    <a:pt x="21608" y="209010"/>
                  </a:cubicBezTo>
                  <a:lnTo>
                    <a:pt x="72519" y="177406"/>
                  </a:lnTo>
                  <a:cubicBezTo>
                    <a:pt x="22751" y="54448"/>
                    <a:pt x="-1395" y="-4598"/>
                    <a:pt x="62" y="279"/>
                  </a:cubicBezTo>
                  <a:close/>
                </a:path>
              </a:pathLst>
            </a:custGeom>
            <a:solidFill>
              <a:schemeClr val="accent3">
                <a:lumMod val="75000"/>
              </a:schemeClr>
            </a:solidFill>
            <a:ln w="9525"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DBCCF6C4-6234-8078-1635-D3550108BF6C}"/>
                </a:ext>
              </a:extLst>
            </p:cNvPr>
            <p:cNvSpPr/>
            <p:nvPr/>
          </p:nvSpPr>
          <p:spPr>
            <a:xfrm flipH="1">
              <a:off x="4392031" y="3207487"/>
              <a:ext cx="86490" cy="187729"/>
            </a:xfrm>
            <a:custGeom>
              <a:avLst/>
              <a:gdLst>
                <a:gd name="connsiteX0" fmla="*/ 38834 w 72818"/>
                <a:gd name="connsiteY0" fmla="*/ 0 h 193671"/>
                <a:gd name="connsiteX1" fmla="*/ 0 w 72818"/>
                <a:gd name="connsiteY1" fmla="*/ 193672 h 193671"/>
                <a:gd name="connsiteX2" fmla="*/ 72819 w 72818"/>
                <a:gd name="connsiteY2" fmla="*/ 176613 h 193671"/>
                <a:gd name="connsiteX3" fmla="*/ 38834 w 72818"/>
                <a:gd name="connsiteY3" fmla="*/ 0 h 193671"/>
              </a:gdLst>
              <a:ahLst/>
              <a:cxnLst>
                <a:cxn ang="0">
                  <a:pos x="connsiteX0" y="connsiteY0"/>
                </a:cxn>
                <a:cxn ang="0">
                  <a:pos x="connsiteX1" y="connsiteY1"/>
                </a:cxn>
                <a:cxn ang="0">
                  <a:pos x="connsiteX2" y="connsiteY2"/>
                </a:cxn>
                <a:cxn ang="0">
                  <a:pos x="connsiteX3" y="connsiteY3"/>
                </a:cxn>
              </a:cxnLst>
              <a:rect l="l" t="t" r="r" b="b"/>
              <a:pathLst>
                <a:path w="72818" h="193671">
                  <a:moveTo>
                    <a:pt x="38834" y="0"/>
                  </a:moveTo>
                  <a:lnTo>
                    <a:pt x="0" y="193672"/>
                  </a:lnTo>
                  <a:lnTo>
                    <a:pt x="72819" y="176613"/>
                  </a:lnTo>
                  <a:lnTo>
                    <a:pt x="38834" y="0"/>
                  </a:lnTo>
                  <a:close/>
                </a:path>
              </a:pathLst>
            </a:custGeom>
            <a:solidFill>
              <a:schemeClr val="accent3">
                <a:lumMod val="60000"/>
                <a:lumOff val="40000"/>
              </a:schemeClr>
            </a:solidFill>
            <a:ln w="9525" cap="flat">
              <a:noFill/>
              <a:prstDash val="solid"/>
              <a:miter/>
            </a:ln>
          </p:spPr>
          <p:txBody>
            <a:bodyPr rtlCol="0" anchor="ctr"/>
            <a:lstStyle/>
            <a:p>
              <a:endParaRPr lang="zh-CN" altLang="en-US"/>
            </a:p>
          </p:txBody>
        </p:sp>
      </p:grpSp>
      <p:grpSp>
        <p:nvGrpSpPr>
          <p:cNvPr id="179" name="组合 178">
            <a:extLst>
              <a:ext uri="{FF2B5EF4-FFF2-40B4-BE49-F238E27FC236}">
                <a16:creationId xmlns:a16="http://schemas.microsoft.com/office/drawing/2014/main" id="{4E654F99-F772-7240-ABB4-2B16626A20C0}"/>
              </a:ext>
            </a:extLst>
          </p:cNvPr>
          <p:cNvGrpSpPr/>
          <p:nvPr/>
        </p:nvGrpSpPr>
        <p:grpSpPr>
          <a:xfrm rot="18002689">
            <a:off x="11178028" y="5448440"/>
            <a:ext cx="200734" cy="202596"/>
            <a:chOff x="4277787" y="3207216"/>
            <a:chExt cx="200734" cy="202596"/>
          </a:xfrm>
        </p:grpSpPr>
        <p:sp>
          <p:nvSpPr>
            <p:cNvPr id="180" name="任意多边形: 形状 179">
              <a:extLst>
                <a:ext uri="{FF2B5EF4-FFF2-40B4-BE49-F238E27FC236}">
                  <a16:creationId xmlns:a16="http://schemas.microsoft.com/office/drawing/2014/main" id="{FF767386-F7B4-6B34-A369-F3D51516317C}"/>
                </a:ext>
              </a:extLst>
            </p:cNvPr>
            <p:cNvSpPr/>
            <p:nvPr/>
          </p:nvSpPr>
          <p:spPr>
            <a:xfrm flipH="1">
              <a:off x="4277787" y="3207380"/>
              <a:ext cx="154796" cy="171799"/>
            </a:xfrm>
            <a:custGeom>
              <a:avLst/>
              <a:gdLst>
                <a:gd name="connsiteX0" fmla="*/ 158 w 130326"/>
                <a:gd name="connsiteY0" fmla="*/ 111 h 177237"/>
                <a:gd name="connsiteX1" fmla="*/ 130326 w 130326"/>
                <a:gd name="connsiteY1" fmla="*/ 170380 h 177237"/>
                <a:gd name="connsiteX2" fmla="*/ 72614 w 130326"/>
                <a:gd name="connsiteY2" fmla="*/ 177238 h 177237"/>
                <a:gd name="connsiteX3" fmla="*/ 158 w 130326"/>
                <a:gd name="connsiteY3" fmla="*/ 111 h 177237"/>
              </a:gdLst>
              <a:ahLst/>
              <a:cxnLst>
                <a:cxn ang="0">
                  <a:pos x="connsiteX0" y="connsiteY0"/>
                </a:cxn>
                <a:cxn ang="0">
                  <a:pos x="connsiteX1" y="connsiteY1"/>
                </a:cxn>
                <a:cxn ang="0">
                  <a:pos x="connsiteX2" y="connsiteY2"/>
                </a:cxn>
                <a:cxn ang="0">
                  <a:pos x="connsiteX3" y="connsiteY3"/>
                </a:cxn>
              </a:cxnLst>
              <a:rect l="l" t="t" r="r" b="b"/>
              <a:pathLst>
                <a:path w="130326" h="177237">
                  <a:moveTo>
                    <a:pt x="158" y="111"/>
                  </a:moveTo>
                  <a:cubicBezTo>
                    <a:pt x="2520" y="3140"/>
                    <a:pt x="45916" y="59899"/>
                    <a:pt x="130326" y="170380"/>
                  </a:cubicBezTo>
                  <a:lnTo>
                    <a:pt x="72614" y="177238"/>
                  </a:lnTo>
                  <a:cubicBezTo>
                    <a:pt x="21951" y="56127"/>
                    <a:pt x="-2204" y="-2918"/>
                    <a:pt x="158" y="111"/>
                  </a:cubicBezTo>
                  <a:close/>
                </a:path>
              </a:pathLst>
            </a:custGeom>
            <a:solidFill>
              <a:schemeClr val="accent3">
                <a:lumMod val="60000"/>
                <a:lumOff val="40000"/>
              </a:schemeClr>
            </a:solidFill>
            <a:ln w="9525"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96149576-5B1F-B17E-9BFF-30A83BFCE0EB}"/>
                </a:ext>
              </a:extLst>
            </p:cNvPr>
            <p:cNvSpPr/>
            <p:nvPr/>
          </p:nvSpPr>
          <p:spPr>
            <a:xfrm flipH="1">
              <a:off x="4346335" y="3207216"/>
              <a:ext cx="86134" cy="202596"/>
            </a:xfrm>
            <a:custGeom>
              <a:avLst/>
              <a:gdLst>
                <a:gd name="connsiteX0" fmla="*/ 62 w 72518"/>
                <a:gd name="connsiteY0" fmla="*/ 279 h 209009"/>
                <a:gd name="connsiteX1" fmla="*/ 21608 w 72518"/>
                <a:gd name="connsiteY1" fmla="*/ 209010 h 209009"/>
                <a:gd name="connsiteX2" fmla="*/ 72519 w 72518"/>
                <a:gd name="connsiteY2" fmla="*/ 177406 h 209009"/>
                <a:gd name="connsiteX3" fmla="*/ 62 w 72518"/>
                <a:gd name="connsiteY3" fmla="*/ 279 h 209009"/>
              </a:gdLst>
              <a:ahLst/>
              <a:cxnLst>
                <a:cxn ang="0">
                  <a:pos x="connsiteX0" y="connsiteY0"/>
                </a:cxn>
                <a:cxn ang="0">
                  <a:pos x="connsiteX1" y="connsiteY1"/>
                </a:cxn>
                <a:cxn ang="0">
                  <a:pos x="connsiteX2" y="connsiteY2"/>
                </a:cxn>
                <a:cxn ang="0">
                  <a:pos x="connsiteX3" y="connsiteY3"/>
                </a:cxn>
              </a:cxnLst>
              <a:rect l="l" t="t" r="r" b="b"/>
              <a:pathLst>
                <a:path w="72518" h="209009">
                  <a:moveTo>
                    <a:pt x="62" y="279"/>
                  </a:moveTo>
                  <a:cubicBezTo>
                    <a:pt x="1529" y="5156"/>
                    <a:pt x="8711" y="74727"/>
                    <a:pt x="21608" y="209010"/>
                  </a:cubicBezTo>
                  <a:lnTo>
                    <a:pt x="72519" y="177406"/>
                  </a:lnTo>
                  <a:cubicBezTo>
                    <a:pt x="22751" y="54448"/>
                    <a:pt x="-1395" y="-4598"/>
                    <a:pt x="62" y="279"/>
                  </a:cubicBezTo>
                  <a:close/>
                </a:path>
              </a:pathLst>
            </a:custGeom>
            <a:solidFill>
              <a:schemeClr val="accent3">
                <a:lumMod val="75000"/>
              </a:schemeClr>
            </a:solidFill>
            <a:ln w="9525"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DE7B4448-E5F3-E7B4-5781-B3663408F183}"/>
                </a:ext>
              </a:extLst>
            </p:cNvPr>
            <p:cNvSpPr/>
            <p:nvPr/>
          </p:nvSpPr>
          <p:spPr>
            <a:xfrm flipH="1">
              <a:off x="4392031" y="3207487"/>
              <a:ext cx="86490" cy="187729"/>
            </a:xfrm>
            <a:custGeom>
              <a:avLst/>
              <a:gdLst>
                <a:gd name="connsiteX0" fmla="*/ 38834 w 72818"/>
                <a:gd name="connsiteY0" fmla="*/ 0 h 193671"/>
                <a:gd name="connsiteX1" fmla="*/ 0 w 72818"/>
                <a:gd name="connsiteY1" fmla="*/ 193672 h 193671"/>
                <a:gd name="connsiteX2" fmla="*/ 72819 w 72818"/>
                <a:gd name="connsiteY2" fmla="*/ 176613 h 193671"/>
                <a:gd name="connsiteX3" fmla="*/ 38834 w 72818"/>
                <a:gd name="connsiteY3" fmla="*/ 0 h 193671"/>
              </a:gdLst>
              <a:ahLst/>
              <a:cxnLst>
                <a:cxn ang="0">
                  <a:pos x="connsiteX0" y="connsiteY0"/>
                </a:cxn>
                <a:cxn ang="0">
                  <a:pos x="connsiteX1" y="connsiteY1"/>
                </a:cxn>
                <a:cxn ang="0">
                  <a:pos x="connsiteX2" y="connsiteY2"/>
                </a:cxn>
                <a:cxn ang="0">
                  <a:pos x="connsiteX3" y="connsiteY3"/>
                </a:cxn>
              </a:cxnLst>
              <a:rect l="l" t="t" r="r" b="b"/>
              <a:pathLst>
                <a:path w="72818" h="193671">
                  <a:moveTo>
                    <a:pt x="38834" y="0"/>
                  </a:moveTo>
                  <a:lnTo>
                    <a:pt x="0" y="193672"/>
                  </a:lnTo>
                  <a:lnTo>
                    <a:pt x="72819" y="176613"/>
                  </a:lnTo>
                  <a:lnTo>
                    <a:pt x="38834" y="0"/>
                  </a:lnTo>
                  <a:close/>
                </a:path>
              </a:pathLst>
            </a:custGeom>
            <a:solidFill>
              <a:schemeClr val="accent3">
                <a:lumMod val="60000"/>
                <a:lumOff val="40000"/>
              </a:schemeClr>
            </a:solidFill>
            <a:ln w="9525" cap="flat">
              <a:noFill/>
              <a:prstDash val="solid"/>
              <a:miter/>
            </a:ln>
          </p:spPr>
          <p:txBody>
            <a:bodyPr rtlCol="0" anchor="ctr"/>
            <a:lstStyle/>
            <a:p>
              <a:endParaRPr lang="zh-CN" altLang="en-US"/>
            </a:p>
          </p:txBody>
        </p:sp>
      </p:grpSp>
      <p:grpSp>
        <p:nvGrpSpPr>
          <p:cNvPr id="183" name="组合 182">
            <a:extLst>
              <a:ext uri="{FF2B5EF4-FFF2-40B4-BE49-F238E27FC236}">
                <a16:creationId xmlns:a16="http://schemas.microsoft.com/office/drawing/2014/main" id="{D62672A7-89F1-44B8-6962-41C60A7E9ED1}"/>
              </a:ext>
            </a:extLst>
          </p:cNvPr>
          <p:cNvGrpSpPr/>
          <p:nvPr/>
        </p:nvGrpSpPr>
        <p:grpSpPr>
          <a:xfrm rot="18002689">
            <a:off x="11178028" y="3129728"/>
            <a:ext cx="200734" cy="202596"/>
            <a:chOff x="4277787" y="3207216"/>
            <a:chExt cx="200734" cy="202596"/>
          </a:xfrm>
        </p:grpSpPr>
        <p:sp>
          <p:nvSpPr>
            <p:cNvPr id="184" name="任意多边形: 形状 183">
              <a:extLst>
                <a:ext uri="{FF2B5EF4-FFF2-40B4-BE49-F238E27FC236}">
                  <a16:creationId xmlns:a16="http://schemas.microsoft.com/office/drawing/2014/main" id="{0AF9B3A9-6D71-0D25-EEEF-AD5287EFD2CB}"/>
                </a:ext>
              </a:extLst>
            </p:cNvPr>
            <p:cNvSpPr/>
            <p:nvPr/>
          </p:nvSpPr>
          <p:spPr>
            <a:xfrm flipH="1">
              <a:off x="4277787" y="3207380"/>
              <a:ext cx="154796" cy="171799"/>
            </a:xfrm>
            <a:custGeom>
              <a:avLst/>
              <a:gdLst>
                <a:gd name="connsiteX0" fmla="*/ 158 w 130326"/>
                <a:gd name="connsiteY0" fmla="*/ 111 h 177237"/>
                <a:gd name="connsiteX1" fmla="*/ 130326 w 130326"/>
                <a:gd name="connsiteY1" fmla="*/ 170380 h 177237"/>
                <a:gd name="connsiteX2" fmla="*/ 72614 w 130326"/>
                <a:gd name="connsiteY2" fmla="*/ 177238 h 177237"/>
                <a:gd name="connsiteX3" fmla="*/ 158 w 130326"/>
                <a:gd name="connsiteY3" fmla="*/ 111 h 177237"/>
              </a:gdLst>
              <a:ahLst/>
              <a:cxnLst>
                <a:cxn ang="0">
                  <a:pos x="connsiteX0" y="connsiteY0"/>
                </a:cxn>
                <a:cxn ang="0">
                  <a:pos x="connsiteX1" y="connsiteY1"/>
                </a:cxn>
                <a:cxn ang="0">
                  <a:pos x="connsiteX2" y="connsiteY2"/>
                </a:cxn>
                <a:cxn ang="0">
                  <a:pos x="connsiteX3" y="connsiteY3"/>
                </a:cxn>
              </a:cxnLst>
              <a:rect l="l" t="t" r="r" b="b"/>
              <a:pathLst>
                <a:path w="130326" h="177237">
                  <a:moveTo>
                    <a:pt x="158" y="111"/>
                  </a:moveTo>
                  <a:cubicBezTo>
                    <a:pt x="2520" y="3140"/>
                    <a:pt x="45916" y="59899"/>
                    <a:pt x="130326" y="170380"/>
                  </a:cubicBezTo>
                  <a:lnTo>
                    <a:pt x="72614" y="177238"/>
                  </a:lnTo>
                  <a:cubicBezTo>
                    <a:pt x="21951" y="56127"/>
                    <a:pt x="-2204" y="-2918"/>
                    <a:pt x="158" y="111"/>
                  </a:cubicBezTo>
                  <a:close/>
                </a:path>
              </a:pathLst>
            </a:custGeom>
            <a:solidFill>
              <a:schemeClr val="accent3">
                <a:lumMod val="60000"/>
                <a:lumOff val="40000"/>
              </a:schemeClr>
            </a:solidFill>
            <a:ln w="9525"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1F402630-D9B5-73C5-FBB1-78819E303E95}"/>
                </a:ext>
              </a:extLst>
            </p:cNvPr>
            <p:cNvSpPr/>
            <p:nvPr/>
          </p:nvSpPr>
          <p:spPr>
            <a:xfrm flipH="1">
              <a:off x="4346335" y="3207216"/>
              <a:ext cx="86134" cy="202596"/>
            </a:xfrm>
            <a:custGeom>
              <a:avLst/>
              <a:gdLst>
                <a:gd name="connsiteX0" fmla="*/ 62 w 72518"/>
                <a:gd name="connsiteY0" fmla="*/ 279 h 209009"/>
                <a:gd name="connsiteX1" fmla="*/ 21608 w 72518"/>
                <a:gd name="connsiteY1" fmla="*/ 209010 h 209009"/>
                <a:gd name="connsiteX2" fmla="*/ 72519 w 72518"/>
                <a:gd name="connsiteY2" fmla="*/ 177406 h 209009"/>
                <a:gd name="connsiteX3" fmla="*/ 62 w 72518"/>
                <a:gd name="connsiteY3" fmla="*/ 279 h 209009"/>
              </a:gdLst>
              <a:ahLst/>
              <a:cxnLst>
                <a:cxn ang="0">
                  <a:pos x="connsiteX0" y="connsiteY0"/>
                </a:cxn>
                <a:cxn ang="0">
                  <a:pos x="connsiteX1" y="connsiteY1"/>
                </a:cxn>
                <a:cxn ang="0">
                  <a:pos x="connsiteX2" y="connsiteY2"/>
                </a:cxn>
                <a:cxn ang="0">
                  <a:pos x="connsiteX3" y="connsiteY3"/>
                </a:cxn>
              </a:cxnLst>
              <a:rect l="l" t="t" r="r" b="b"/>
              <a:pathLst>
                <a:path w="72518" h="209009">
                  <a:moveTo>
                    <a:pt x="62" y="279"/>
                  </a:moveTo>
                  <a:cubicBezTo>
                    <a:pt x="1529" y="5156"/>
                    <a:pt x="8711" y="74727"/>
                    <a:pt x="21608" y="209010"/>
                  </a:cubicBezTo>
                  <a:lnTo>
                    <a:pt x="72519" y="177406"/>
                  </a:lnTo>
                  <a:cubicBezTo>
                    <a:pt x="22751" y="54448"/>
                    <a:pt x="-1395" y="-4598"/>
                    <a:pt x="62" y="279"/>
                  </a:cubicBezTo>
                  <a:close/>
                </a:path>
              </a:pathLst>
            </a:custGeom>
            <a:solidFill>
              <a:schemeClr val="accent3">
                <a:lumMod val="75000"/>
              </a:schemeClr>
            </a:solidFill>
            <a:ln w="9525"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EE90F50A-5ACE-1528-5327-51E765A3D1CB}"/>
                </a:ext>
              </a:extLst>
            </p:cNvPr>
            <p:cNvSpPr/>
            <p:nvPr/>
          </p:nvSpPr>
          <p:spPr>
            <a:xfrm flipH="1">
              <a:off x="4392031" y="3207487"/>
              <a:ext cx="86490" cy="187729"/>
            </a:xfrm>
            <a:custGeom>
              <a:avLst/>
              <a:gdLst>
                <a:gd name="connsiteX0" fmla="*/ 38834 w 72818"/>
                <a:gd name="connsiteY0" fmla="*/ 0 h 193671"/>
                <a:gd name="connsiteX1" fmla="*/ 0 w 72818"/>
                <a:gd name="connsiteY1" fmla="*/ 193672 h 193671"/>
                <a:gd name="connsiteX2" fmla="*/ 72819 w 72818"/>
                <a:gd name="connsiteY2" fmla="*/ 176613 h 193671"/>
                <a:gd name="connsiteX3" fmla="*/ 38834 w 72818"/>
                <a:gd name="connsiteY3" fmla="*/ 0 h 193671"/>
              </a:gdLst>
              <a:ahLst/>
              <a:cxnLst>
                <a:cxn ang="0">
                  <a:pos x="connsiteX0" y="connsiteY0"/>
                </a:cxn>
                <a:cxn ang="0">
                  <a:pos x="connsiteX1" y="connsiteY1"/>
                </a:cxn>
                <a:cxn ang="0">
                  <a:pos x="connsiteX2" y="connsiteY2"/>
                </a:cxn>
                <a:cxn ang="0">
                  <a:pos x="connsiteX3" y="connsiteY3"/>
                </a:cxn>
              </a:cxnLst>
              <a:rect l="l" t="t" r="r" b="b"/>
              <a:pathLst>
                <a:path w="72818" h="193671">
                  <a:moveTo>
                    <a:pt x="38834" y="0"/>
                  </a:moveTo>
                  <a:lnTo>
                    <a:pt x="0" y="193672"/>
                  </a:lnTo>
                  <a:lnTo>
                    <a:pt x="72819" y="176613"/>
                  </a:lnTo>
                  <a:lnTo>
                    <a:pt x="38834" y="0"/>
                  </a:lnTo>
                  <a:close/>
                </a:path>
              </a:pathLst>
            </a:custGeom>
            <a:solidFill>
              <a:schemeClr val="accent3">
                <a:lumMod val="60000"/>
                <a:lumOff val="40000"/>
              </a:schemeClr>
            </a:solidFill>
            <a:ln w="952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42796489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alpha val="73000"/>
              </a:schemeClr>
            </a:gs>
            <a:gs pos="100000">
              <a:schemeClr val="accent1">
                <a:lumMod val="60000"/>
                <a:lumOff val="40000"/>
                <a:alpha val="5000"/>
              </a:schemeClr>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14" name="任意多边形: 形状 13">
            <a:extLst>
              <a:ext uri="{FF2B5EF4-FFF2-40B4-BE49-F238E27FC236}">
                <a16:creationId xmlns:a16="http://schemas.microsoft.com/office/drawing/2014/main" id="{CE724541-E3EF-3CC7-D83A-4F6691F5854D}"/>
              </a:ext>
            </a:extLst>
          </p:cNvPr>
          <p:cNvSpPr/>
          <p:nvPr/>
        </p:nvSpPr>
        <p:spPr>
          <a:xfrm flipH="1">
            <a:off x="-1" y="0"/>
            <a:ext cx="4467223" cy="6858000"/>
          </a:xfrm>
          <a:custGeom>
            <a:avLst/>
            <a:gdLst>
              <a:gd name="connsiteX0" fmla="*/ 1659313 w 4467223"/>
              <a:gd name="connsiteY0" fmla="*/ 0 h 6371544"/>
              <a:gd name="connsiteX1" fmla="*/ 4467223 w 4467223"/>
              <a:gd name="connsiteY1" fmla="*/ 0 h 6371544"/>
              <a:gd name="connsiteX2" fmla="*/ 4467223 w 4467223"/>
              <a:gd name="connsiteY2" fmla="*/ 1515159 h 6371544"/>
              <a:gd name="connsiteX3" fmla="*/ 3202496 w 4467223"/>
              <a:gd name="connsiteY3" fmla="*/ 6371544 h 6371544"/>
              <a:gd name="connsiteX4" fmla="*/ 0 w 4467223"/>
              <a:gd name="connsiteY4" fmla="*/ 6371544 h 6371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7223" h="6371544">
                <a:moveTo>
                  <a:pt x="1659313" y="0"/>
                </a:moveTo>
                <a:lnTo>
                  <a:pt x="4467223" y="0"/>
                </a:lnTo>
                <a:lnTo>
                  <a:pt x="4467223" y="1515159"/>
                </a:lnTo>
                <a:lnTo>
                  <a:pt x="3202496" y="6371544"/>
                </a:lnTo>
                <a:lnTo>
                  <a:pt x="0" y="6371544"/>
                </a:lnTo>
                <a:close/>
              </a:path>
            </a:pathLst>
          </a:custGeom>
          <a:gradFill>
            <a:gsLst>
              <a:gs pos="0">
                <a:schemeClr val="accent1">
                  <a:lumMod val="40000"/>
                  <a:lumOff val="60000"/>
                  <a:alpha val="58000"/>
                </a:schemeClr>
              </a:gs>
              <a:gs pos="100000">
                <a:schemeClr val="accent1">
                  <a:lumMod val="75000"/>
                </a:schemeClr>
              </a:gs>
            </a:gsLst>
            <a:lin ang="5400000" scaled="1"/>
          </a:gradFill>
          <a:ln>
            <a:noFill/>
          </a:ln>
          <a:effectLst>
            <a:outerShdw blurRad="139700" dist="101600" dir="2700000" algn="tl"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11" name="直接箭头连接符 10">
            <a:extLst>
              <a:ext uri="{FF2B5EF4-FFF2-40B4-BE49-F238E27FC236}">
                <a16:creationId xmlns:a16="http://schemas.microsoft.com/office/drawing/2014/main" id="{823F2A60-23CD-7583-32D4-95FF9CB86540}"/>
              </a:ext>
            </a:extLst>
          </p:cNvPr>
          <p:cNvCxnSpPr>
            <a:cxnSpLocks/>
          </p:cNvCxnSpPr>
          <p:nvPr/>
        </p:nvCxnSpPr>
        <p:spPr>
          <a:xfrm>
            <a:off x="4285488" y="6281465"/>
            <a:ext cx="7906512" cy="0"/>
          </a:xfrm>
          <a:prstGeom prst="straightConnector1">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ailEnd type="none"/>
          </a:ln>
        </p:spPr>
        <p:style>
          <a:lnRef idx="1">
            <a:schemeClr val="accent1"/>
          </a:lnRef>
          <a:fillRef idx="0">
            <a:schemeClr val="accent1"/>
          </a:fillRef>
          <a:effectRef idx="0">
            <a:schemeClr val="accent1"/>
          </a:effectRef>
          <a:fontRef idx="minor">
            <a:schemeClr val="tx1"/>
          </a:fontRef>
        </p:style>
      </p:cxnSp>
      <p:grpSp>
        <p:nvGrpSpPr>
          <p:cNvPr id="90" name="组合 89">
            <a:extLst>
              <a:ext uri="{FF2B5EF4-FFF2-40B4-BE49-F238E27FC236}">
                <a16:creationId xmlns:a16="http://schemas.microsoft.com/office/drawing/2014/main" id="{D8177742-46D2-FD03-CAC3-9A548B0343A1}"/>
              </a:ext>
            </a:extLst>
          </p:cNvPr>
          <p:cNvGrpSpPr/>
          <p:nvPr/>
        </p:nvGrpSpPr>
        <p:grpSpPr>
          <a:xfrm>
            <a:off x="11955780" y="6116956"/>
            <a:ext cx="236220" cy="323846"/>
            <a:chOff x="11835765" y="6116956"/>
            <a:chExt cx="356235" cy="323846"/>
          </a:xfrm>
        </p:grpSpPr>
        <p:sp>
          <p:nvSpPr>
            <p:cNvPr id="88" name="任意多边形: 形状 87">
              <a:extLst>
                <a:ext uri="{FF2B5EF4-FFF2-40B4-BE49-F238E27FC236}">
                  <a16:creationId xmlns:a16="http://schemas.microsoft.com/office/drawing/2014/main" id="{DF6A3533-1635-7CF7-F6B9-DB1B7699584C}"/>
                </a:ext>
              </a:extLst>
            </p:cNvPr>
            <p:cNvSpPr/>
            <p:nvPr/>
          </p:nvSpPr>
          <p:spPr>
            <a:xfrm>
              <a:off x="11835765" y="6116956"/>
              <a:ext cx="356235" cy="161923"/>
            </a:xfrm>
            <a:custGeom>
              <a:avLst/>
              <a:gdLst>
                <a:gd name="connsiteX0" fmla="*/ 361950 w 361950"/>
                <a:gd name="connsiteY0" fmla="*/ 164830 h 164830"/>
                <a:gd name="connsiteX1" fmla="*/ 243840 w 361950"/>
                <a:gd name="connsiteY1" fmla="*/ 138160 h 164830"/>
                <a:gd name="connsiteX2" fmla="*/ 198120 w 361950"/>
                <a:gd name="connsiteY2" fmla="*/ 115300 h 164830"/>
                <a:gd name="connsiteX3" fmla="*/ 114300 w 361950"/>
                <a:gd name="connsiteY3" fmla="*/ 81010 h 164830"/>
                <a:gd name="connsiteX4" fmla="*/ 72390 w 361950"/>
                <a:gd name="connsiteY4" fmla="*/ 61960 h 164830"/>
                <a:gd name="connsiteX5" fmla="*/ 0 w 361950"/>
                <a:gd name="connsiteY5" fmla="*/ 8620 h 164830"/>
                <a:gd name="connsiteX6" fmla="*/ 45720 w 361950"/>
                <a:gd name="connsiteY6" fmla="*/ 16240 h 164830"/>
                <a:gd name="connsiteX7" fmla="*/ 121920 w 361950"/>
                <a:gd name="connsiteY7" fmla="*/ 58150 h 164830"/>
                <a:gd name="connsiteX8" fmla="*/ 125730 w 361950"/>
                <a:gd name="connsiteY8" fmla="*/ 58150 h 164830"/>
                <a:gd name="connsiteX0" fmla="*/ 361950 w 361950"/>
                <a:gd name="connsiteY0" fmla="*/ 164830 h 164830"/>
                <a:gd name="connsiteX1" fmla="*/ 198120 w 361950"/>
                <a:gd name="connsiteY1" fmla="*/ 115300 h 164830"/>
                <a:gd name="connsiteX2" fmla="*/ 114300 w 361950"/>
                <a:gd name="connsiteY2" fmla="*/ 81010 h 164830"/>
                <a:gd name="connsiteX3" fmla="*/ 72390 w 361950"/>
                <a:gd name="connsiteY3" fmla="*/ 61960 h 164830"/>
                <a:gd name="connsiteX4" fmla="*/ 0 w 361950"/>
                <a:gd name="connsiteY4" fmla="*/ 8620 h 164830"/>
                <a:gd name="connsiteX5" fmla="*/ 45720 w 361950"/>
                <a:gd name="connsiteY5" fmla="*/ 16240 h 164830"/>
                <a:gd name="connsiteX6" fmla="*/ 121920 w 361950"/>
                <a:gd name="connsiteY6" fmla="*/ 58150 h 164830"/>
                <a:gd name="connsiteX7" fmla="*/ 125730 w 361950"/>
                <a:gd name="connsiteY7" fmla="*/ 58150 h 164830"/>
                <a:gd name="connsiteX0" fmla="*/ 361950 w 361950"/>
                <a:gd name="connsiteY0" fmla="*/ 164830 h 164830"/>
                <a:gd name="connsiteX1" fmla="*/ 114300 w 361950"/>
                <a:gd name="connsiteY1" fmla="*/ 81010 h 164830"/>
                <a:gd name="connsiteX2" fmla="*/ 72390 w 361950"/>
                <a:gd name="connsiteY2" fmla="*/ 61960 h 164830"/>
                <a:gd name="connsiteX3" fmla="*/ 0 w 361950"/>
                <a:gd name="connsiteY3" fmla="*/ 8620 h 164830"/>
                <a:gd name="connsiteX4" fmla="*/ 45720 w 361950"/>
                <a:gd name="connsiteY4" fmla="*/ 16240 h 164830"/>
                <a:gd name="connsiteX5" fmla="*/ 121920 w 361950"/>
                <a:gd name="connsiteY5" fmla="*/ 58150 h 164830"/>
                <a:gd name="connsiteX6" fmla="*/ 125730 w 361950"/>
                <a:gd name="connsiteY6" fmla="*/ 58150 h 164830"/>
                <a:gd name="connsiteX0" fmla="*/ 361950 w 361950"/>
                <a:gd name="connsiteY0" fmla="*/ 164830 h 164830"/>
                <a:gd name="connsiteX1" fmla="*/ 72390 w 361950"/>
                <a:gd name="connsiteY1" fmla="*/ 61960 h 164830"/>
                <a:gd name="connsiteX2" fmla="*/ 0 w 361950"/>
                <a:gd name="connsiteY2" fmla="*/ 8620 h 164830"/>
                <a:gd name="connsiteX3" fmla="*/ 45720 w 361950"/>
                <a:gd name="connsiteY3" fmla="*/ 16240 h 164830"/>
                <a:gd name="connsiteX4" fmla="*/ 121920 w 361950"/>
                <a:gd name="connsiteY4" fmla="*/ 58150 h 164830"/>
                <a:gd name="connsiteX5" fmla="*/ 125730 w 361950"/>
                <a:gd name="connsiteY5" fmla="*/ 58150 h 164830"/>
                <a:gd name="connsiteX0" fmla="*/ 361950 w 361950"/>
                <a:gd name="connsiteY0" fmla="*/ 164830 h 164830"/>
                <a:gd name="connsiteX1" fmla="*/ 0 w 361950"/>
                <a:gd name="connsiteY1" fmla="*/ 8620 h 164830"/>
                <a:gd name="connsiteX2" fmla="*/ 45720 w 361950"/>
                <a:gd name="connsiteY2" fmla="*/ 16240 h 164830"/>
                <a:gd name="connsiteX3" fmla="*/ 121920 w 361950"/>
                <a:gd name="connsiteY3" fmla="*/ 58150 h 164830"/>
                <a:gd name="connsiteX4" fmla="*/ 125730 w 361950"/>
                <a:gd name="connsiteY4" fmla="*/ 58150 h 164830"/>
                <a:gd name="connsiteX0" fmla="*/ 361950 w 361950"/>
                <a:gd name="connsiteY0" fmla="*/ 164830 h 164830"/>
                <a:gd name="connsiteX1" fmla="*/ 102870 w 361950"/>
                <a:gd name="connsiteY1" fmla="*/ 56245 h 164830"/>
                <a:gd name="connsiteX2" fmla="*/ 0 w 361950"/>
                <a:gd name="connsiteY2" fmla="*/ 8620 h 164830"/>
                <a:gd name="connsiteX3" fmla="*/ 45720 w 361950"/>
                <a:gd name="connsiteY3" fmla="*/ 16240 h 164830"/>
                <a:gd name="connsiteX4" fmla="*/ 121920 w 361950"/>
                <a:gd name="connsiteY4" fmla="*/ 58150 h 164830"/>
                <a:gd name="connsiteX5" fmla="*/ 125730 w 361950"/>
                <a:gd name="connsiteY5" fmla="*/ 58150 h 164830"/>
                <a:gd name="connsiteX0" fmla="*/ 361950 w 361950"/>
                <a:gd name="connsiteY0" fmla="*/ 164830 h 164830"/>
                <a:gd name="connsiteX1" fmla="*/ 102870 w 361950"/>
                <a:gd name="connsiteY1" fmla="*/ 56245 h 164830"/>
                <a:gd name="connsiteX2" fmla="*/ 0 w 361950"/>
                <a:gd name="connsiteY2" fmla="*/ 8620 h 164830"/>
                <a:gd name="connsiteX3" fmla="*/ 45720 w 361950"/>
                <a:gd name="connsiteY3" fmla="*/ 16240 h 164830"/>
                <a:gd name="connsiteX4" fmla="*/ 121920 w 361950"/>
                <a:gd name="connsiteY4" fmla="*/ 58150 h 164830"/>
                <a:gd name="connsiteX0" fmla="*/ 361950 w 361950"/>
                <a:gd name="connsiteY0" fmla="*/ 164830 h 164830"/>
                <a:gd name="connsiteX1" fmla="*/ 102870 w 361950"/>
                <a:gd name="connsiteY1" fmla="*/ 56245 h 164830"/>
                <a:gd name="connsiteX2" fmla="*/ 0 w 361950"/>
                <a:gd name="connsiteY2" fmla="*/ 8620 h 164830"/>
                <a:gd name="connsiteX3" fmla="*/ 45720 w 361950"/>
                <a:gd name="connsiteY3" fmla="*/ 16240 h 164830"/>
                <a:gd name="connsiteX0" fmla="*/ 361950 w 361950"/>
                <a:gd name="connsiteY0" fmla="*/ 156210 h 156210"/>
                <a:gd name="connsiteX1" fmla="*/ 102870 w 361950"/>
                <a:gd name="connsiteY1" fmla="*/ 47625 h 156210"/>
                <a:gd name="connsiteX2" fmla="*/ 0 w 361950"/>
                <a:gd name="connsiteY2" fmla="*/ 0 h 156210"/>
                <a:gd name="connsiteX0" fmla="*/ 361950 w 361950"/>
                <a:gd name="connsiteY0" fmla="*/ 156210 h 156210"/>
                <a:gd name="connsiteX1" fmla="*/ 0 w 361950"/>
                <a:gd name="connsiteY1" fmla="*/ 0 h 156210"/>
                <a:gd name="connsiteX0" fmla="*/ 361950 w 361950"/>
                <a:gd name="connsiteY0" fmla="*/ 156210 h 156210"/>
                <a:gd name="connsiteX1" fmla="*/ 0 w 361950"/>
                <a:gd name="connsiteY1" fmla="*/ 0 h 156210"/>
                <a:gd name="connsiteX0" fmla="*/ 361950 w 361950"/>
                <a:gd name="connsiteY0" fmla="*/ 156210 h 156210"/>
                <a:gd name="connsiteX1" fmla="*/ 0 w 361950"/>
                <a:gd name="connsiteY1" fmla="*/ 0 h 156210"/>
                <a:gd name="connsiteX0" fmla="*/ 382905 w 382905"/>
                <a:gd name="connsiteY0" fmla="*/ 215265 h 215265"/>
                <a:gd name="connsiteX1" fmla="*/ 0 w 382905"/>
                <a:gd name="connsiteY1" fmla="*/ 0 h 215265"/>
              </a:gdLst>
              <a:ahLst/>
              <a:cxnLst>
                <a:cxn ang="0">
                  <a:pos x="connsiteX0" y="connsiteY0"/>
                </a:cxn>
                <a:cxn ang="0">
                  <a:pos x="connsiteX1" y="connsiteY1"/>
                </a:cxn>
              </a:cxnLst>
              <a:rect l="l" t="t" r="r" b="b"/>
              <a:pathLst>
                <a:path w="382905" h="215265">
                  <a:moveTo>
                    <a:pt x="382905" y="215265"/>
                  </a:moveTo>
                  <a:cubicBezTo>
                    <a:pt x="115570" y="172720"/>
                    <a:pt x="48260" y="71120"/>
                    <a:pt x="0" y="0"/>
                  </a:cubicBezTo>
                </a:path>
              </a:pathLst>
            </a:custGeom>
            <a:ln>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9" name="任意多边形: 形状 88">
              <a:extLst>
                <a:ext uri="{FF2B5EF4-FFF2-40B4-BE49-F238E27FC236}">
                  <a16:creationId xmlns:a16="http://schemas.microsoft.com/office/drawing/2014/main" id="{06A4E8AE-73F6-A38B-4D72-0D2E00BE5963}"/>
                </a:ext>
              </a:extLst>
            </p:cNvPr>
            <p:cNvSpPr/>
            <p:nvPr/>
          </p:nvSpPr>
          <p:spPr>
            <a:xfrm flipV="1">
              <a:off x="11835765" y="6278879"/>
              <a:ext cx="356235" cy="161923"/>
            </a:xfrm>
            <a:custGeom>
              <a:avLst/>
              <a:gdLst>
                <a:gd name="connsiteX0" fmla="*/ 361950 w 361950"/>
                <a:gd name="connsiteY0" fmla="*/ 164830 h 164830"/>
                <a:gd name="connsiteX1" fmla="*/ 243840 w 361950"/>
                <a:gd name="connsiteY1" fmla="*/ 138160 h 164830"/>
                <a:gd name="connsiteX2" fmla="*/ 198120 w 361950"/>
                <a:gd name="connsiteY2" fmla="*/ 115300 h 164830"/>
                <a:gd name="connsiteX3" fmla="*/ 114300 w 361950"/>
                <a:gd name="connsiteY3" fmla="*/ 81010 h 164830"/>
                <a:gd name="connsiteX4" fmla="*/ 72390 w 361950"/>
                <a:gd name="connsiteY4" fmla="*/ 61960 h 164830"/>
                <a:gd name="connsiteX5" fmla="*/ 0 w 361950"/>
                <a:gd name="connsiteY5" fmla="*/ 8620 h 164830"/>
                <a:gd name="connsiteX6" fmla="*/ 45720 w 361950"/>
                <a:gd name="connsiteY6" fmla="*/ 16240 h 164830"/>
                <a:gd name="connsiteX7" fmla="*/ 121920 w 361950"/>
                <a:gd name="connsiteY7" fmla="*/ 58150 h 164830"/>
                <a:gd name="connsiteX8" fmla="*/ 125730 w 361950"/>
                <a:gd name="connsiteY8" fmla="*/ 58150 h 164830"/>
                <a:gd name="connsiteX0" fmla="*/ 361950 w 361950"/>
                <a:gd name="connsiteY0" fmla="*/ 164830 h 164830"/>
                <a:gd name="connsiteX1" fmla="*/ 198120 w 361950"/>
                <a:gd name="connsiteY1" fmla="*/ 115300 h 164830"/>
                <a:gd name="connsiteX2" fmla="*/ 114300 w 361950"/>
                <a:gd name="connsiteY2" fmla="*/ 81010 h 164830"/>
                <a:gd name="connsiteX3" fmla="*/ 72390 w 361950"/>
                <a:gd name="connsiteY3" fmla="*/ 61960 h 164830"/>
                <a:gd name="connsiteX4" fmla="*/ 0 w 361950"/>
                <a:gd name="connsiteY4" fmla="*/ 8620 h 164830"/>
                <a:gd name="connsiteX5" fmla="*/ 45720 w 361950"/>
                <a:gd name="connsiteY5" fmla="*/ 16240 h 164830"/>
                <a:gd name="connsiteX6" fmla="*/ 121920 w 361950"/>
                <a:gd name="connsiteY6" fmla="*/ 58150 h 164830"/>
                <a:gd name="connsiteX7" fmla="*/ 125730 w 361950"/>
                <a:gd name="connsiteY7" fmla="*/ 58150 h 164830"/>
                <a:gd name="connsiteX0" fmla="*/ 361950 w 361950"/>
                <a:gd name="connsiteY0" fmla="*/ 164830 h 164830"/>
                <a:gd name="connsiteX1" fmla="*/ 114300 w 361950"/>
                <a:gd name="connsiteY1" fmla="*/ 81010 h 164830"/>
                <a:gd name="connsiteX2" fmla="*/ 72390 w 361950"/>
                <a:gd name="connsiteY2" fmla="*/ 61960 h 164830"/>
                <a:gd name="connsiteX3" fmla="*/ 0 w 361950"/>
                <a:gd name="connsiteY3" fmla="*/ 8620 h 164830"/>
                <a:gd name="connsiteX4" fmla="*/ 45720 w 361950"/>
                <a:gd name="connsiteY4" fmla="*/ 16240 h 164830"/>
                <a:gd name="connsiteX5" fmla="*/ 121920 w 361950"/>
                <a:gd name="connsiteY5" fmla="*/ 58150 h 164830"/>
                <a:gd name="connsiteX6" fmla="*/ 125730 w 361950"/>
                <a:gd name="connsiteY6" fmla="*/ 58150 h 164830"/>
                <a:gd name="connsiteX0" fmla="*/ 361950 w 361950"/>
                <a:gd name="connsiteY0" fmla="*/ 164830 h 164830"/>
                <a:gd name="connsiteX1" fmla="*/ 72390 w 361950"/>
                <a:gd name="connsiteY1" fmla="*/ 61960 h 164830"/>
                <a:gd name="connsiteX2" fmla="*/ 0 w 361950"/>
                <a:gd name="connsiteY2" fmla="*/ 8620 h 164830"/>
                <a:gd name="connsiteX3" fmla="*/ 45720 w 361950"/>
                <a:gd name="connsiteY3" fmla="*/ 16240 h 164830"/>
                <a:gd name="connsiteX4" fmla="*/ 121920 w 361950"/>
                <a:gd name="connsiteY4" fmla="*/ 58150 h 164830"/>
                <a:gd name="connsiteX5" fmla="*/ 125730 w 361950"/>
                <a:gd name="connsiteY5" fmla="*/ 58150 h 164830"/>
                <a:gd name="connsiteX0" fmla="*/ 361950 w 361950"/>
                <a:gd name="connsiteY0" fmla="*/ 164830 h 164830"/>
                <a:gd name="connsiteX1" fmla="*/ 0 w 361950"/>
                <a:gd name="connsiteY1" fmla="*/ 8620 h 164830"/>
                <a:gd name="connsiteX2" fmla="*/ 45720 w 361950"/>
                <a:gd name="connsiteY2" fmla="*/ 16240 h 164830"/>
                <a:gd name="connsiteX3" fmla="*/ 121920 w 361950"/>
                <a:gd name="connsiteY3" fmla="*/ 58150 h 164830"/>
                <a:gd name="connsiteX4" fmla="*/ 125730 w 361950"/>
                <a:gd name="connsiteY4" fmla="*/ 58150 h 164830"/>
                <a:gd name="connsiteX0" fmla="*/ 361950 w 361950"/>
                <a:gd name="connsiteY0" fmla="*/ 164830 h 164830"/>
                <a:gd name="connsiteX1" fmla="*/ 102870 w 361950"/>
                <a:gd name="connsiteY1" fmla="*/ 56245 h 164830"/>
                <a:gd name="connsiteX2" fmla="*/ 0 w 361950"/>
                <a:gd name="connsiteY2" fmla="*/ 8620 h 164830"/>
                <a:gd name="connsiteX3" fmla="*/ 45720 w 361950"/>
                <a:gd name="connsiteY3" fmla="*/ 16240 h 164830"/>
                <a:gd name="connsiteX4" fmla="*/ 121920 w 361950"/>
                <a:gd name="connsiteY4" fmla="*/ 58150 h 164830"/>
                <a:gd name="connsiteX5" fmla="*/ 125730 w 361950"/>
                <a:gd name="connsiteY5" fmla="*/ 58150 h 164830"/>
                <a:gd name="connsiteX0" fmla="*/ 361950 w 361950"/>
                <a:gd name="connsiteY0" fmla="*/ 164830 h 164830"/>
                <a:gd name="connsiteX1" fmla="*/ 102870 w 361950"/>
                <a:gd name="connsiteY1" fmla="*/ 56245 h 164830"/>
                <a:gd name="connsiteX2" fmla="*/ 0 w 361950"/>
                <a:gd name="connsiteY2" fmla="*/ 8620 h 164830"/>
                <a:gd name="connsiteX3" fmla="*/ 45720 w 361950"/>
                <a:gd name="connsiteY3" fmla="*/ 16240 h 164830"/>
                <a:gd name="connsiteX4" fmla="*/ 121920 w 361950"/>
                <a:gd name="connsiteY4" fmla="*/ 58150 h 164830"/>
                <a:gd name="connsiteX0" fmla="*/ 361950 w 361950"/>
                <a:gd name="connsiteY0" fmla="*/ 164830 h 164830"/>
                <a:gd name="connsiteX1" fmla="*/ 102870 w 361950"/>
                <a:gd name="connsiteY1" fmla="*/ 56245 h 164830"/>
                <a:gd name="connsiteX2" fmla="*/ 0 w 361950"/>
                <a:gd name="connsiteY2" fmla="*/ 8620 h 164830"/>
                <a:gd name="connsiteX3" fmla="*/ 45720 w 361950"/>
                <a:gd name="connsiteY3" fmla="*/ 16240 h 164830"/>
                <a:gd name="connsiteX0" fmla="*/ 361950 w 361950"/>
                <a:gd name="connsiteY0" fmla="*/ 156210 h 156210"/>
                <a:gd name="connsiteX1" fmla="*/ 102870 w 361950"/>
                <a:gd name="connsiteY1" fmla="*/ 47625 h 156210"/>
                <a:gd name="connsiteX2" fmla="*/ 0 w 361950"/>
                <a:gd name="connsiteY2" fmla="*/ 0 h 156210"/>
                <a:gd name="connsiteX0" fmla="*/ 361950 w 361950"/>
                <a:gd name="connsiteY0" fmla="*/ 156210 h 156210"/>
                <a:gd name="connsiteX1" fmla="*/ 0 w 361950"/>
                <a:gd name="connsiteY1" fmla="*/ 0 h 156210"/>
                <a:gd name="connsiteX0" fmla="*/ 361950 w 361950"/>
                <a:gd name="connsiteY0" fmla="*/ 156210 h 156210"/>
                <a:gd name="connsiteX1" fmla="*/ 0 w 361950"/>
                <a:gd name="connsiteY1" fmla="*/ 0 h 156210"/>
                <a:gd name="connsiteX0" fmla="*/ 361950 w 361950"/>
                <a:gd name="connsiteY0" fmla="*/ 156210 h 156210"/>
                <a:gd name="connsiteX1" fmla="*/ 0 w 361950"/>
                <a:gd name="connsiteY1" fmla="*/ 0 h 156210"/>
                <a:gd name="connsiteX0" fmla="*/ 382905 w 382905"/>
                <a:gd name="connsiteY0" fmla="*/ 215265 h 215265"/>
                <a:gd name="connsiteX1" fmla="*/ 0 w 382905"/>
                <a:gd name="connsiteY1" fmla="*/ 0 h 215265"/>
              </a:gdLst>
              <a:ahLst/>
              <a:cxnLst>
                <a:cxn ang="0">
                  <a:pos x="connsiteX0" y="connsiteY0"/>
                </a:cxn>
                <a:cxn ang="0">
                  <a:pos x="connsiteX1" y="connsiteY1"/>
                </a:cxn>
              </a:cxnLst>
              <a:rect l="l" t="t" r="r" b="b"/>
              <a:pathLst>
                <a:path w="382905" h="215265">
                  <a:moveTo>
                    <a:pt x="382905" y="215265"/>
                  </a:moveTo>
                  <a:cubicBezTo>
                    <a:pt x="115570" y="172720"/>
                    <a:pt x="48260" y="71120"/>
                    <a:pt x="0" y="0"/>
                  </a:cubicBezTo>
                </a:path>
              </a:pathLst>
            </a:custGeom>
            <a:ln>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2" name="文本框 1">
            <a:extLst>
              <a:ext uri="{FF2B5EF4-FFF2-40B4-BE49-F238E27FC236}">
                <a16:creationId xmlns:a16="http://schemas.microsoft.com/office/drawing/2014/main" id="{374AD0CD-FFD5-9AAF-9E90-26DB55A2A63E}"/>
              </a:ext>
            </a:extLst>
          </p:cNvPr>
          <p:cNvSpPr txBox="1"/>
          <p:nvPr/>
        </p:nvSpPr>
        <p:spPr>
          <a:xfrm>
            <a:off x="5738255" y="5117363"/>
            <a:ext cx="7063345" cy="1323439"/>
          </a:xfrm>
          <a:prstGeom prst="rect">
            <a:avLst/>
          </a:prstGeom>
          <a:noFill/>
        </p:spPr>
        <p:txBody>
          <a:bodyPr wrap="square" rtlCol="0">
            <a:spAutoFit/>
          </a:bodyPr>
          <a:lstStyle/>
          <a:p>
            <a:r>
              <a:rPr lang="en-US" altLang="zh-CN" sz="8000" dirty="0">
                <a:ln w="15875">
                  <a:solidFill>
                    <a:schemeClr val="accent1">
                      <a:alpha val="24000"/>
                    </a:schemeClr>
                  </a:solidFill>
                </a:ln>
                <a:noFill/>
                <a:latin typeface="+mj-ea"/>
                <a:ea typeface="+mj-ea"/>
              </a:rPr>
              <a:t>PART THREE</a:t>
            </a:r>
            <a:endParaRPr lang="zh-CN" altLang="en-US" sz="8000" dirty="0">
              <a:ln w="15875">
                <a:solidFill>
                  <a:schemeClr val="accent1">
                    <a:alpha val="24000"/>
                  </a:schemeClr>
                </a:solidFill>
              </a:ln>
              <a:noFill/>
              <a:latin typeface="+mj-ea"/>
              <a:ea typeface="+mj-ea"/>
            </a:endParaRPr>
          </a:p>
        </p:txBody>
      </p:sp>
      <p:pic>
        <p:nvPicPr>
          <p:cNvPr id="3" name="图形 2">
            <a:extLst>
              <a:ext uri="{FF2B5EF4-FFF2-40B4-BE49-F238E27FC236}">
                <a16:creationId xmlns:a16="http://schemas.microsoft.com/office/drawing/2014/main" id="{94FCCDF5-BDF3-E8E5-8A3D-9220B4AFF4C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23888" y="3921337"/>
            <a:ext cx="4467223" cy="3350418"/>
          </a:xfrm>
          <a:prstGeom prst="rect">
            <a:avLst/>
          </a:prstGeom>
        </p:spPr>
      </p:pic>
      <p:sp>
        <p:nvSpPr>
          <p:cNvPr id="6" name="文本框 5">
            <a:extLst>
              <a:ext uri="{FF2B5EF4-FFF2-40B4-BE49-F238E27FC236}">
                <a16:creationId xmlns:a16="http://schemas.microsoft.com/office/drawing/2014/main" id="{D953D8E8-B6D4-29AC-967A-6CCD971076BE}"/>
              </a:ext>
            </a:extLst>
          </p:cNvPr>
          <p:cNvSpPr txBox="1"/>
          <p:nvPr/>
        </p:nvSpPr>
        <p:spPr>
          <a:xfrm>
            <a:off x="1493766" y="2497976"/>
            <a:ext cx="2356210" cy="1862048"/>
          </a:xfrm>
          <a:prstGeom prst="rect">
            <a:avLst/>
          </a:prstGeom>
          <a:noFill/>
        </p:spPr>
        <p:txBody>
          <a:bodyPr wrap="square" rtlCol="0">
            <a:spAutoFit/>
          </a:bodyPr>
          <a:lstStyle/>
          <a:p>
            <a:r>
              <a:rPr lang="en-US" altLang="zh-CN" sz="11500" dirty="0">
                <a:solidFill>
                  <a:schemeClr val="bg1"/>
                </a:solidFill>
                <a:latin typeface="+mj-ea"/>
                <a:ea typeface="+mj-ea"/>
              </a:rPr>
              <a:t>03</a:t>
            </a:r>
            <a:endParaRPr lang="zh-CN" altLang="en-US" sz="11500" dirty="0">
              <a:solidFill>
                <a:schemeClr val="bg1"/>
              </a:solidFill>
              <a:latin typeface="+mj-ea"/>
              <a:ea typeface="+mj-ea"/>
            </a:endParaRPr>
          </a:p>
        </p:txBody>
      </p:sp>
      <p:sp>
        <p:nvSpPr>
          <p:cNvPr id="13" name="椭圆 12">
            <a:extLst>
              <a:ext uri="{FF2B5EF4-FFF2-40B4-BE49-F238E27FC236}">
                <a16:creationId xmlns:a16="http://schemas.microsoft.com/office/drawing/2014/main" id="{3285FC60-BAEB-3667-95A2-71FCC31E4F9C}"/>
              </a:ext>
            </a:extLst>
          </p:cNvPr>
          <p:cNvSpPr/>
          <p:nvPr/>
        </p:nvSpPr>
        <p:spPr>
          <a:xfrm>
            <a:off x="1128792" y="6056032"/>
            <a:ext cx="516935" cy="516935"/>
          </a:xfrm>
          <a:prstGeom prst="ellipse">
            <a:avLst/>
          </a:prstGeom>
          <a:gradFill>
            <a:gsLst>
              <a:gs pos="0">
                <a:schemeClr val="bg1"/>
              </a:gs>
              <a:gs pos="97000">
                <a:schemeClr val="accent1">
                  <a:lumMod val="40000"/>
                  <a:lumOff val="60000"/>
                  <a:alpha val="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92F1C95-B6F7-1063-92BE-F7725290A7AE}"/>
              </a:ext>
            </a:extLst>
          </p:cNvPr>
          <p:cNvSpPr/>
          <p:nvPr/>
        </p:nvSpPr>
        <p:spPr>
          <a:xfrm>
            <a:off x="2652562" y="2015964"/>
            <a:ext cx="9539438" cy="2208373"/>
          </a:xfrm>
          <a:prstGeom prst="roundRect">
            <a:avLst>
              <a:gd name="adj" fmla="val 0"/>
            </a:avLst>
          </a:prstGeom>
          <a:solidFill>
            <a:schemeClr val="accent1">
              <a:lumMod val="40000"/>
              <a:lumOff val="60000"/>
              <a:alpha val="10000"/>
            </a:schemeClr>
          </a:solidFill>
          <a:ln>
            <a:noFill/>
          </a:ln>
          <a:effectLst>
            <a:outerShdw blurRad="139700" dist="203200" dir="2700000" algn="tl" rotWithShape="0">
              <a:schemeClr val="accent1">
                <a:lumMod val="60000"/>
                <a:lumOff val="4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4">
            <a:extLst>
              <a:ext uri="{FF2B5EF4-FFF2-40B4-BE49-F238E27FC236}">
                <a16:creationId xmlns:a16="http://schemas.microsoft.com/office/drawing/2014/main" id="{21193080-87DF-9840-EB4E-50BE4C49AE64}"/>
              </a:ext>
            </a:extLst>
          </p:cNvPr>
          <p:cNvSpPr txBox="1"/>
          <p:nvPr/>
        </p:nvSpPr>
        <p:spPr>
          <a:xfrm>
            <a:off x="4467223" y="2718792"/>
            <a:ext cx="6150009" cy="923330"/>
          </a:xfrm>
          <a:prstGeom prst="rect">
            <a:avLst/>
          </a:prstGeom>
          <a:noFill/>
        </p:spPr>
        <p:txBody>
          <a:bodyPr wrap="square" rtlCol="0">
            <a:spAutoFit/>
          </a:bodyPr>
          <a:lstStyle/>
          <a:p>
            <a:pPr algn="ctr"/>
            <a:r>
              <a:rPr lang="zh-CN" altLang="en-US" sz="5400" dirty="0">
                <a:solidFill>
                  <a:schemeClr val="accent1">
                    <a:lumMod val="50000"/>
                  </a:schemeClr>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下半年工作计划</a:t>
            </a:r>
          </a:p>
        </p:txBody>
      </p:sp>
      <p:sp>
        <p:nvSpPr>
          <p:cNvPr id="7" name="平行四边形 6">
            <a:extLst>
              <a:ext uri="{FF2B5EF4-FFF2-40B4-BE49-F238E27FC236}">
                <a16:creationId xmlns:a16="http://schemas.microsoft.com/office/drawing/2014/main" id="{1D2258FA-747C-ACEC-E358-6F8974C2A036}"/>
              </a:ext>
            </a:extLst>
          </p:cNvPr>
          <p:cNvSpPr/>
          <p:nvPr/>
        </p:nvSpPr>
        <p:spPr>
          <a:xfrm>
            <a:off x="8619251" y="3606409"/>
            <a:ext cx="1840374" cy="120434"/>
          </a:xfrm>
          <a:prstGeom prst="parallelogram">
            <a:avLst>
              <a:gd name="adj" fmla="val 33917"/>
            </a:avLst>
          </a:prstGeom>
          <a:gradFill>
            <a:gsLst>
              <a:gs pos="5000">
                <a:schemeClr val="accent1">
                  <a:lumMod val="40000"/>
                  <a:lumOff val="60000"/>
                  <a:alpha val="0"/>
                </a:schemeClr>
              </a:gs>
              <a:gs pos="100000">
                <a:schemeClr val="accent1">
                  <a:lumMod val="75000"/>
                </a:schemeClr>
              </a:gs>
            </a:gsLst>
            <a:lin ang="0" scaled="0"/>
          </a:gradFill>
          <a:ln>
            <a:noFill/>
          </a:ln>
          <a:effectLst>
            <a:outerShdw blurRad="139700" dist="101600" dir="2700000" algn="tl"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平行四边形 7">
            <a:extLst>
              <a:ext uri="{FF2B5EF4-FFF2-40B4-BE49-F238E27FC236}">
                <a16:creationId xmlns:a16="http://schemas.microsoft.com/office/drawing/2014/main" id="{ECFA50BB-3641-6D79-9CF1-06EAB2B0E091}"/>
              </a:ext>
            </a:extLst>
          </p:cNvPr>
          <p:cNvSpPr/>
          <p:nvPr/>
        </p:nvSpPr>
        <p:spPr>
          <a:xfrm>
            <a:off x="4095509" y="2483503"/>
            <a:ext cx="1840374" cy="120434"/>
          </a:xfrm>
          <a:prstGeom prst="parallelogram">
            <a:avLst>
              <a:gd name="adj" fmla="val 33917"/>
            </a:avLst>
          </a:prstGeom>
          <a:gradFill>
            <a:gsLst>
              <a:gs pos="5000">
                <a:schemeClr val="accent1">
                  <a:lumMod val="40000"/>
                  <a:lumOff val="60000"/>
                  <a:alpha val="0"/>
                </a:schemeClr>
              </a:gs>
              <a:gs pos="100000">
                <a:schemeClr val="accent1">
                  <a:lumMod val="75000"/>
                </a:schemeClr>
              </a:gs>
            </a:gsLst>
            <a:lin ang="0" scaled="0"/>
          </a:gradFill>
          <a:ln>
            <a:noFill/>
          </a:ln>
          <a:effectLst>
            <a:outerShdw blurRad="139700" dist="101600" dir="2700000" algn="tl"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41601662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alpha val="73000"/>
              </a:schemeClr>
            </a:gs>
            <a:gs pos="100000">
              <a:schemeClr val="accent1">
                <a:lumMod val="60000"/>
                <a:lumOff val="40000"/>
                <a:alpha val="5000"/>
              </a:schemeClr>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3C0321B1-4B59-085F-9B34-8E4C1043E3F9}"/>
              </a:ext>
            </a:extLst>
          </p:cNvPr>
          <p:cNvSpPr>
            <a:spLocks noGrp="1"/>
          </p:cNvSpPr>
          <p:nvPr>
            <p:ph type="body" sz="quarter" idx="10"/>
          </p:nvPr>
        </p:nvSpPr>
        <p:spPr/>
        <p:txBody>
          <a:bodyPr/>
          <a:lstStyle/>
          <a:p>
            <a:r>
              <a:rPr lang="zh-CN" altLang="en-US" dirty="0"/>
              <a:t>下半年工作计划</a:t>
            </a:r>
          </a:p>
        </p:txBody>
      </p:sp>
      <p:graphicFrame>
        <p:nvGraphicFramePr>
          <p:cNvPr id="3" name="表格 2">
            <a:extLst>
              <a:ext uri="{FF2B5EF4-FFF2-40B4-BE49-F238E27FC236}">
                <a16:creationId xmlns:a16="http://schemas.microsoft.com/office/drawing/2014/main" id="{1C6288C3-768A-62FC-34C9-7A0CE5F5C6EE}"/>
              </a:ext>
            </a:extLst>
          </p:cNvPr>
          <p:cNvGraphicFramePr>
            <a:graphicFrameLocks noGrp="1"/>
          </p:cNvGraphicFramePr>
          <p:nvPr>
            <p:extLst>
              <p:ext uri="{D42A27DB-BD31-4B8C-83A1-F6EECF244321}">
                <p14:modId xmlns:p14="http://schemas.microsoft.com/office/powerpoint/2010/main" val="1877147052"/>
              </p:ext>
            </p:extLst>
          </p:nvPr>
        </p:nvGraphicFramePr>
        <p:xfrm>
          <a:off x="961114" y="1585866"/>
          <a:ext cx="10168697" cy="4548236"/>
        </p:xfrm>
        <a:graphic>
          <a:graphicData uri="http://schemas.openxmlformats.org/drawingml/2006/table">
            <a:tbl>
              <a:tblPr firstRow="1" bandRow="1">
                <a:effectLst>
                  <a:outerShdw blurRad="139700" dist="101600" dir="2700000" algn="tl" rotWithShape="0">
                    <a:schemeClr val="accent1">
                      <a:lumMod val="40000"/>
                      <a:lumOff val="60000"/>
                      <a:alpha val="32000"/>
                    </a:schemeClr>
                  </a:outerShdw>
                </a:effectLst>
                <a:tableStyleId>{5C22544A-7EE6-4342-B048-85BDC9FD1C3A}</a:tableStyleId>
              </a:tblPr>
              <a:tblGrid>
                <a:gridCol w="688775">
                  <a:extLst>
                    <a:ext uri="{9D8B030D-6E8A-4147-A177-3AD203B41FA5}">
                      <a16:colId xmlns:a16="http://schemas.microsoft.com/office/drawing/2014/main" val="2861528629"/>
                    </a:ext>
                  </a:extLst>
                </a:gridCol>
                <a:gridCol w="1434896">
                  <a:extLst>
                    <a:ext uri="{9D8B030D-6E8A-4147-A177-3AD203B41FA5}">
                      <a16:colId xmlns:a16="http://schemas.microsoft.com/office/drawing/2014/main" val="736900134"/>
                    </a:ext>
                  </a:extLst>
                </a:gridCol>
                <a:gridCol w="2304841">
                  <a:extLst>
                    <a:ext uri="{9D8B030D-6E8A-4147-A177-3AD203B41FA5}">
                      <a16:colId xmlns:a16="http://schemas.microsoft.com/office/drawing/2014/main" val="66966242"/>
                    </a:ext>
                  </a:extLst>
                </a:gridCol>
                <a:gridCol w="2550757">
                  <a:extLst>
                    <a:ext uri="{9D8B030D-6E8A-4147-A177-3AD203B41FA5}">
                      <a16:colId xmlns:a16="http://schemas.microsoft.com/office/drawing/2014/main" val="3289728537"/>
                    </a:ext>
                  </a:extLst>
                </a:gridCol>
                <a:gridCol w="748287">
                  <a:extLst>
                    <a:ext uri="{9D8B030D-6E8A-4147-A177-3AD203B41FA5}">
                      <a16:colId xmlns:a16="http://schemas.microsoft.com/office/drawing/2014/main" val="2913997757"/>
                    </a:ext>
                  </a:extLst>
                </a:gridCol>
                <a:gridCol w="2441141">
                  <a:extLst>
                    <a:ext uri="{9D8B030D-6E8A-4147-A177-3AD203B41FA5}">
                      <a16:colId xmlns:a16="http://schemas.microsoft.com/office/drawing/2014/main" val="34192271"/>
                    </a:ext>
                  </a:extLst>
                </a:gridCol>
              </a:tblGrid>
              <a:tr h="683044">
                <a:tc>
                  <a:txBody>
                    <a:bodyPr/>
                    <a:lstStyle/>
                    <a:p>
                      <a:r>
                        <a:rPr lang="zh-CN" altLang="en-US" sz="1600" b="0" dirty="0">
                          <a:latin typeface="+mj-ea"/>
                          <a:ea typeface="+mj-ea"/>
                        </a:rPr>
                        <a:t>序号</a:t>
                      </a:r>
                    </a:p>
                  </a:txBody>
                  <a:tcPr anchor="ctr" anchorCtr="1">
                    <a:lnL w="12700" cmpd="sng">
                      <a:noFill/>
                    </a:lnL>
                    <a:lnR w="12700" cmpd="sng">
                      <a:noFill/>
                    </a:lnR>
                    <a:lnT w="28575" cap="flat" cmpd="sng" algn="ctr">
                      <a:solidFill>
                        <a:schemeClr val="accent1">
                          <a:lumMod val="50000"/>
                        </a:schemeClr>
                      </a:solidFill>
                      <a:prstDash val="solid"/>
                      <a:round/>
                      <a:headEnd type="none" w="med" len="med"/>
                      <a:tailEnd type="none" w="med" len="med"/>
                    </a:lnT>
                    <a:lnB w="28575" cap="flat" cmpd="sng" algn="ctr">
                      <a:solidFill>
                        <a:schemeClr val="accent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r>
                        <a:rPr lang="zh-CN" altLang="en-US" sz="1600" b="0" dirty="0">
                          <a:latin typeface="+mj-ea"/>
                          <a:ea typeface="+mj-ea"/>
                        </a:rPr>
                        <a:t>项目</a:t>
                      </a:r>
                    </a:p>
                  </a:txBody>
                  <a:tcPr anchor="ctr" anchorCtr="1">
                    <a:lnL w="12700" cmpd="sng">
                      <a:noFill/>
                    </a:lnL>
                    <a:lnR w="12700" cmpd="sng">
                      <a:noFill/>
                    </a:lnR>
                    <a:lnT w="28575" cap="flat" cmpd="sng" algn="ctr">
                      <a:solidFill>
                        <a:schemeClr val="accent1">
                          <a:lumMod val="50000"/>
                        </a:schemeClr>
                      </a:solidFill>
                      <a:prstDash val="solid"/>
                      <a:round/>
                      <a:headEnd type="none" w="med" len="med"/>
                      <a:tailEnd type="none" w="med" len="med"/>
                    </a:lnT>
                    <a:lnB w="28575" cap="flat" cmpd="sng" algn="ctr">
                      <a:solidFill>
                        <a:schemeClr val="accent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r>
                        <a:rPr lang="zh-CN" altLang="en-US" sz="1600" b="0" dirty="0">
                          <a:latin typeface="+mj-ea"/>
                          <a:ea typeface="+mj-ea"/>
                        </a:rPr>
                        <a:t>项目名称</a:t>
                      </a:r>
                    </a:p>
                  </a:txBody>
                  <a:tcPr anchor="ctr" anchorCtr="1">
                    <a:lnL w="12700" cmpd="sng">
                      <a:noFill/>
                    </a:lnL>
                    <a:lnR w="12700" cmpd="sng">
                      <a:noFill/>
                    </a:lnR>
                    <a:lnT w="28575" cap="flat" cmpd="sng" algn="ctr">
                      <a:solidFill>
                        <a:schemeClr val="accent1">
                          <a:lumMod val="50000"/>
                        </a:schemeClr>
                      </a:solidFill>
                      <a:prstDash val="solid"/>
                      <a:round/>
                      <a:headEnd type="none" w="med" len="med"/>
                      <a:tailEnd type="none" w="med" len="med"/>
                    </a:lnT>
                    <a:lnB w="28575" cap="flat" cmpd="sng" algn="ctr">
                      <a:solidFill>
                        <a:schemeClr val="accent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r>
                        <a:rPr lang="zh-CN" altLang="en-US" sz="1600" b="0" dirty="0">
                          <a:latin typeface="+mj-ea"/>
                          <a:ea typeface="+mj-ea"/>
                        </a:rPr>
                        <a:t>项目名称</a:t>
                      </a:r>
                    </a:p>
                  </a:txBody>
                  <a:tcPr anchor="ctr" anchorCtr="1">
                    <a:lnL w="12700" cmpd="sng">
                      <a:noFill/>
                    </a:lnL>
                    <a:lnR w="12700" cmpd="sng">
                      <a:noFill/>
                    </a:lnR>
                    <a:lnT w="28575" cap="flat" cmpd="sng" algn="ctr">
                      <a:solidFill>
                        <a:schemeClr val="accent1">
                          <a:lumMod val="50000"/>
                        </a:schemeClr>
                      </a:solidFill>
                      <a:prstDash val="solid"/>
                      <a:round/>
                      <a:headEnd type="none" w="med" len="med"/>
                      <a:tailEnd type="none" w="med" len="med"/>
                    </a:lnT>
                    <a:lnB w="28575" cap="flat" cmpd="sng" algn="ctr">
                      <a:solidFill>
                        <a:schemeClr val="accent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r>
                        <a:rPr lang="zh-CN" altLang="en-US" sz="1600" b="0" dirty="0">
                          <a:latin typeface="+mj-ea"/>
                          <a:ea typeface="+mj-ea"/>
                        </a:rPr>
                        <a:t>相关</a:t>
                      </a:r>
                      <a:endParaRPr lang="en-US" altLang="zh-CN" sz="1600" b="0" dirty="0">
                        <a:latin typeface="+mj-ea"/>
                        <a:ea typeface="+mj-ea"/>
                      </a:endParaRPr>
                    </a:p>
                    <a:p>
                      <a:r>
                        <a:rPr lang="zh-CN" altLang="en-US" sz="1600" b="0" dirty="0">
                          <a:latin typeface="+mj-ea"/>
                          <a:ea typeface="+mj-ea"/>
                        </a:rPr>
                        <a:t>数据</a:t>
                      </a:r>
                    </a:p>
                  </a:txBody>
                  <a:tcPr anchor="ctr" anchorCtr="1">
                    <a:lnL w="12700" cmpd="sng">
                      <a:noFill/>
                    </a:lnL>
                    <a:lnR w="12700" cmpd="sng">
                      <a:noFill/>
                    </a:lnR>
                    <a:lnT w="28575" cap="flat" cmpd="sng" algn="ctr">
                      <a:solidFill>
                        <a:schemeClr val="accent1">
                          <a:lumMod val="50000"/>
                        </a:schemeClr>
                      </a:solidFill>
                      <a:prstDash val="solid"/>
                      <a:round/>
                      <a:headEnd type="none" w="med" len="med"/>
                      <a:tailEnd type="none" w="med" len="med"/>
                    </a:lnT>
                    <a:lnB w="28575" cap="flat" cmpd="sng" algn="ctr">
                      <a:solidFill>
                        <a:schemeClr val="accent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r>
                        <a:rPr lang="zh-CN" altLang="en-US" sz="1600" b="0" dirty="0">
                          <a:latin typeface="+mj-ea"/>
                          <a:ea typeface="+mj-ea"/>
                        </a:rPr>
                        <a:t>备注</a:t>
                      </a:r>
                    </a:p>
                  </a:txBody>
                  <a:tcPr anchor="ctr" anchorCtr="1">
                    <a:lnL w="12700" cmpd="sng">
                      <a:noFill/>
                    </a:lnL>
                    <a:lnR w="12700" cmpd="sng">
                      <a:noFill/>
                    </a:lnR>
                    <a:lnT w="28575" cap="flat" cmpd="sng" algn="ctr">
                      <a:solidFill>
                        <a:schemeClr val="accent1">
                          <a:lumMod val="50000"/>
                        </a:schemeClr>
                      </a:solidFill>
                      <a:prstDash val="solid"/>
                      <a:round/>
                      <a:headEnd type="none" w="med" len="med"/>
                      <a:tailEnd type="none" w="med" len="med"/>
                    </a:lnT>
                    <a:lnB w="28575" cap="flat" cmpd="sng" algn="ctr">
                      <a:solidFill>
                        <a:schemeClr val="accent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extLst>
                  <a:ext uri="{0D108BD9-81ED-4DB2-BD59-A6C34878D82A}">
                    <a16:rowId xmlns:a16="http://schemas.microsoft.com/office/drawing/2014/main" val="828439546"/>
                  </a:ext>
                </a:extLst>
              </a:tr>
              <a:tr h="483149">
                <a:tc>
                  <a:txBody>
                    <a:bodyPr/>
                    <a:lstStyle/>
                    <a:p>
                      <a:pPr algn="l"/>
                      <a:r>
                        <a:rPr lang="en-US" altLang="zh-CN" sz="1300" dirty="0">
                          <a:latin typeface="+mn-ea"/>
                          <a:ea typeface="+mn-ea"/>
                        </a:rPr>
                        <a:t>1</a:t>
                      </a:r>
                      <a:endParaRPr lang="zh-CN" altLang="en-US" sz="1300" dirty="0">
                        <a:latin typeface="+mn-ea"/>
                        <a:ea typeface="+mn-ea"/>
                      </a:endParaRPr>
                    </a:p>
                  </a:txBody>
                  <a:tcPr anchor="ctr" anchorCtr="1">
                    <a:lnL w="12700" cmpd="sng">
                      <a:noFill/>
                    </a:lnL>
                    <a:lnR w="12700" cmpd="sng">
                      <a:noFill/>
                    </a:lnR>
                    <a:lnT w="28575" cap="flat" cmpd="sng" algn="ctr">
                      <a:solidFill>
                        <a:schemeClr val="accent1">
                          <a:lumMod val="50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CN" altLang="en-US" sz="1300" dirty="0">
                          <a:latin typeface="+mn-ea"/>
                          <a:ea typeface="+mn-ea"/>
                        </a:rPr>
                        <a:t>输入您的内容</a:t>
                      </a:r>
                    </a:p>
                  </a:txBody>
                  <a:tcPr anchor="ctr">
                    <a:lnL w="12700" cmpd="sng">
                      <a:noFill/>
                    </a:lnL>
                    <a:lnR w="12700" cmpd="sng">
                      <a:noFill/>
                    </a:lnR>
                    <a:lnT w="28575" cap="flat" cmpd="sng" algn="ctr">
                      <a:solidFill>
                        <a:schemeClr val="accent1">
                          <a:lumMod val="50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CN" altLang="en-US" sz="1300" dirty="0">
                          <a:latin typeface="+mn-ea"/>
                          <a:ea typeface="+mn-ea"/>
                        </a:rPr>
                        <a:t>请输入您的内容</a:t>
                      </a:r>
                    </a:p>
                  </a:txBody>
                  <a:tcPr anchor="ctr">
                    <a:lnL w="12700" cmpd="sng">
                      <a:noFill/>
                    </a:lnL>
                    <a:lnR w="12700" cmpd="sng">
                      <a:noFill/>
                    </a:lnR>
                    <a:lnT w="28575" cap="flat" cmpd="sng" algn="ctr">
                      <a:solidFill>
                        <a:schemeClr val="accent1">
                          <a:lumMod val="50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CN" altLang="en-US" sz="1300" dirty="0">
                          <a:latin typeface="+mn-ea"/>
                          <a:ea typeface="+mn-ea"/>
                        </a:rPr>
                        <a:t>在此输入您的内容</a:t>
                      </a:r>
                    </a:p>
                  </a:txBody>
                  <a:tcPr anchor="ctr">
                    <a:lnL w="12700" cmpd="sng">
                      <a:noFill/>
                    </a:lnL>
                    <a:lnR w="12700" cmpd="sng">
                      <a:noFill/>
                    </a:lnR>
                    <a:lnT w="28575" cap="flat" cmpd="sng" algn="ctr">
                      <a:solidFill>
                        <a:schemeClr val="accent1">
                          <a:lumMod val="50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altLang="zh-CN" sz="1300" dirty="0">
                          <a:latin typeface="+mn-ea"/>
                          <a:ea typeface="+mn-ea"/>
                        </a:rPr>
                        <a:t>1</a:t>
                      </a:r>
                      <a:endParaRPr lang="zh-CN" altLang="en-US" sz="1300" dirty="0">
                        <a:latin typeface="+mn-ea"/>
                        <a:ea typeface="+mn-ea"/>
                      </a:endParaRPr>
                    </a:p>
                  </a:txBody>
                  <a:tcPr anchor="ctr" anchorCtr="1">
                    <a:lnL w="12700" cmpd="sng">
                      <a:noFill/>
                    </a:lnL>
                    <a:lnR w="12700" cmpd="sng">
                      <a:noFill/>
                    </a:lnR>
                    <a:lnT w="28575" cap="flat" cmpd="sng" algn="ctr">
                      <a:solidFill>
                        <a:schemeClr val="accent1">
                          <a:lumMod val="50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CN" altLang="en-US" sz="1300" dirty="0">
                          <a:latin typeface="+mn-ea"/>
                          <a:ea typeface="+mn-ea"/>
                        </a:rPr>
                        <a:t>输入您的内容</a:t>
                      </a:r>
                    </a:p>
                  </a:txBody>
                  <a:tcPr anchor="ctr">
                    <a:lnL w="12700" cmpd="sng">
                      <a:noFill/>
                    </a:lnL>
                    <a:lnR w="12700" cmpd="sng">
                      <a:noFill/>
                    </a:lnR>
                    <a:lnT w="28575" cap="flat" cmpd="sng" algn="ctr">
                      <a:solidFill>
                        <a:schemeClr val="accent1">
                          <a:lumMod val="50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57248366"/>
                  </a:ext>
                </a:extLst>
              </a:tr>
              <a:tr h="483149">
                <a:tc>
                  <a:txBody>
                    <a:bodyPr/>
                    <a:lstStyle/>
                    <a:p>
                      <a:pPr algn="l"/>
                      <a:r>
                        <a:rPr lang="en-US" altLang="zh-CN" sz="1300" dirty="0">
                          <a:latin typeface="+mn-ea"/>
                          <a:ea typeface="+mn-ea"/>
                        </a:rPr>
                        <a:t>2</a:t>
                      </a:r>
                      <a:endParaRPr lang="zh-CN" altLang="en-US" sz="1300" dirty="0">
                        <a:latin typeface="+mn-ea"/>
                        <a:ea typeface="+mn-ea"/>
                      </a:endParaRPr>
                    </a:p>
                  </a:txBody>
                  <a:tcPr anchor="ctr" anchorCtr="1">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300" dirty="0">
                          <a:latin typeface="+mn-ea"/>
                          <a:ea typeface="+mn-ea"/>
                        </a:rPr>
                        <a:t>输入您的内容</a:t>
                      </a:r>
                    </a:p>
                  </a:txBody>
                  <a:tcPr anchor="ctr">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zh-CN" altLang="en-US" sz="1300" dirty="0">
                          <a:latin typeface="+mn-ea"/>
                          <a:ea typeface="+mn-ea"/>
                        </a:rPr>
                        <a:t>请输入您的内容</a:t>
                      </a:r>
                    </a:p>
                  </a:txBody>
                  <a:tcPr anchor="ctr">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300" dirty="0">
                          <a:latin typeface="+mn-ea"/>
                          <a:ea typeface="+mn-ea"/>
                        </a:rPr>
                        <a:t>在此输入您的内容</a:t>
                      </a:r>
                    </a:p>
                  </a:txBody>
                  <a:tcPr anchor="ctr">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altLang="zh-CN" sz="1300" dirty="0">
                          <a:latin typeface="+mn-ea"/>
                          <a:ea typeface="+mn-ea"/>
                        </a:rPr>
                        <a:t>1</a:t>
                      </a:r>
                      <a:endParaRPr lang="zh-CN" altLang="en-US" sz="1300" dirty="0">
                        <a:latin typeface="+mn-ea"/>
                        <a:ea typeface="+mn-ea"/>
                      </a:endParaRPr>
                    </a:p>
                  </a:txBody>
                  <a:tcPr anchor="ctr" anchorCtr="1">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endParaRPr lang="zh-CN" altLang="en-US" sz="1300" dirty="0">
                        <a:latin typeface="+mn-ea"/>
                        <a:ea typeface="+mn-ea"/>
                      </a:endParaRPr>
                    </a:p>
                  </a:txBody>
                  <a:tcPr anchor="ctr">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11547395"/>
                  </a:ext>
                </a:extLst>
              </a:tr>
              <a:tr h="483149">
                <a:tc>
                  <a:txBody>
                    <a:bodyPr/>
                    <a:lstStyle/>
                    <a:p>
                      <a:pPr algn="l"/>
                      <a:r>
                        <a:rPr lang="en-US" altLang="zh-CN" sz="1300" dirty="0">
                          <a:latin typeface="+mn-ea"/>
                          <a:ea typeface="+mn-ea"/>
                        </a:rPr>
                        <a:t>3</a:t>
                      </a:r>
                      <a:endParaRPr lang="zh-CN" altLang="en-US" sz="1300" dirty="0">
                        <a:latin typeface="+mn-ea"/>
                        <a:ea typeface="+mn-ea"/>
                      </a:endParaRPr>
                    </a:p>
                  </a:txBody>
                  <a:tcPr anchor="ctr" anchorCtr="1">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300" dirty="0">
                          <a:latin typeface="+mn-ea"/>
                          <a:ea typeface="+mn-ea"/>
                        </a:rPr>
                        <a:t>输入您的内容</a:t>
                      </a:r>
                    </a:p>
                  </a:txBody>
                  <a:tcPr anchor="ctr">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300" dirty="0">
                          <a:latin typeface="+mn-ea"/>
                          <a:ea typeface="+mn-ea"/>
                        </a:rPr>
                        <a:t>请输入您的内容</a:t>
                      </a:r>
                    </a:p>
                  </a:txBody>
                  <a:tcPr anchor="ctr">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300" dirty="0">
                          <a:latin typeface="+mn-ea"/>
                          <a:ea typeface="+mn-ea"/>
                        </a:rPr>
                        <a:t>在此输入您的内容</a:t>
                      </a:r>
                    </a:p>
                  </a:txBody>
                  <a:tcPr anchor="ctr">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altLang="zh-CN" sz="1300" dirty="0">
                          <a:latin typeface="+mn-ea"/>
                          <a:ea typeface="+mn-ea"/>
                        </a:rPr>
                        <a:t>3</a:t>
                      </a:r>
                      <a:endParaRPr lang="zh-CN" altLang="en-US" sz="1300" dirty="0">
                        <a:latin typeface="+mn-ea"/>
                        <a:ea typeface="+mn-ea"/>
                      </a:endParaRPr>
                    </a:p>
                  </a:txBody>
                  <a:tcPr anchor="ctr" anchorCtr="1">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zh-CN" altLang="en-US" sz="1300" dirty="0">
                        <a:latin typeface="+mn-ea"/>
                        <a:ea typeface="+mn-ea"/>
                      </a:endParaRPr>
                    </a:p>
                  </a:txBody>
                  <a:tcPr anchor="ctr">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33952338"/>
                  </a:ext>
                </a:extLst>
              </a:tr>
              <a:tr h="483149">
                <a:tc>
                  <a:txBody>
                    <a:bodyPr/>
                    <a:lstStyle/>
                    <a:p>
                      <a:pPr algn="l"/>
                      <a:r>
                        <a:rPr lang="en-US" altLang="zh-CN" sz="1300" dirty="0">
                          <a:latin typeface="+mn-ea"/>
                          <a:ea typeface="+mn-ea"/>
                        </a:rPr>
                        <a:t>4</a:t>
                      </a:r>
                      <a:endParaRPr lang="zh-CN" altLang="en-US" sz="1300" dirty="0">
                        <a:latin typeface="+mn-ea"/>
                        <a:ea typeface="+mn-ea"/>
                      </a:endParaRPr>
                    </a:p>
                  </a:txBody>
                  <a:tcPr anchor="ctr" anchorCtr="1">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300" dirty="0">
                          <a:latin typeface="+mn-ea"/>
                          <a:ea typeface="+mn-ea"/>
                        </a:rPr>
                        <a:t>输入您的内容</a:t>
                      </a:r>
                    </a:p>
                  </a:txBody>
                  <a:tcPr anchor="ctr">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zh-CN" altLang="en-US" sz="1300" dirty="0">
                          <a:latin typeface="+mn-ea"/>
                          <a:ea typeface="+mn-ea"/>
                        </a:rPr>
                        <a:t>请输入您的内容</a:t>
                      </a:r>
                    </a:p>
                  </a:txBody>
                  <a:tcPr anchor="ctr">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zh-CN" altLang="en-US" sz="1300" dirty="0">
                          <a:latin typeface="+mn-ea"/>
                          <a:ea typeface="+mn-ea"/>
                        </a:rPr>
                        <a:t>在此输入您的内容</a:t>
                      </a:r>
                    </a:p>
                  </a:txBody>
                  <a:tcPr anchor="ctr">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altLang="zh-CN" sz="1300" dirty="0">
                          <a:latin typeface="+mn-ea"/>
                          <a:ea typeface="+mn-ea"/>
                        </a:rPr>
                        <a:t>1</a:t>
                      </a:r>
                      <a:endParaRPr lang="zh-CN" altLang="en-US" sz="1300" dirty="0">
                        <a:latin typeface="+mn-ea"/>
                        <a:ea typeface="+mn-ea"/>
                      </a:endParaRPr>
                    </a:p>
                  </a:txBody>
                  <a:tcPr anchor="ctr" anchorCtr="1">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zh-CN" altLang="en-US" sz="1300" dirty="0">
                          <a:latin typeface="+mn-ea"/>
                          <a:ea typeface="+mn-ea"/>
                        </a:rPr>
                        <a:t>输入您的内容</a:t>
                      </a:r>
                    </a:p>
                  </a:txBody>
                  <a:tcPr anchor="ctr">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3855040"/>
                  </a:ext>
                </a:extLst>
              </a:tr>
              <a:tr h="483149">
                <a:tc>
                  <a:txBody>
                    <a:bodyPr/>
                    <a:lstStyle/>
                    <a:p>
                      <a:pPr algn="l"/>
                      <a:r>
                        <a:rPr lang="en-US" altLang="zh-CN" sz="1300" dirty="0">
                          <a:latin typeface="+mn-ea"/>
                          <a:ea typeface="+mn-ea"/>
                        </a:rPr>
                        <a:t>5</a:t>
                      </a:r>
                      <a:endParaRPr lang="zh-CN" altLang="en-US" sz="1300" dirty="0">
                        <a:latin typeface="+mn-ea"/>
                        <a:ea typeface="+mn-ea"/>
                      </a:endParaRPr>
                    </a:p>
                  </a:txBody>
                  <a:tcPr anchor="ctr" anchorCtr="1">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300" dirty="0">
                          <a:latin typeface="+mn-ea"/>
                          <a:ea typeface="+mn-ea"/>
                        </a:rPr>
                        <a:t>输入您的内容</a:t>
                      </a:r>
                    </a:p>
                  </a:txBody>
                  <a:tcPr anchor="ctr">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CN" altLang="en-US" sz="1300" dirty="0">
                          <a:latin typeface="+mn-ea"/>
                          <a:ea typeface="+mn-ea"/>
                        </a:rPr>
                        <a:t>请输入您的内容</a:t>
                      </a:r>
                    </a:p>
                  </a:txBody>
                  <a:tcPr anchor="ctr">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CN" altLang="en-US" sz="1300" dirty="0">
                          <a:latin typeface="+mn-ea"/>
                          <a:ea typeface="+mn-ea"/>
                        </a:rPr>
                        <a:t>在此输入您的内容</a:t>
                      </a:r>
                    </a:p>
                  </a:txBody>
                  <a:tcPr anchor="ctr">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altLang="zh-CN" sz="1300" dirty="0">
                          <a:latin typeface="+mn-ea"/>
                          <a:ea typeface="+mn-ea"/>
                        </a:rPr>
                        <a:t>48</a:t>
                      </a:r>
                      <a:endParaRPr lang="zh-CN" altLang="en-US" sz="1300" dirty="0">
                        <a:latin typeface="+mn-ea"/>
                        <a:ea typeface="+mn-ea"/>
                      </a:endParaRPr>
                    </a:p>
                  </a:txBody>
                  <a:tcPr anchor="ctr" anchorCtr="1">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zh-CN" altLang="en-US" sz="1300" dirty="0">
                        <a:latin typeface="+mn-ea"/>
                        <a:ea typeface="+mn-ea"/>
                      </a:endParaRPr>
                    </a:p>
                  </a:txBody>
                  <a:tcPr anchor="ctr">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20565316"/>
                  </a:ext>
                </a:extLst>
              </a:tr>
              <a:tr h="483149">
                <a:tc>
                  <a:txBody>
                    <a:bodyPr/>
                    <a:lstStyle/>
                    <a:p>
                      <a:pPr algn="l"/>
                      <a:r>
                        <a:rPr lang="en-US" altLang="zh-CN" sz="1300" dirty="0">
                          <a:latin typeface="+mn-ea"/>
                          <a:ea typeface="+mn-ea"/>
                        </a:rPr>
                        <a:t>6</a:t>
                      </a:r>
                      <a:endParaRPr lang="zh-CN" altLang="en-US" sz="1300" dirty="0">
                        <a:latin typeface="+mn-ea"/>
                        <a:ea typeface="+mn-ea"/>
                      </a:endParaRPr>
                    </a:p>
                  </a:txBody>
                  <a:tcPr anchor="ctr" anchorCtr="1">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300" dirty="0">
                          <a:latin typeface="+mn-ea"/>
                          <a:ea typeface="+mn-ea"/>
                        </a:rPr>
                        <a:t>输入您的内容</a:t>
                      </a:r>
                    </a:p>
                  </a:txBody>
                  <a:tcPr anchor="ctr">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zh-CN" altLang="en-US" sz="1300" dirty="0">
                          <a:latin typeface="+mn-ea"/>
                          <a:ea typeface="+mn-ea"/>
                        </a:rPr>
                        <a:t>请输入您的内容</a:t>
                      </a:r>
                    </a:p>
                  </a:txBody>
                  <a:tcPr anchor="ctr">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zh-CN" altLang="en-US" sz="1300" dirty="0">
                          <a:latin typeface="+mn-ea"/>
                          <a:ea typeface="+mn-ea"/>
                        </a:rPr>
                        <a:t>在此输入您的内容</a:t>
                      </a:r>
                    </a:p>
                  </a:txBody>
                  <a:tcPr anchor="ctr">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altLang="zh-CN" sz="1300" dirty="0">
                          <a:latin typeface="+mn-ea"/>
                          <a:ea typeface="+mn-ea"/>
                        </a:rPr>
                        <a:t>17</a:t>
                      </a:r>
                      <a:endParaRPr lang="zh-CN" altLang="en-US" sz="1300" dirty="0">
                        <a:latin typeface="+mn-ea"/>
                        <a:ea typeface="+mn-ea"/>
                      </a:endParaRPr>
                    </a:p>
                  </a:txBody>
                  <a:tcPr anchor="ctr" anchorCtr="1">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endParaRPr lang="zh-CN" altLang="en-US" sz="1300" dirty="0">
                        <a:latin typeface="+mn-ea"/>
                        <a:ea typeface="+mn-ea"/>
                      </a:endParaRPr>
                    </a:p>
                  </a:txBody>
                  <a:tcPr anchor="ctr">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35064674"/>
                  </a:ext>
                </a:extLst>
              </a:tr>
              <a:tr h="483149">
                <a:tc>
                  <a:txBody>
                    <a:bodyPr/>
                    <a:lstStyle/>
                    <a:p>
                      <a:pPr algn="l"/>
                      <a:r>
                        <a:rPr lang="en-US" altLang="zh-CN" sz="1300" dirty="0">
                          <a:latin typeface="+mn-ea"/>
                          <a:ea typeface="+mn-ea"/>
                        </a:rPr>
                        <a:t>7</a:t>
                      </a:r>
                      <a:endParaRPr lang="zh-CN" altLang="en-US" sz="1300" dirty="0">
                        <a:latin typeface="+mn-ea"/>
                        <a:ea typeface="+mn-ea"/>
                      </a:endParaRPr>
                    </a:p>
                  </a:txBody>
                  <a:tcPr anchor="ctr" anchorCtr="1">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300" dirty="0">
                          <a:latin typeface="+mn-ea"/>
                          <a:ea typeface="+mn-ea"/>
                        </a:rPr>
                        <a:t>输入您的内容</a:t>
                      </a:r>
                    </a:p>
                  </a:txBody>
                  <a:tcPr anchor="ctr">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CN" altLang="en-US" sz="1300" dirty="0">
                          <a:latin typeface="+mn-ea"/>
                          <a:ea typeface="+mn-ea"/>
                        </a:rPr>
                        <a:t>请输入您的内容</a:t>
                      </a:r>
                    </a:p>
                  </a:txBody>
                  <a:tcPr anchor="ctr">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CN" altLang="en-US" sz="1300" dirty="0">
                          <a:latin typeface="+mn-ea"/>
                          <a:ea typeface="+mn-ea"/>
                        </a:rPr>
                        <a:t>在此输入您的内容</a:t>
                      </a:r>
                    </a:p>
                  </a:txBody>
                  <a:tcPr anchor="ctr">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altLang="zh-CN" sz="1300" dirty="0">
                          <a:latin typeface="+mn-ea"/>
                          <a:ea typeface="+mn-ea"/>
                        </a:rPr>
                        <a:t>23</a:t>
                      </a:r>
                      <a:endParaRPr lang="zh-CN" altLang="en-US" sz="1300" dirty="0">
                        <a:latin typeface="+mn-ea"/>
                        <a:ea typeface="+mn-ea"/>
                      </a:endParaRPr>
                    </a:p>
                  </a:txBody>
                  <a:tcPr anchor="ctr" anchorCtr="1">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zh-CN" altLang="en-US" sz="1300" dirty="0">
                        <a:latin typeface="+mn-ea"/>
                        <a:ea typeface="+mn-ea"/>
                      </a:endParaRPr>
                    </a:p>
                  </a:txBody>
                  <a:tcPr anchor="ctr">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64939728"/>
                  </a:ext>
                </a:extLst>
              </a:tr>
              <a:tr h="483149">
                <a:tc>
                  <a:txBody>
                    <a:bodyPr/>
                    <a:lstStyle/>
                    <a:p>
                      <a:pPr algn="l"/>
                      <a:r>
                        <a:rPr lang="en-US" altLang="zh-CN" sz="1300" dirty="0">
                          <a:latin typeface="+mn-ea"/>
                          <a:ea typeface="+mn-ea"/>
                        </a:rPr>
                        <a:t>8</a:t>
                      </a:r>
                      <a:endParaRPr lang="zh-CN" altLang="en-US" sz="1300" dirty="0">
                        <a:latin typeface="+mn-ea"/>
                        <a:ea typeface="+mn-ea"/>
                      </a:endParaRPr>
                    </a:p>
                  </a:txBody>
                  <a:tcPr anchor="ctr" anchorCtr="1">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300" dirty="0">
                          <a:latin typeface="+mn-ea"/>
                          <a:ea typeface="+mn-ea"/>
                        </a:rPr>
                        <a:t>输入您的内容</a:t>
                      </a:r>
                    </a:p>
                  </a:txBody>
                  <a:tcPr anchor="ctr">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zh-CN" altLang="en-US" sz="1300" dirty="0">
                          <a:latin typeface="+mn-ea"/>
                          <a:ea typeface="+mn-ea"/>
                        </a:rPr>
                        <a:t>请输入您的内容</a:t>
                      </a:r>
                    </a:p>
                  </a:txBody>
                  <a:tcPr anchor="ctr">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zh-CN" altLang="en-US" sz="1300" dirty="0">
                          <a:latin typeface="+mn-ea"/>
                          <a:ea typeface="+mn-ea"/>
                        </a:rPr>
                        <a:t>在此输入您的内容</a:t>
                      </a:r>
                    </a:p>
                  </a:txBody>
                  <a:tcPr anchor="ctr">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altLang="zh-CN" sz="1300" dirty="0">
                          <a:latin typeface="+mn-ea"/>
                          <a:ea typeface="+mn-ea"/>
                        </a:rPr>
                        <a:t>2</a:t>
                      </a:r>
                      <a:endParaRPr lang="zh-CN" altLang="en-US" sz="1300" dirty="0">
                        <a:latin typeface="+mn-ea"/>
                        <a:ea typeface="+mn-ea"/>
                      </a:endParaRPr>
                    </a:p>
                  </a:txBody>
                  <a:tcPr anchor="ctr" anchorCtr="1">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300" dirty="0">
                          <a:latin typeface="+mn-ea"/>
                          <a:ea typeface="+mn-ea"/>
                        </a:rPr>
                        <a:t>输入您的内容</a:t>
                      </a:r>
                    </a:p>
                  </a:txBody>
                  <a:tcPr anchor="ctr">
                    <a:lnL w="12700" cmpd="sng">
                      <a:noFill/>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5733696"/>
                  </a:ext>
                </a:extLst>
              </a:tr>
            </a:tbl>
          </a:graphicData>
        </a:graphic>
      </p:graphicFrame>
      <p:grpSp>
        <p:nvGrpSpPr>
          <p:cNvPr id="25" name="组合 24">
            <a:extLst>
              <a:ext uri="{FF2B5EF4-FFF2-40B4-BE49-F238E27FC236}">
                <a16:creationId xmlns:a16="http://schemas.microsoft.com/office/drawing/2014/main" id="{5CEA2495-882B-4247-43F4-61B623BC824B}"/>
              </a:ext>
            </a:extLst>
          </p:cNvPr>
          <p:cNvGrpSpPr/>
          <p:nvPr/>
        </p:nvGrpSpPr>
        <p:grpSpPr>
          <a:xfrm>
            <a:off x="6354" y="5630792"/>
            <a:ext cx="12185647" cy="1227209"/>
            <a:chOff x="6354" y="5630792"/>
            <a:chExt cx="12185647" cy="1227209"/>
          </a:xfrm>
        </p:grpSpPr>
        <p:sp>
          <p:nvSpPr>
            <p:cNvPr id="24" name="任意多边形: 形状 23">
              <a:extLst>
                <a:ext uri="{FF2B5EF4-FFF2-40B4-BE49-F238E27FC236}">
                  <a16:creationId xmlns:a16="http://schemas.microsoft.com/office/drawing/2014/main" id="{5C1ED0FD-381D-120D-8ADC-F752D2A9798F}"/>
                </a:ext>
              </a:extLst>
            </p:cNvPr>
            <p:cNvSpPr/>
            <p:nvPr/>
          </p:nvSpPr>
          <p:spPr>
            <a:xfrm rot="16200000" flipH="1">
              <a:off x="5669219" y="327199"/>
              <a:ext cx="859917" cy="12185646"/>
            </a:xfrm>
            <a:custGeom>
              <a:avLst/>
              <a:gdLst>
                <a:gd name="connsiteX0" fmla="*/ 0 w 859917"/>
                <a:gd name="connsiteY0" fmla="*/ 12185646 h 12185646"/>
                <a:gd name="connsiteX1" fmla="*/ 661388 w 859917"/>
                <a:gd name="connsiteY1" fmla="*/ 12185646 h 12185646"/>
                <a:gd name="connsiteX2" fmla="*/ 859917 w 859917"/>
                <a:gd name="connsiteY2" fmla="*/ 0 h 12185646"/>
                <a:gd name="connsiteX3" fmla="*/ 198529 w 859917"/>
                <a:gd name="connsiteY3" fmla="*/ 0 h 12185646"/>
              </a:gdLst>
              <a:ahLst/>
              <a:cxnLst>
                <a:cxn ang="0">
                  <a:pos x="connsiteX0" y="connsiteY0"/>
                </a:cxn>
                <a:cxn ang="0">
                  <a:pos x="connsiteX1" y="connsiteY1"/>
                </a:cxn>
                <a:cxn ang="0">
                  <a:pos x="connsiteX2" y="connsiteY2"/>
                </a:cxn>
                <a:cxn ang="0">
                  <a:pos x="connsiteX3" y="connsiteY3"/>
                </a:cxn>
              </a:cxnLst>
              <a:rect l="l" t="t" r="r" b="b"/>
              <a:pathLst>
                <a:path w="859917" h="12185646">
                  <a:moveTo>
                    <a:pt x="0" y="12185646"/>
                  </a:moveTo>
                  <a:lnTo>
                    <a:pt x="661388" y="12185646"/>
                  </a:lnTo>
                  <a:lnTo>
                    <a:pt x="859917" y="0"/>
                  </a:lnTo>
                  <a:lnTo>
                    <a:pt x="198529" y="0"/>
                  </a:lnTo>
                  <a:close/>
                </a:path>
              </a:pathLst>
            </a:custGeom>
            <a:gradFill>
              <a:gsLst>
                <a:gs pos="5000">
                  <a:schemeClr val="accent1">
                    <a:lumMod val="40000"/>
                    <a:lumOff val="60000"/>
                    <a:alpha val="0"/>
                  </a:schemeClr>
                </a:gs>
                <a:gs pos="100000">
                  <a:schemeClr val="accent1">
                    <a:lumMod val="75000"/>
                  </a:schemeClr>
                </a:gs>
              </a:gsLst>
              <a:lin ang="5400000" scaled="1"/>
            </a:gradFill>
            <a:ln>
              <a:noFill/>
            </a:ln>
            <a:effectLst>
              <a:outerShdw blurRad="139700" dist="101600" dir="2700000" algn="tl"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2" name="任意多边形: 形状 21">
              <a:extLst>
                <a:ext uri="{FF2B5EF4-FFF2-40B4-BE49-F238E27FC236}">
                  <a16:creationId xmlns:a16="http://schemas.microsoft.com/office/drawing/2014/main" id="{DBE9E489-6287-EA3D-D00D-5F04800FC3E7}"/>
                </a:ext>
              </a:extLst>
            </p:cNvPr>
            <p:cNvSpPr/>
            <p:nvPr/>
          </p:nvSpPr>
          <p:spPr>
            <a:xfrm rot="16200000" flipH="1">
              <a:off x="5794246" y="460246"/>
              <a:ext cx="609863" cy="12185647"/>
            </a:xfrm>
            <a:custGeom>
              <a:avLst/>
              <a:gdLst>
                <a:gd name="connsiteX0" fmla="*/ 0 w 609863"/>
                <a:gd name="connsiteY0" fmla="*/ 12185647 h 12185647"/>
                <a:gd name="connsiteX1" fmla="*/ 609863 w 609863"/>
                <a:gd name="connsiteY1" fmla="*/ 12185647 h 12185647"/>
                <a:gd name="connsiteX2" fmla="*/ 609862 w 609863"/>
                <a:gd name="connsiteY2" fmla="*/ 0 h 12185647"/>
                <a:gd name="connsiteX3" fmla="*/ 198529 w 609863"/>
                <a:gd name="connsiteY3" fmla="*/ 0 h 12185647"/>
              </a:gdLst>
              <a:ahLst/>
              <a:cxnLst>
                <a:cxn ang="0">
                  <a:pos x="connsiteX0" y="connsiteY0"/>
                </a:cxn>
                <a:cxn ang="0">
                  <a:pos x="connsiteX1" y="connsiteY1"/>
                </a:cxn>
                <a:cxn ang="0">
                  <a:pos x="connsiteX2" y="connsiteY2"/>
                </a:cxn>
                <a:cxn ang="0">
                  <a:pos x="connsiteX3" y="connsiteY3"/>
                </a:cxn>
              </a:cxnLst>
              <a:rect l="l" t="t" r="r" b="b"/>
              <a:pathLst>
                <a:path w="609863" h="12185647">
                  <a:moveTo>
                    <a:pt x="0" y="12185647"/>
                  </a:moveTo>
                  <a:lnTo>
                    <a:pt x="609863" y="12185647"/>
                  </a:lnTo>
                  <a:lnTo>
                    <a:pt x="609862" y="0"/>
                  </a:lnTo>
                  <a:lnTo>
                    <a:pt x="198529" y="0"/>
                  </a:lnTo>
                  <a:close/>
                </a:path>
              </a:pathLst>
            </a:custGeom>
            <a:gradFill>
              <a:gsLst>
                <a:gs pos="5000">
                  <a:schemeClr val="accent1">
                    <a:lumMod val="40000"/>
                    <a:lumOff val="60000"/>
                    <a:alpha val="0"/>
                  </a:schemeClr>
                </a:gs>
                <a:gs pos="100000">
                  <a:schemeClr val="accent1">
                    <a:lumMod val="75000"/>
                  </a:schemeClr>
                </a:gs>
              </a:gsLst>
              <a:lin ang="5400000" scaled="1"/>
            </a:gradFill>
            <a:ln>
              <a:noFill/>
            </a:ln>
            <a:effectLst>
              <a:outerShdw blurRad="139700" dist="101600" dir="2700000" algn="tl"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5" name="组合 4">
              <a:extLst>
                <a:ext uri="{FF2B5EF4-FFF2-40B4-BE49-F238E27FC236}">
                  <a16:creationId xmlns:a16="http://schemas.microsoft.com/office/drawing/2014/main" id="{117AC2EF-2D68-2FD4-9B2A-D20DA2EE8F41}"/>
                </a:ext>
              </a:extLst>
            </p:cNvPr>
            <p:cNvGrpSpPr/>
            <p:nvPr/>
          </p:nvGrpSpPr>
          <p:grpSpPr>
            <a:xfrm rot="1800000">
              <a:off x="11157632" y="5652499"/>
              <a:ext cx="770747" cy="777897"/>
              <a:chOff x="4277787" y="3207216"/>
              <a:chExt cx="200734" cy="202596"/>
            </a:xfrm>
          </p:grpSpPr>
          <p:sp>
            <p:nvSpPr>
              <p:cNvPr id="6" name="任意多边形: 形状 5">
                <a:extLst>
                  <a:ext uri="{FF2B5EF4-FFF2-40B4-BE49-F238E27FC236}">
                    <a16:creationId xmlns:a16="http://schemas.microsoft.com/office/drawing/2014/main" id="{EA34D955-00D4-1E6D-885F-BB57B8CFF6E7}"/>
                  </a:ext>
                </a:extLst>
              </p:cNvPr>
              <p:cNvSpPr/>
              <p:nvPr/>
            </p:nvSpPr>
            <p:spPr>
              <a:xfrm flipH="1">
                <a:off x="4277787" y="3207380"/>
                <a:ext cx="154796" cy="171799"/>
              </a:xfrm>
              <a:custGeom>
                <a:avLst/>
                <a:gdLst>
                  <a:gd name="connsiteX0" fmla="*/ 158 w 130326"/>
                  <a:gd name="connsiteY0" fmla="*/ 111 h 177237"/>
                  <a:gd name="connsiteX1" fmla="*/ 130326 w 130326"/>
                  <a:gd name="connsiteY1" fmla="*/ 170380 h 177237"/>
                  <a:gd name="connsiteX2" fmla="*/ 72614 w 130326"/>
                  <a:gd name="connsiteY2" fmla="*/ 177238 h 177237"/>
                  <a:gd name="connsiteX3" fmla="*/ 158 w 130326"/>
                  <a:gd name="connsiteY3" fmla="*/ 111 h 177237"/>
                </a:gdLst>
                <a:ahLst/>
                <a:cxnLst>
                  <a:cxn ang="0">
                    <a:pos x="connsiteX0" y="connsiteY0"/>
                  </a:cxn>
                  <a:cxn ang="0">
                    <a:pos x="connsiteX1" y="connsiteY1"/>
                  </a:cxn>
                  <a:cxn ang="0">
                    <a:pos x="connsiteX2" y="connsiteY2"/>
                  </a:cxn>
                  <a:cxn ang="0">
                    <a:pos x="connsiteX3" y="connsiteY3"/>
                  </a:cxn>
                </a:cxnLst>
                <a:rect l="l" t="t" r="r" b="b"/>
                <a:pathLst>
                  <a:path w="130326" h="177237">
                    <a:moveTo>
                      <a:pt x="158" y="111"/>
                    </a:moveTo>
                    <a:cubicBezTo>
                      <a:pt x="2520" y="3140"/>
                      <a:pt x="45916" y="59899"/>
                      <a:pt x="130326" y="170380"/>
                    </a:cubicBezTo>
                    <a:lnTo>
                      <a:pt x="72614" y="177238"/>
                    </a:lnTo>
                    <a:cubicBezTo>
                      <a:pt x="21951" y="56127"/>
                      <a:pt x="-2204" y="-2918"/>
                      <a:pt x="158" y="111"/>
                    </a:cubicBezTo>
                    <a:close/>
                  </a:path>
                </a:pathLst>
              </a:custGeom>
              <a:solidFill>
                <a:schemeClr val="accent3">
                  <a:lumMod val="60000"/>
                  <a:lumOff val="40000"/>
                </a:schemeClr>
              </a:solidFill>
              <a:ln w="9525" cap="flat">
                <a:noFill/>
                <a:prstDash val="solid"/>
                <a:miter/>
              </a:ln>
            </p:spPr>
            <p:txBody>
              <a:bodyPr rtlCol="0" anchor="ctr"/>
              <a:lstStyle/>
              <a:p>
                <a:endParaRPr lang="zh-CN" altLang="en-US"/>
              </a:p>
            </p:txBody>
          </p:sp>
          <p:sp>
            <p:nvSpPr>
              <p:cNvPr id="7" name="任意多边形: 形状 6">
                <a:extLst>
                  <a:ext uri="{FF2B5EF4-FFF2-40B4-BE49-F238E27FC236}">
                    <a16:creationId xmlns:a16="http://schemas.microsoft.com/office/drawing/2014/main" id="{C841E546-6786-0BA0-7313-D63D0A084826}"/>
                  </a:ext>
                </a:extLst>
              </p:cNvPr>
              <p:cNvSpPr/>
              <p:nvPr/>
            </p:nvSpPr>
            <p:spPr>
              <a:xfrm flipH="1">
                <a:off x="4346335" y="3207216"/>
                <a:ext cx="86134" cy="202596"/>
              </a:xfrm>
              <a:custGeom>
                <a:avLst/>
                <a:gdLst>
                  <a:gd name="connsiteX0" fmla="*/ 62 w 72518"/>
                  <a:gd name="connsiteY0" fmla="*/ 279 h 209009"/>
                  <a:gd name="connsiteX1" fmla="*/ 21608 w 72518"/>
                  <a:gd name="connsiteY1" fmla="*/ 209010 h 209009"/>
                  <a:gd name="connsiteX2" fmla="*/ 72519 w 72518"/>
                  <a:gd name="connsiteY2" fmla="*/ 177406 h 209009"/>
                  <a:gd name="connsiteX3" fmla="*/ 62 w 72518"/>
                  <a:gd name="connsiteY3" fmla="*/ 279 h 209009"/>
                </a:gdLst>
                <a:ahLst/>
                <a:cxnLst>
                  <a:cxn ang="0">
                    <a:pos x="connsiteX0" y="connsiteY0"/>
                  </a:cxn>
                  <a:cxn ang="0">
                    <a:pos x="connsiteX1" y="connsiteY1"/>
                  </a:cxn>
                  <a:cxn ang="0">
                    <a:pos x="connsiteX2" y="connsiteY2"/>
                  </a:cxn>
                  <a:cxn ang="0">
                    <a:pos x="connsiteX3" y="connsiteY3"/>
                  </a:cxn>
                </a:cxnLst>
                <a:rect l="l" t="t" r="r" b="b"/>
                <a:pathLst>
                  <a:path w="72518" h="209009">
                    <a:moveTo>
                      <a:pt x="62" y="279"/>
                    </a:moveTo>
                    <a:cubicBezTo>
                      <a:pt x="1529" y="5156"/>
                      <a:pt x="8711" y="74727"/>
                      <a:pt x="21608" y="209010"/>
                    </a:cubicBezTo>
                    <a:lnTo>
                      <a:pt x="72519" y="177406"/>
                    </a:lnTo>
                    <a:cubicBezTo>
                      <a:pt x="22751" y="54448"/>
                      <a:pt x="-1395" y="-4598"/>
                      <a:pt x="62" y="279"/>
                    </a:cubicBezTo>
                    <a:close/>
                  </a:path>
                </a:pathLst>
              </a:custGeom>
              <a:solidFill>
                <a:schemeClr val="accent3">
                  <a:lumMod val="75000"/>
                </a:schemeClr>
              </a:solidFill>
              <a:ln w="9525"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id="{2D8523D2-C2CC-8F0C-D0A4-F96BEF68E45B}"/>
                  </a:ext>
                </a:extLst>
              </p:cNvPr>
              <p:cNvSpPr/>
              <p:nvPr/>
            </p:nvSpPr>
            <p:spPr>
              <a:xfrm flipH="1">
                <a:off x="4392031" y="3207487"/>
                <a:ext cx="86490" cy="187729"/>
              </a:xfrm>
              <a:custGeom>
                <a:avLst/>
                <a:gdLst>
                  <a:gd name="connsiteX0" fmla="*/ 38834 w 72818"/>
                  <a:gd name="connsiteY0" fmla="*/ 0 h 193671"/>
                  <a:gd name="connsiteX1" fmla="*/ 0 w 72818"/>
                  <a:gd name="connsiteY1" fmla="*/ 193672 h 193671"/>
                  <a:gd name="connsiteX2" fmla="*/ 72819 w 72818"/>
                  <a:gd name="connsiteY2" fmla="*/ 176613 h 193671"/>
                  <a:gd name="connsiteX3" fmla="*/ 38834 w 72818"/>
                  <a:gd name="connsiteY3" fmla="*/ 0 h 193671"/>
                </a:gdLst>
                <a:ahLst/>
                <a:cxnLst>
                  <a:cxn ang="0">
                    <a:pos x="connsiteX0" y="connsiteY0"/>
                  </a:cxn>
                  <a:cxn ang="0">
                    <a:pos x="connsiteX1" y="connsiteY1"/>
                  </a:cxn>
                  <a:cxn ang="0">
                    <a:pos x="connsiteX2" y="connsiteY2"/>
                  </a:cxn>
                  <a:cxn ang="0">
                    <a:pos x="connsiteX3" y="connsiteY3"/>
                  </a:cxn>
                </a:cxnLst>
                <a:rect l="l" t="t" r="r" b="b"/>
                <a:pathLst>
                  <a:path w="72818" h="193671">
                    <a:moveTo>
                      <a:pt x="38834" y="0"/>
                    </a:moveTo>
                    <a:lnTo>
                      <a:pt x="0" y="193672"/>
                    </a:lnTo>
                    <a:lnTo>
                      <a:pt x="72819" y="176613"/>
                    </a:lnTo>
                    <a:lnTo>
                      <a:pt x="38834" y="0"/>
                    </a:lnTo>
                    <a:close/>
                  </a:path>
                </a:pathLst>
              </a:custGeom>
              <a:solidFill>
                <a:schemeClr val="accent3">
                  <a:lumMod val="60000"/>
                  <a:lumOff val="40000"/>
                </a:schemeClr>
              </a:solidFill>
              <a:ln w="9525" cap="flat">
                <a:noFill/>
                <a:prstDash val="solid"/>
                <a:miter/>
              </a:ln>
            </p:spPr>
            <p:txBody>
              <a:bodyPr rtlCol="0" anchor="ctr"/>
              <a:lstStyle/>
              <a:p>
                <a:endParaRPr lang="zh-CN" altLang="en-US"/>
              </a:p>
            </p:txBody>
          </p:sp>
        </p:grpSp>
        <p:sp>
          <p:nvSpPr>
            <p:cNvPr id="9" name="任意多边形: 形状 8">
              <a:extLst>
                <a:ext uri="{FF2B5EF4-FFF2-40B4-BE49-F238E27FC236}">
                  <a16:creationId xmlns:a16="http://schemas.microsoft.com/office/drawing/2014/main" id="{49758922-516B-7F1B-F76C-302AD0007BB1}"/>
                </a:ext>
              </a:extLst>
            </p:cNvPr>
            <p:cNvSpPr/>
            <p:nvPr/>
          </p:nvSpPr>
          <p:spPr>
            <a:xfrm flipH="1">
              <a:off x="976123" y="6103694"/>
              <a:ext cx="10446509" cy="361122"/>
            </a:xfrm>
            <a:custGeom>
              <a:avLst/>
              <a:gdLst>
                <a:gd name="connsiteX0" fmla="*/ 0 w 1548993"/>
                <a:gd name="connsiteY0" fmla="*/ 334223 h 371044"/>
                <a:gd name="connsiteX1" fmla="*/ 332918 w 1548993"/>
                <a:gd name="connsiteY1" fmla="*/ 217132 h 371044"/>
                <a:gd name="connsiteX2" fmla="*/ 768125 w 1548993"/>
                <a:gd name="connsiteY2" fmla="*/ 132102 h 371044"/>
                <a:gd name="connsiteX3" fmla="*/ 1252442 w 1548993"/>
                <a:gd name="connsiteY3" fmla="*/ 368503 h 371044"/>
                <a:gd name="connsiteX4" fmla="*/ 1548994 w 1548993"/>
                <a:gd name="connsiteY4" fmla="*/ 0 h 371044"/>
                <a:gd name="connsiteX0" fmla="*/ 0 w 1539371"/>
                <a:gd name="connsiteY0" fmla="*/ 434453 h 443852"/>
                <a:gd name="connsiteX1" fmla="*/ 323295 w 1539371"/>
                <a:gd name="connsiteY1" fmla="*/ 217132 h 443852"/>
                <a:gd name="connsiteX2" fmla="*/ 758502 w 1539371"/>
                <a:gd name="connsiteY2" fmla="*/ 132102 h 443852"/>
                <a:gd name="connsiteX3" fmla="*/ 1242819 w 1539371"/>
                <a:gd name="connsiteY3" fmla="*/ 368503 h 443852"/>
                <a:gd name="connsiteX4" fmla="*/ 1539371 w 1539371"/>
                <a:gd name="connsiteY4" fmla="*/ 0 h 443852"/>
                <a:gd name="connsiteX0" fmla="*/ 0 w 1539371"/>
                <a:gd name="connsiteY0" fmla="*/ 434453 h 434453"/>
                <a:gd name="connsiteX1" fmla="*/ 758502 w 1539371"/>
                <a:gd name="connsiteY1" fmla="*/ 132102 h 434453"/>
                <a:gd name="connsiteX2" fmla="*/ 1242819 w 1539371"/>
                <a:gd name="connsiteY2" fmla="*/ 368503 h 434453"/>
                <a:gd name="connsiteX3" fmla="*/ 1539371 w 1539371"/>
                <a:gd name="connsiteY3" fmla="*/ 0 h 434453"/>
                <a:gd name="connsiteX0" fmla="*/ 0 w 1539371"/>
                <a:gd name="connsiteY0" fmla="*/ 434453 h 434453"/>
                <a:gd name="connsiteX1" fmla="*/ 758502 w 1539371"/>
                <a:gd name="connsiteY1" fmla="*/ 132102 h 434453"/>
                <a:gd name="connsiteX2" fmla="*/ 1242819 w 1539371"/>
                <a:gd name="connsiteY2" fmla="*/ 368503 h 434453"/>
                <a:gd name="connsiteX3" fmla="*/ 1539371 w 1539371"/>
                <a:gd name="connsiteY3" fmla="*/ 0 h 434453"/>
                <a:gd name="connsiteX0" fmla="*/ 0 w 1539371"/>
                <a:gd name="connsiteY0" fmla="*/ 434453 h 434453"/>
                <a:gd name="connsiteX1" fmla="*/ 641421 w 1539371"/>
                <a:gd name="connsiteY1" fmla="*/ 120310 h 434453"/>
                <a:gd name="connsiteX2" fmla="*/ 1242819 w 1539371"/>
                <a:gd name="connsiteY2" fmla="*/ 368503 h 434453"/>
                <a:gd name="connsiteX3" fmla="*/ 1539371 w 1539371"/>
                <a:gd name="connsiteY3" fmla="*/ 0 h 434453"/>
                <a:gd name="connsiteX0" fmla="*/ 0 w 1539371"/>
                <a:gd name="connsiteY0" fmla="*/ 434453 h 434453"/>
                <a:gd name="connsiteX1" fmla="*/ 641421 w 1539371"/>
                <a:gd name="connsiteY1" fmla="*/ 120310 h 434453"/>
                <a:gd name="connsiteX2" fmla="*/ 1242819 w 1539371"/>
                <a:gd name="connsiteY2" fmla="*/ 368503 h 434453"/>
                <a:gd name="connsiteX3" fmla="*/ 1539371 w 1539371"/>
                <a:gd name="connsiteY3" fmla="*/ 0 h 434453"/>
                <a:gd name="connsiteX0" fmla="*/ 0 w 1542579"/>
                <a:gd name="connsiteY0" fmla="*/ 448210 h 448210"/>
                <a:gd name="connsiteX1" fmla="*/ 644629 w 1542579"/>
                <a:gd name="connsiteY1" fmla="*/ 120310 h 448210"/>
                <a:gd name="connsiteX2" fmla="*/ 1246027 w 1542579"/>
                <a:gd name="connsiteY2" fmla="*/ 368503 h 448210"/>
                <a:gd name="connsiteX3" fmla="*/ 1542579 w 1542579"/>
                <a:gd name="connsiteY3" fmla="*/ 0 h 448210"/>
                <a:gd name="connsiteX0" fmla="*/ 0 w 1525682"/>
                <a:gd name="connsiteY0" fmla="*/ 397898 h 397898"/>
                <a:gd name="connsiteX1" fmla="*/ 627732 w 1525682"/>
                <a:gd name="connsiteY1" fmla="*/ 120310 h 397898"/>
                <a:gd name="connsiteX2" fmla="*/ 1229130 w 1525682"/>
                <a:gd name="connsiteY2" fmla="*/ 368503 h 397898"/>
                <a:gd name="connsiteX3" fmla="*/ 1525682 w 1525682"/>
                <a:gd name="connsiteY3" fmla="*/ 0 h 397898"/>
                <a:gd name="connsiteX0" fmla="*/ 0 w 1525682"/>
                <a:gd name="connsiteY0" fmla="*/ 397898 h 416841"/>
                <a:gd name="connsiteX1" fmla="*/ 627732 w 1525682"/>
                <a:gd name="connsiteY1" fmla="*/ 120310 h 416841"/>
                <a:gd name="connsiteX2" fmla="*/ 1229130 w 1525682"/>
                <a:gd name="connsiteY2" fmla="*/ 368503 h 416841"/>
                <a:gd name="connsiteX3" fmla="*/ 1525682 w 1525682"/>
                <a:gd name="connsiteY3" fmla="*/ 0 h 416841"/>
                <a:gd name="connsiteX0" fmla="*/ 0 w 1525682"/>
                <a:gd name="connsiteY0" fmla="*/ 397898 h 414946"/>
                <a:gd name="connsiteX1" fmla="*/ 806202 w 1525682"/>
                <a:gd name="connsiteY1" fmla="*/ 69999 h 414946"/>
                <a:gd name="connsiteX2" fmla="*/ 1229130 w 1525682"/>
                <a:gd name="connsiteY2" fmla="*/ 368503 h 414946"/>
                <a:gd name="connsiteX3" fmla="*/ 1525682 w 1525682"/>
                <a:gd name="connsiteY3" fmla="*/ 0 h 414946"/>
                <a:gd name="connsiteX0" fmla="*/ 0 w 1558419"/>
                <a:gd name="connsiteY0" fmla="*/ 366453 h 383501"/>
                <a:gd name="connsiteX1" fmla="*/ 806202 w 1558419"/>
                <a:gd name="connsiteY1" fmla="*/ 38554 h 383501"/>
                <a:gd name="connsiteX2" fmla="*/ 1229130 w 1558419"/>
                <a:gd name="connsiteY2" fmla="*/ 337058 h 383501"/>
                <a:gd name="connsiteX3" fmla="*/ 1558419 w 1558419"/>
                <a:gd name="connsiteY3" fmla="*/ 0 h 383501"/>
                <a:gd name="connsiteX0" fmla="*/ 0 w 1552591"/>
                <a:gd name="connsiteY0" fmla="*/ 327954 h 345002"/>
                <a:gd name="connsiteX1" fmla="*/ 806202 w 1552591"/>
                <a:gd name="connsiteY1" fmla="*/ 55 h 345002"/>
                <a:gd name="connsiteX2" fmla="*/ 1229130 w 1552591"/>
                <a:gd name="connsiteY2" fmla="*/ 298559 h 345002"/>
                <a:gd name="connsiteX3" fmla="*/ 1552591 w 1552591"/>
                <a:gd name="connsiteY3" fmla="*/ 34872 h 345002"/>
                <a:gd name="connsiteX0" fmla="*/ 0 w 1552591"/>
                <a:gd name="connsiteY0" fmla="*/ 327954 h 345002"/>
                <a:gd name="connsiteX1" fmla="*/ 806202 w 1552591"/>
                <a:gd name="connsiteY1" fmla="*/ 55 h 345002"/>
                <a:gd name="connsiteX2" fmla="*/ 1229130 w 1552591"/>
                <a:gd name="connsiteY2" fmla="*/ 298559 h 345002"/>
                <a:gd name="connsiteX3" fmla="*/ 1552591 w 1552591"/>
                <a:gd name="connsiteY3" fmla="*/ 34872 h 345002"/>
                <a:gd name="connsiteX0" fmla="*/ 0 w 1549261"/>
                <a:gd name="connsiteY0" fmla="*/ 327954 h 345002"/>
                <a:gd name="connsiteX1" fmla="*/ 806202 w 1549261"/>
                <a:gd name="connsiteY1" fmla="*/ 55 h 345002"/>
                <a:gd name="connsiteX2" fmla="*/ 1229130 w 1549261"/>
                <a:gd name="connsiteY2" fmla="*/ 298559 h 345002"/>
                <a:gd name="connsiteX3" fmla="*/ 1549261 w 1549261"/>
                <a:gd name="connsiteY3" fmla="*/ 40113 h 345002"/>
              </a:gdLst>
              <a:ahLst/>
              <a:cxnLst>
                <a:cxn ang="0">
                  <a:pos x="connsiteX0" y="connsiteY0"/>
                </a:cxn>
                <a:cxn ang="0">
                  <a:pos x="connsiteX1" y="connsiteY1"/>
                </a:cxn>
                <a:cxn ang="0">
                  <a:pos x="connsiteX2" y="connsiteY2"/>
                </a:cxn>
                <a:cxn ang="0">
                  <a:pos x="connsiteX3" y="connsiteY3"/>
                </a:cxn>
              </a:cxnLst>
              <a:rect l="l" t="t" r="r" b="b"/>
              <a:pathLst>
                <a:path w="1549261" h="345002">
                  <a:moveTo>
                    <a:pt x="0" y="327954"/>
                  </a:moveTo>
                  <a:cubicBezTo>
                    <a:pt x="311146" y="434766"/>
                    <a:pt x="601347" y="4954"/>
                    <a:pt x="806202" y="55"/>
                  </a:cubicBezTo>
                  <a:cubicBezTo>
                    <a:pt x="1011057" y="-4844"/>
                    <a:pt x="959106" y="320829"/>
                    <a:pt x="1229130" y="298559"/>
                  </a:cubicBezTo>
                  <a:cubicBezTo>
                    <a:pt x="1375434" y="282814"/>
                    <a:pt x="1487041" y="280519"/>
                    <a:pt x="1549261" y="40113"/>
                  </a:cubicBezTo>
                </a:path>
              </a:pathLst>
            </a:custGeom>
            <a:noFill/>
            <a:ln w="8392" cap="rnd">
              <a:gradFill>
                <a:gsLst>
                  <a:gs pos="0">
                    <a:schemeClr val="accent3">
                      <a:lumMod val="60000"/>
                      <a:lumOff val="40000"/>
                    </a:schemeClr>
                  </a:gs>
                  <a:gs pos="50000">
                    <a:schemeClr val="accent3">
                      <a:lumMod val="75000"/>
                    </a:schemeClr>
                  </a:gs>
                  <a:gs pos="100000">
                    <a:schemeClr val="accent3">
                      <a:lumMod val="75000"/>
                    </a:schemeClr>
                  </a:gs>
                </a:gsLst>
                <a:lin ang="20626688" scaled="1"/>
              </a:gradFill>
              <a:custDash>
                <a:ds d="198000" sp="198000"/>
              </a:custDash>
              <a:miter/>
            </a:ln>
          </p:spPr>
          <p:txBody>
            <a:bodyPr rtlCol="0" anchor="ctr"/>
            <a:lstStyle/>
            <a:p>
              <a:endParaRPr lang="zh-CN" altLang="en-US" b="1" dirty="0"/>
            </a:p>
          </p:txBody>
        </p:sp>
        <p:grpSp>
          <p:nvGrpSpPr>
            <p:cNvPr id="10" name="组合 9">
              <a:extLst>
                <a:ext uri="{FF2B5EF4-FFF2-40B4-BE49-F238E27FC236}">
                  <a16:creationId xmlns:a16="http://schemas.microsoft.com/office/drawing/2014/main" id="{2858C47F-F9F5-CB3D-9053-17C3FCF4B3E1}"/>
                </a:ext>
              </a:extLst>
            </p:cNvPr>
            <p:cNvGrpSpPr/>
            <p:nvPr/>
          </p:nvGrpSpPr>
          <p:grpSpPr>
            <a:xfrm flipH="1">
              <a:off x="355988" y="5630792"/>
              <a:ext cx="620136" cy="1151734"/>
              <a:chOff x="6197320" y="3264685"/>
              <a:chExt cx="620136" cy="1151734"/>
            </a:xfrm>
          </p:grpSpPr>
          <p:sp>
            <p:nvSpPr>
              <p:cNvPr id="11" name="任意多边形: 形状 10">
                <a:extLst>
                  <a:ext uri="{FF2B5EF4-FFF2-40B4-BE49-F238E27FC236}">
                    <a16:creationId xmlns:a16="http://schemas.microsoft.com/office/drawing/2014/main" id="{6E135759-7819-96A5-791E-5C0E19974794}"/>
                  </a:ext>
                </a:extLst>
              </p:cNvPr>
              <p:cNvSpPr/>
              <p:nvPr/>
            </p:nvSpPr>
            <p:spPr>
              <a:xfrm>
                <a:off x="6375011" y="4328309"/>
                <a:ext cx="419110" cy="88110"/>
              </a:xfrm>
              <a:custGeom>
                <a:avLst/>
                <a:gdLst>
                  <a:gd name="connsiteX0" fmla="*/ 220589 w 275362"/>
                  <a:gd name="connsiteY0" fmla="*/ 15078 h 57890"/>
                  <a:gd name="connsiteX1" fmla="*/ 262404 w 275362"/>
                  <a:gd name="connsiteY1" fmla="*/ 36538 h 57890"/>
                  <a:gd name="connsiteX2" fmla="*/ 269662 w 275362"/>
                  <a:gd name="connsiteY2" fmla="*/ 55540 h 57890"/>
                  <a:gd name="connsiteX3" fmla="*/ 214131 w 275362"/>
                  <a:gd name="connsiteY3" fmla="*/ 52597 h 57890"/>
                  <a:gd name="connsiteX4" fmla="*/ 190662 w 275362"/>
                  <a:gd name="connsiteY4" fmla="*/ 26251 h 57890"/>
                  <a:gd name="connsiteX5" fmla="*/ 207092 w 275362"/>
                  <a:gd name="connsiteY5" fmla="*/ 581 h 57890"/>
                  <a:gd name="connsiteX6" fmla="*/ 220589 w 275362"/>
                  <a:gd name="connsiteY6" fmla="*/ 4820 h 57890"/>
                  <a:gd name="connsiteX7" fmla="*/ 220589 w 275362"/>
                  <a:gd name="connsiteY7" fmla="*/ 15078 h 57890"/>
                  <a:gd name="connsiteX8" fmla="*/ 54778 w 275362"/>
                  <a:gd name="connsiteY8" fmla="*/ 15078 h 57890"/>
                  <a:gd name="connsiteX9" fmla="*/ 12963 w 275362"/>
                  <a:gd name="connsiteY9" fmla="*/ 36538 h 57890"/>
                  <a:gd name="connsiteX10" fmla="*/ 5705 w 275362"/>
                  <a:gd name="connsiteY10" fmla="*/ 55540 h 57890"/>
                  <a:gd name="connsiteX11" fmla="*/ 61236 w 275362"/>
                  <a:gd name="connsiteY11" fmla="*/ 52597 h 57890"/>
                  <a:gd name="connsiteX12" fmla="*/ 84706 w 275362"/>
                  <a:gd name="connsiteY12" fmla="*/ 26251 h 57890"/>
                  <a:gd name="connsiteX13" fmla="*/ 68275 w 275362"/>
                  <a:gd name="connsiteY13" fmla="*/ 581 h 57890"/>
                  <a:gd name="connsiteX14" fmla="*/ 54778 w 275362"/>
                  <a:gd name="connsiteY14" fmla="*/ 4820 h 57890"/>
                  <a:gd name="connsiteX15" fmla="*/ 54778 w 275362"/>
                  <a:gd name="connsiteY15" fmla="*/ 15078 h 57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5362" h="57890">
                    <a:moveTo>
                      <a:pt x="220589" y="15078"/>
                    </a:moveTo>
                    <a:cubicBezTo>
                      <a:pt x="240535" y="29385"/>
                      <a:pt x="254479" y="36538"/>
                      <a:pt x="262404" y="36538"/>
                    </a:cubicBezTo>
                    <a:cubicBezTo>
                      <a:pt x="274291" y="36538"/>
                      <a:pt x="280711" y="48873"/>
                      <a:pt x="269662" y="55540"/>
                    </a:cubicBezTo>
                    <a:cubicBezTo>
                      <a:pt x="258604" y="62198"/>
                      <a:pt x="223199" y="52597"/>
                      <a:pt x="214131" y="52597"/>
                    </a:cubicBezTo>
                    <a:cubicBezTo>
                      <a:pt x="205064" y="52597"/>
                      <a:pt x="181718" y="56407"/>
                      <a:pt x="190662" y="26251"/>
                    </a:cubicBezTo>
                    <a:cubicBezTo>
                      <a:pt x="196624" y="6144"/>
                      <a:pt x="202101" y="-2410"/>
                      <a:pt x="207092" y="581"/>
                    </a:cubicBezTo>
                    <a:lnTo>
                      <a:pt x="220589" y="4820"/>
                    </a:lnTo>
                    <a:lnTo>
                      <a:pt x="220589" y="15078"/>
                    </a:lnTo>
                    <a:close/>
                    <a:moveTo>
                      <a:pt x="54778" y="15078"/>
                    </a:moveTo>
                    <a:cubicBezTo>
                      <a:pt x="34833" y="29385"/>
                      <a:pt x="20888" y="36538"/>
                      <a:pt x="12963" y="36538"/>
                    </a:cubicBezTo>
                    <a:cubicBezTo>
                      <a:pt x="1076" y="36538"/>
                      <a:pt x="-5353" y="48873"/>
                      <a:pt x="5705" y="55540"/>
                    </a:cubicBezTo>
                    <a:cubicBezTo>
                      <a:pt x="16764" y="62198"/>
                      <a:pt x="52168" y="52597"/>
                      <a:pt x="61236" y="52597"/>
                    </a:cubicBezTo>
                    <a:cubicBezTo>
                      <a:pt x="70304" y="52597"/>
                      <a:pt x="93650" y="56407"/>
                      <a:pt x="84706" y="26251"/>
                    </a:cubicBezTo>
                    <a:cubicBezTo>
                      <a:pt x="78743" y="6144"/>
                      <a:pt x="73266" y="-2410"/>
                      <a:pt x="68275" y="581"/>
                    </a:cubicBezTo>
                    <a:lnTo>
                      <a:pt x="54778" y="4820"/>
                    </a:lnTo>
                    <a:lnTo>
                      <a:pt x="54778" y="15078"/>
                    </a:lnTo>
                    <a:close/>
                  </a:path>
                </a:pathLst>
              </a:custGeom>
              <a:solidFill>
                <a:srgbClr val="3E3E6E"/>
              </a:solidFill>
              <a:ln w="9525"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60249E8F-F4B1-53DA-D629-E199F5104667}"/>
                  </a:ext>
                </a:extLst>
              </p:cNvPr>
              <p:cNvSpPr/>
              <p:nvPr/>
            </p:nvSpPr>
            <p:spPr>
              <a:xfrm>
                <a:off x="6568941" y="3811450"/>
                <a:ext cx="161372" cy="535588"/>
              </a:xfrm>
              <a:custGeom>
                <a:avLst/>
                <a:gdLst>
                  <a:gd name="connsiteX0" fmla="*/ 93707 w 106024"/>
                  <a:gd name="connsiteY0" fmla="*/ 0 h 351890"/>
                  <a:gd name="connsiteX1" fmla="*/ 103899 w 106024"/>
                  <a:gd name="connsiteY1" fmla="*/ 258708 h 351890"/>
                  <a:gd name="connsiteX2" fmla="*/ 93707 w 106024"/>
                  <a:gd name="connsiteY2" fmla="*/ 351539 h 351890"/>
                  <a:gd name="connsiteX3" fmla="*/ 69999 w 106024"/>
                  <a:gd name="connsiteY3" fmla="*/ 347424 h 351890"/>
                  <a:gd name="connsiteX4" fmla="*/ 53016 w 106024"/>
                  <a:gd name="connsiteY4" fmla="*/ 181794 h 351890"/>
                  <a:gd name="connsiteX5" fmla="*/ 0 w 106024"/>
                  <a:gd name="connsiteY5" fmla="*/ 14497 h 351890"/>
                  <a:gd name="connsiteX6" fmla="*/ 93707 w 106024"/>
                  <a:gd name="connsiteY6" fmla="*/ 0 h 351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024" h="351890">
                    <a:moveTo>
                      <a:pt x="93707" y="0"/>
                    </a:moveTo>
                    <a:cubicBezTo>
                      <a:pt x="105328" y="84477"/>
                      <a:pt x="108728" y="170717"/>
                      <a:pt x="103899" y="258708"/>
                    </a:cubicBezTo>
                    <a:cubicBezTo>
                      <a:pt x="97136" y="353644"/>
                      <a:pt x="104223" y="351539"/>
                      <a:pt x="93707" y="351539"/>
                    </a:cubicBezTo>
                    <a:cubicBezTo>
                      <a:pt x="89735" y="351539"/>
                      <a:pt x="73571" y="353673"/>
                      <a:pt x="69999" y="347424"/>
                    </a:cubicBezTo>
                    <a:cubicBezTo>
                      <a:pt x="61474" y="332461"/>
                      <a:pt x="47711" y="207016"/>
                      <a:pt x="53016" y="181794"/>
                    </a:cubicBezTo>
                    <a:cubicBezTo>
                      <a:pt x="53540" y="178003"/>
                      <a:pt x="0" y="60284"/>
                      <a:pt x="0" y="14497"/>
                    </a:cubicBezTo>
                    <a:cubicBezTo>
                      <a:pt x="1991" y="5563"/>
                      <a:pt x="33223" y="733"/>
                      <a:pt x="93707" y="0"/>
                    </a:cubicBezTo>
                    <a:close/>
                  </a:path>
                </a:pathLst>
              </a:custGeom>
              <a:gradFill>
                <a:gsLst>
                  <a:gs pos="0">
                    <a:schemeClr val="accent1">
                      <a:lumMod val="20000"/>
                      <a:lumOff val="80000"/>
                    </a:schemeClr>
                  </a:gs>
                  <a:gs pos="50000">
                    <a:schemeClr val="accent1">
                      <a:lumMod val="60000"/>
                      <a:lumOff val="40000"/>
                    </a:schemeClr>
                  </a:gs>
                  <a:gs pos="100000">
                    <a:schemeClr val="accent1">
                      <a:lumMod val="75000"/>
                    </a:schemeClr>
                  </a:gs>
                </a:gsLst>
                <a:lin ang="15895199" scaled="1"/>
              </a:gradFill>
              <a:ln w="9525"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DF94A2D2-404F-7D60-C51B-974E480C47B0}"/>
                  </a:ext>
                </a:extLst>
              </p:cNvPr>
              <p:cNvSpPr/>
              <p:nvPr/>
            </p:nvSpPr>
            <p:spPr>
              <a:xfrm>
                <a:off x="6441325" y="3811450"/>
                <a:ext cx="161366" cy="535588"/>
              </a:xfrm>
              <a:custGeom>
                <a:avLst/>
                <a:gdLst>
                  <a:gd name="connsiteX0" fmla="*/ 12313 w 106020"/>
                  <a:gd name="connsiteY0" fmla="*/ 0 h 351890"/>
                  <a:gd name="connsiteX1" fmla="*/ 2121 w 106020"/>
                  <a:gd name="connsiteY1" fmla="*/ 258708 h 351890"/>
                  <a:gd name="connsiteX2" fmla="*/ 12313 w 106020"/>
                  <a:gd name="connsiteY2" fmla="*/ 351539 h 351890"/>
                  <a:gd name="connsiteX3" fmla="*/ 36021 w 106020"/>
                  <a:gd name="connsiteY3" fmla="*/ 347424 h 351890"/>
                  <a:gd name="connsiteX4" fmla="*/ 53013 w 106020"/>
                  <a:gd name="connsiteY4" fmla="*/ 181794 h 351890"/>
                  <a:gd name="connsiteX5" fmla="*/ 106020 w 106020"/>
                  <a:gd name="connsiteY5" fmla="*/ 14497 h 351890"/>
                  <a:gd name="connsiteX6" fmla="*/ 12313 w 106020"/>
                  <a:gd name="connsiteY6" fmla="*/ 0 h 351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020" h="351890">
                    <a:moveTo>
                      <a:pt x="12313" y="0"/>
                    </a:moveTo>
                    <a:cubicBezTo>
                      <a:pt x="693" y="84477"/>
                      <a:pt x="-2698" y="170717"/>
                      <a:pt x="2121" y="258708"/>
                    </a:cubicBezTo>
                    <a:cubicBezTo>
                      <a:pt x="8884" y="353644"/>
                      <a:pt x="1798" y="351539"/>
                      <a:pt x="12313" y="351539"/>
                    </a:cubicBezTo>
                    <a:cubicBezTo>
                      <a:pt x="16285" y="351539"/>
                      <a:pt x="32449" y="353673"/>
                      <a:pt x="36021" y="347424"/>
                    </a:cubicBezTo>
                    <a:cubicBezTo>
                      <a:pt x="44546" y="332461"/>
                      <a:pt x="58319" y="207016"/>
                      <a:pt x="53013" y="181794"/>
                    </a:cubicBezTo>
                    <a:cubicBezTo>
                      <a:pt x="52480" y="178003"/>
                      <a:pt x="106020" y="60284"/>
                      <a:pt x="106020" y="14497"/>
                    </a:cubicBezTo>
                    <a:cubicBezTo>
                      <a:pt x="104029" y="5563"/>
                      <a:pt x="72797" y="733"/>
                      <a:pt x="12313" y="0"/>
                    </a:cubicBezTo>
                    <a:close/>
                  </a:path>
                </a:pathLst>
              </a:custGeom>
              <a:gradFill>
                <a:gsLst>
                  <a:gs pos="0">
                    <a:schemeClr val="accent1">
                      <a:lumMod val="20000"/>
                      <a:lumOff val="80000"/>
                    </a:schemeClr>
                  </a:gs>
                  <a:gs pos="50000">
                    <a:schemeClr val="accent1">
                      <a:lumMod val="60000"/>
                      <a:lumOff val="40000"/>
                    </a:schemeClr>
                  </a:gs>
                  <a:gs pos="100000">
                    <a:schemeClr val="accent1">
                      <a:lumMod val="75000"/>
                    </a:schemeClr>
                  </a:gs>
                </a:gsLst>
                <a:lin ang="15895199"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14" name="任意多边形: 形状 13">
                <a:extLst>
                  <a:ext uri="{FF2B5EF4-FFF2-40B4-BE49-F238E27FC236}">
                    <a16:creationId xmlns:a16="http://schemas.microsoft.com/office/drawing/2014/main" id="{8E8D67D3-B2E2-7E13-60DA-62D6FA0E00B9}"/>
                  </a:ext>
                </a:extLst>
              </p:cNvPr>
              <p:cNvSpPr/>
              <p:nvPr/>
            </p:nvSpPr>
            <p:spPr>
              <a:xfrm>
                <a:off x="6197320" y="3540059"/>
                <a:ext cx="274228" cy="233180"/>
              </a:xfrm>
              <a:custGeom>
                <a:avLst/>
                <a:gdLst>
                  <a:gd name="connsiteX0" fmla="*/ 142949 w 180172"/>
                  <a:gd name="connsiteY0" fmla="*/ 3696 h 153203"/>
                  <a:gd name="connsiteX1" fmla="*/ 107039 w 180172"/>
                  <a:gd name="connsiteY1" fmla="*/ 86916 h 153203"/>
                  <a:gd name="connsiteX2" fmla="*/ 29230 w 180172"/>
                  <a:gd name="connsiteY2" fmla="*/ 122739 h 153203"/>
                  <a:gd name="connsiteX3" fmla="*/ 559 w 180172"/>
                  <a:gd name="connsiteY3" fmla="*/ 137636 h 153203"/>
                  <a:gd name="connsiteX4" fmla="*/ 8313 w 180172"/>
                  <a:gd name="connsiteY4" fmla="*/ 153162 h 153203"/>
                  <a:gd name="connsiteX5" fmla="*/ 32573 w 180172"/>
                  <a:gd name="connsiteY5" fmla="*/ 140341 h 153203"/>
                  <a:gd name="connsiteX6" fmla="*/ 131957 w 180172"/>
                  <a:gd name="connsiteY6" fmla="*/ 112471 h 153203"/>
                  <a:gd name="connsiteX7" fmla="*/ 180172 w 180172"/>
                  <a:gd name="connsiteY7" fmla="*/ 16916 h 153203"/>
                  <a:gd name="connsiteX8" fmla="*/ 145530 w 180172"/>
                  <a:gd name="connsiteY8" fmla="*/ 0 h 153203"/>
                  <a:gd name="connsiteX9" fmla="*/ 142949 w 180172"/>
                  <a:gd name="connsiteY9" fmla="*/ 3696 h 153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172" h="153203">
                    <a:moveTo>
                      <a:pt x="142949" y="3696"/>
                    </a:moveTo>
                    <a:cubicBezTo>
                      <a:pt x="123337" y="47606"/>
                      <a:pt x="111364" y="75352"/>
                      <a:pt x="107039" y="86916"/>
                    </a:cubicBezTo>
                    <a:cubicBezTo>
                      <a:pt x="105030" y="91707"/>
                      <a:pt x="79093" y="103651"/>
                      <a:pt x="29230" y="122739"/>
                    </a:cubicBezTo>
                    <a:cubicBezTo>
                      <a:pt x="12513" y="124206"/>
                      <a:pt x="2960" y="129169"/>
                      <a:pt x="559" y="137636"/>
                    </a:cubicBezTo>
                    <a:cubicBezTo>
                      <a:pt x="-803" y="143075"/>
                      <a:pt x="-193" y="152391"/>
                      <a:pt x="8313" y="153162"/>
                    </a:cubicBezTo>
                    <a:cubicBezTo>
                      <a:pt x="13990" y="153676"/>
                      <a:pt x="22076" y="149400"/>
                      <a:pt x="32573" y="140341"/>
                    </a:cubicBezTo>
                    <a:cubicBezTo>
                      <a:pt x="88275" y="142342"/>
                      <a:pt x="121403" y="133055"/>
                      <a:pt x="131957" y="112471"/>
                    </a:cubicBezTo>
                    <a:cubicBezTo>
                      <a:pt x="142510" y="91897"/>
                      <a:pt x="158579" y="60036"/>
                      <a:pt x="180172" y="16916"/>
                    </a:cubicBezTo>
                    <a:lnTo>
                      <a:pt x="145530" y="0"/>
                    </a:lnTo>
                    <a:lnTo>
                      <a:pt x="142949" y="3696"/>
                    </a:lnTo>
                    <a:close/>
                  </a:path>
                </a:pathLst>
              </a:custGeom>
              <a:gradFill>
                <a:gsLst>
                  <a:gs pos="0">
                    <a:srgbClr val="FFD2C4"/>
                  </a:gs>
                  <a:gs pos="50000">
                    <a:srgbClr val="FFC5B3"/>
                  </a:gs>
                  <a:gs pos="100000">
                    <a:srgbClr val="FFB8A3"/>
                  </a:gs>
                </a:gsLst>
                <a:lin ang="19044322" scaled="1"/>
              </a:gradFill>
              <a:ln w="9525"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AFB9EB6A-C9B5-2553-209B-CDA521E5347E}"/>
                  </a:ext>
                </a:extLst>
              </p:cNvPr>
              <p:cNvSpPr/>
              <p:nvPr/>
            </p:nvSpPr>
            <p:spPr>
              <a:xfrm>
                <a:off x="6537648" y="3304028"/>
                <a:ext cx="94915" cy="149045"/>
              </a:xfrm>
              <a:custGeom>
                <a:avLst/>
                <a:gdLst>
                  <a:gd name="connsiteX0" fmla="*/ 3101 w 62361"/>
                  <a:gd name="connsiteY0" fmla="*/ 5744 h 97925"/>
                  <a:gd name="connsiteX1" fmla="*/ 11654 w 62361"/>
                  <a:gd name="connsiteY1" fmla="*/ 59169 h 97925"/>
                  <a:gd name="connsiteX2" fmla="*/ 13073 w 62361"/>
                  <a:gd name="connsiteY2" fmla="*/ 80467 h 97925"/>
                  <a:gd name="connsiteX3" fmla="*/ 14597 w 62361"/>
                  <a:gd name="connsiteY3" fmla="*/ 91507 h 97925"/>
                  <a:gd name="connsiteX4" fmla="*/ 36086 w 62361"/>
                  <a:gd name="connsiteY4" fmla="*/ 97660 h 97925"/>
                  <a:gd name="connsiteX5" fmla="*/ 52850 w 62361"/>
                  <a:gd name="connsiteY5" fmla="*/ 82201 h 97925"/>
                  <a:gd name="connsiteX6" fmla="*/ 40020 w 62361"/>
                  <a:gd name="connsiteY6" fmla="*/ 60969 h 97925"/>
                  <a:gd name="connsiteX7" fmla="*/ 57031 w 62361"/>
                  <a:gd name="connsiteY7" fmla="*/ 44291 h 97925"/>
                  <a:gd name="connsiteX8" fmla="*/ 56174 w 62361"/>
                  <a:gd name="connsiteY8" fmla="*/ 31394 h 97925"/>
                  <a:gd name="connsiteX9" fmla="*/ 58308 w 62361"/>
                  <a:gd name="connsiteY9" fmla="*/ 13116 h 97925"/>
                  <a:gd name="connsiteX10" fmla="*/ 32428 w 62361"/>
                  <a:gd name="connsiteY10" fmla="*/ 5744 h 97925"/>
                  <a:gd name="connsiteX11" fmla="*/ 6092 w 62361"/>
                  <a:gd name="connsiteY11" fmla="*/ 0 h 97925"/>
                  <a:gd name="connsiteX12" fmla="*/ 3101 w 62361"/>
                  <a:gd name="connsiteY12" fmla="*/ 5744 h 97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361" h="97925">
                    <a:moveTo>
                      <a:pt x="3101" y="5744"/>
                    </a:moveTo>
                    <a:cubicBezTo>
                      <a:pt x="-2976" y="36033"/>
                      <a:pt x="-119" y="53845"/>
                      <a:pt x="11654" y="59169"/>
                    </a:cubicBezTo>
                    <a:cubicBezTo>
                      <a:pt x="27075" y="65589"/>
                      <a:pt x="16188" y="78838"/>
                      <a:pt x="13073" y="80467"/>
                    </a:cubicBezTo>
                    <a:cubicBezTo>
                      <a:pt x="10987" y="81553"/>
                      <a:pt x="11502" y="85239"/>
                      <a:pt x="14597" y="91507"/>
                    </a:cubicBezTo>
                    <a:cubicBezTo>
                      <a:pt x="24342" y="96660"/>
                      <a:pt x="31514" y="98707"/>
                      <a:pt x="36086" y="97660"/>
                    </a:cubicBezTo>
                    <a:cubicBezTo>
                      <a:pt x="40667" y="96612"/>
                      <a:pt x="46258" y="91459"/>
                      <a:pt x="52850" y="82201"/>
                    </a:cubicBezTo>
                    <a:cubicBezTo>
                      <a:pt x="40572" y="73381"/>
                      <a:pt x="36295" y="66304"/>
                      <a:pt x="40020" y="60969"/>
                    </a:cubicBezTo>
                    <a:cubicBezTo>
                      <a:pt x="43753" y="55635"/>
                      <a:pt x="49421" y="50082"/>
                      <a:pt x="57031" y="44291"/>
                    </a:cubicBezTo>
                    <a:cubicBezTo>
                      <a:pt x="64413" y="38643"/>
                      <a:pt x="64127" y="34338"/>
                      <a:pt x="56174" y="31394"/>
                    </a:cubicBezTo>
                    <a:cubicBezTo>
                      <a:pt x="58098" y="26051"/>
                      <a:pt x="58813" y="19955"/>
                      <a:pt x="58308" y="13116"/>
                    </a:cubicBezTo>
                    <a:lnTo>
                      <a:pt x="32428" y="5744"/>
                    </a:lnTo>
                    <a:lnTo>
                      <a:pt x="6092" y="0"/>
                    </a:lnTo>
                    <a:lnTo>
                      <a:pt x="3101" y="5744"/>
                    </a:lnTo>
                    <a:close/>
                  </a:path>
                </a:pathLst>
              </a:custGeom>
              <a:gradFill>
                <a:gsLst>
                  <a:gs pos="0">
                    <a:srgbClr val="FFD2C4"/>
                  </a:gs>
                  <a:gs pos="50000">
                    <a:srgbClr val="FFC5B3"/>
                  </a:gs>
                  <a:gs pos="100000">
                    <a:srgbClr val="FFB8A3"/>
                  </a:gs>
                </a:gsLst>
                <a:lin ang="2883220" scaled="1"/>
              </a:gradFill>
              <a:ln w="9525"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B91B825A-0797-DA36-1355-DD71365C973E}"/>
                  </a:ext>
                </a:extLst>
              </p:cNvPr>
              <p:cNvSpPr/>
              <p:nvPr/>
            </p:nvSpPr>
            <p:spPr>
              <a:xfrm>
                <a:off x="6405629" y="3422042"/>
                <a:ext cx="353460" cy="434820"/>
              </a:xfrm>
              <a:custGeom>
                <a:avLst/>
                <a:gdLst>
                  <a:gd name="connsiteX0" fmla="*/ 102098 w 232229"/>
                  <a:gd name="connsiteY0" fmla="*/ 453 h 285684"/>
                  <a:gd name="connsiteX1" fmla="*/ 0 w 232229"/>
                  <a:gd name="connsiteY1" fmla="*/ 81711 h 285684"/>
                  <a:gd name="connsiteX2" fmla="*/ 38291 w 232229"/>
                  <a:gd name="connsiteY2" fmla="*/ 110914 h 285684"/>
                  <a:gd name="connsiteX3" fmla="*/ 20917 w 232229"/>
                  <a:gd name="connsiteY3" fmla="*/ 256218 h 285684"/>
                  <a:gd name="connsiteX4" fmla="*/ 210922 w 232229"/>
                  <a:gd name="connsiteY4" fmla="*/ 270677 h 285684"/>
                  <a:gd name="connsiteX5" fmla="*/ 194996 w 232229"/>
                  <a:gd name="connsiteY5" fmla="*/ 94779 h 285684"/>
                  <a:gd name="connsiteX6" fmla="*/ 232086 w 232229"/>
                  <a:gd name="connsiteY6" fmla="*/ 42496 h 285684"/>
                  <a:gd name="connsiteX7" fmla="*/ 190081 w 232229"/>
                  <a:gd name="connsiteY7" fmla="*/ 5292 h 285684"/>
                  <a:gd name="connsiteX8" fmla="*/ 134903 w 232229"/>
                  <a:gd name="connsiteY8" fmla="*/ 453 h 285684"/>
                  <a:gd name="connsiteX9" fmla="*/ 117834 w 232229"/>
                  <a:gd name="connsiteY9" fmla="*/ 10026 h 285684"/>
                  <a:gd name="connsiteX10" fmla="*/ 102098 w 232229"/>
                  <a:gd name="connsiteY10" fmla="*/ 453 h 285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2229" h="285684">
                    <a:moveTo>
                      <a:pt x="102098" y="453"/>
                    </a:moveTo>
                    <a:cubicBezTo>
                      <a:pt x="53207" y="1463"/>
                      <a:pt x="19174" y="28552"/>
                      <a:pt x="0" y="81711"/>
                    </a:cubicBezTo>
                    <a:cubicBezTo>
                      <a:pt x="2562" y="82663"/>
                      <a:pt x="38291" y="99799"/>
                      <a:pt x="38291" y="110914"/>
                    </a:cubicBezTo>
                    <a:cubicBezTo>
                      <a:pt x="38291" y="122021"/>
                      <a:pt x="18488" y="233053"/>
                      <a:pt x="20917" y="256218"/>
                    </a:cubicBezTo>
                    <a:cubicBezTo>
                      <a:pt x="23346" y="279383"/>
                      <a:pt x="118158" y="301214"/>
                      <a:pt x="210922" y="270677"/>
                    </a:cubicBezTo>
                    <a:cubicBezTo>
                      <a:pt x="217246" y="264600"/>
                      <a:pt x="211293" y="130365"/>
                      <a:pt x="194996" y="94779"/>
                    </a:cubicBezTo>
                    <a:cubicBezTo>
                      <a:pt x="194148" y="93293"/>
                      <a:pt x="234944" y="55946"/>
                      <a:pt x="232086" y="42496"/>
                    </a:cubicBezTo>
                    <a:cubicBezTo>
                      <a:pt x="229229" y="29057"/>
                      <a:pt x="203911" y="5292"/>
                      <a:pt x="190081" y="5292"/>
                    </a:cubicBezTo>
                    <a:cubicBezTo>
                      <a:pt x="176251" y="5292"/>
                      <a:pt x="142723" y="7454"/>
                      <a:pt x="134903" y="453"/>
                    </a:cubicBezTo>
                    <a:cubicBezTo>
                      <a:pt x="131607" y="-2509"/>
                      <a:pt x="134893" y="10026"/>
                      <a:pt x="117834" y="10026"/>
                    </a:cubicBezTo>
                    <a:cubicBezTo>
                      <a:pt x="111004" y="10026"/>
                      <a:pt x="105756" y="6835"/>
                      <a:pt x="102098" y="453"/>
                    </a:cubicBezTo>
                    <a:close/>
                  </a:path>
                </a:pathLst>
              </a:custGeom>
              <a:solidFill>
                <a:schemeClr val="accent1">
                  <a:lumMod val="60000"/>
                  <a:lumOff val="40000"/>
                </a:schemeClr>
              </a:solidFill>
              <a:ln w="9525"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D8557057-BFBE-B0DE-1563-5E8B284CB4FA}"/>
                  </a:ext>
                </a:extLst>
              </p:cNvPr>
              <p:cNvSpPr/>
              <p:nvPr/>
            </p:nvSpPr>
            <p:spPr>
              <a:xfrm>
                <a:off x="6524449" y="3264685"/>
                <a:ext cx="122511" cy="95069"/>
              </a:xfrm>
              <a:custGeom>
                <a:avLst/>
                <a:gdLst>
                  <a:gd name="connsiteX0" fmla="*/ 29080 w 80492"/>
                  <a:gd name="connsiteY0" fmla="*/ 38469 h 62462"/>
                  <a:gd name="connsiteX1" fmla="*/ 61008 w 80492"/>
                  <a:gd name="connsiteY1" fmla="*/ 46994 h 62462"/>
                  <a:gd name="connsiteX2" fmla="*/ 58617 w 80492"/>
                  <a:gd name="connsiteY2" fmla="*/ 62463 h 62462"/>
                  <a:gd name="connsiteX3" fmla="*/ 65170 w 80492"/>
                  <a:gd name="connsiteY3" fmla="*/ 59320 h 62462"/>
                  <a:gd name="connsiteX4" fmla="*/ 79848 w 80492"/>
                  <a:gd name="connsiteY4" fmla="*/ 41146 h 62462"/>
                  <a:gd name="connsiteX5" fmla="*/ 47263 w 80492"/>
                  <a:gd name="connsiteY5" fmla="*/ 9485 h 62462"/>
                  <a:gd name="connsiteX6" fmla="*/ 21041 w 80492"/>
                  <a:gd name="connsiteY6" fmla="*/ 2646 h 62462"/>
                  <a:gd name="connsiteX7" fmla="*/ 0 w 80492"/>
                  <a:gd name="connsiteY7" fmla="*/ 12942 h 62462"/>
                  <a:gd name="connsiteX8" fmla="*/ 29080 w 80492"/>
                  <a:gd name="connsiteY8" fmla="*/ 38469 h 62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492" h="62462">
                    <a:moveTo>
                      <a:pt x="29080" y="38469"/>
                    </a:moveTo>
                    <a:cubicBezTo>
                      <a:pt x="54302" y="31297"/>
                      <a:pt x="61008" y="42327"/>
                      <a:pt x="61008" y="46994"/>
                    </a:cubicBezTo>
                    <a:cubicBezTo>
                      <a:pt x="61008" y="50099"/>
                      <a:pt x="60208" y="55252"/>
                      <a:pt x="58617" y="62463"/>
                    </a:cubicBezTo>
                    <a:cubicBezTo>
                      <a:pt x="61722" y="61082"/>
                      <a:pt x="63903" y="60034"/>
                      <a:pt x="65170" y="59320"/>
                    </a:cubicBezTo>
                    <a:cubicBezTo>
                      <a:pt x="72114" y="55252"/>
                      <a:pt x="77324" y="48785"/>
                      <a:pt x="79848" y="41146"/>
                    </a:cubicBezTo>
                    <a:cubicBezTo>
                      <a:pt x="83258" y="29859"/>
                      <a:pt x="73238" y="5922"/>
                      <a:pt x="47263" y="9485"/>
                    </a:cubicBezTo>
                    <a:cubicBezTo>
                      <a:pt x="38214" y="7770"/>
                      <a:pt x="36776" y="-5555"/>
                      <a:pt x="21041" y="2646"/>
                    </a:cubicBezTo>
                    <a:cubicBezTo>
                      <a:pt x="5305" y="10847"/>
                      <a:pt x="0" y="4541"/>
                      <a:pt x="0" y="12942"/>
                    </a:cubicBezTo>
                    <a:cubicBezTo>
                      <a:pt x="0" y="21353"/>
                      <a:pt x="648" y="47251"/>
                      <a:pt x="29080" y="38469"/>
                    </a:cubicBezTo>
                    <a:close/>
                  </a:path>
                </a:pathLst>
              </a:custGeom>
              <a:solidFill>
                <a:srgbClr val="353564"/>
              </a:solidFill>
              <a:ln w="9525"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0C868D0E-A271-6EC3-4283-4E728174B01A}"/>
                  </a:ext>
                </a:extLst>
              </p:cNvPr>
              <p:cNvSpPr/>
              <p:nvPr/>
            </p:nvSpPr>
            <p:spPr>
              <a:xfrm rot="20786591">
                <a:off x="6602265" y="3285948"/>
                <a:ext cx="215191" cy="209899"/>
              </a:xfrm>
              <a:custGeom>
                <a:avLst/>
                <a:gdLst>
                  <a:gd name="connsiteX0" fmla="*/ 65504 w 141384"/>
                  <a:gd name="connsiteY0" fmla="*/ 94882 h 137907"/>
                  <a:gd name="connsiteX1" fmla="*/ 107718 w 141384"/>
                  <a:gd name="connsiteY1" fmla="*/ 48781 h 137907"/>
                  <a:gd name="connsiteX2" fmla="*/ 19907 w 141384"/>
                  <a:gd name="connsiteY2" fmla="*/ 16539 h 137907"/>
                  <a:gd name="connsiteX3" fmla="*/ 14221 w 141384"/>
                  <a:gd name="connsiteY3" fmla="*/ 1957 h 137907"/>
                  <a:gd name="connsiteX4" fmla="*/ 131007 w 141384"/>
                  <a:gd name="connsiteY4" fmla="*/ 27779 h 137907"/>
                  <a:gd name="connsiteX5" fmla="*/ 105385 w 141384"/>
                  <a:gd name="connsiteY5" fmla="*/ 121876 h 137907"/>
                  <a:gd name="connsiteX6" fmla="*/ 65504 w 141384"/>
                  <a:gd name="connsiteY6" fmla="*/ 94882 h 137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384" h="137907">
                    <a:moveTo>
                      <a:pt x="65504" y="94882"/>
                    </a:moveTo>
                    <a:cubicBezTo>
                      <a:pt x="65504" y="86948"/>
                      <a:pt x="97565" y="59745"/>
                      <a:pt x="107718" y="48781"/>
                    </a:cubicBezTo>
                    <a:cubicBezTo>
                      <a:pt x="110528" y="48315"/>
                      <a:pt x="56636" y="38780"/>
                      <a:pt x="19907" y="16539"/>
                    </a:cubicBezTo>
                    <a:cubicBezTo>
                      <a:pt x="-4581" y="1718"/>
                      <a:pt x="-6477" y="-3139"/>
                      <a:pt x="14221" y="1957"/>
                    </a:cubicBezTo>
                    <a:cubicBezTo>
                      <a:pt x="66466" y="11682"/>
                      <a:pt x="105394" y="20292"/>
                      <a:pt x="131007" y="27779"/>
                    </a:cubicBezTo>
                    <a:cubicBezTo>
                      <a:pt x="156296" y="39199"/>
                      <a:pt x="130512" y="76547"/>
                      <a:pt x="105385" y="121876"/>
                    </a:cubicBezTo>
                    <a:cubicBezTo>
                      <a:pt x="80248" y="167206"/>
                      <a:pt x="65504" y="102826"/>
                      <a:pt x="65504" y="94882"/>
                    </a:cubicBezTo>
                    <a:close/>
                  </a:path>
                </a:pathLst>
              </a:custGeom>
              <a:gradFill>
                <a:gsLst>
                  <a:gs pos="0">
                    <a:srgbClr val="FFD2C4"/>
                  </a:gs>
                  <a:gs pos="50000">
                    <a:srgbClr val="FFC5B3"/>
                  </a:gs>
                  <a:gs pos="100000">
                    <a:srgbClr val="FFB8A3"/>
                  </a:gs>
                </a:gsLst>
                <a:lin ang="4382077" scaled="1"/>
              </a:gradFill>
              <a:ln w="9525" cap="flat">
                <a:noFill/>
                <a:prstDash val="solid"/>
                <a:miter/>
              </a:ln>
            </p:spPr>
            <p:txBody>
              <a:bodyPr rtlCol="0" anchor="ctr"/>
              <a:lstStyle/>
              <a:p>
                <a:endParaRPr lang="zh-CN" altLang="en-US"/>
              </a:p>
            </p:txBody>
          </p:sp>
        </p:grpSp>
      </p:grpSp>
    </p:spTree>
    <p:extLst>
      <p:ext uri="{BB962C8B-B14F-4D97-AF65-F5344CB8AC3E}">
        <p14:creationId xmlns:p14="http://schemas.microsoft.com/office/powerpoint/2010/main" val="31984050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alpha val="73000"/>
              </a:schemeClr>
            </a:gs>
            <a:gs pos="100000">
              <a:schemeClr val="accent1">
                <a:lumMod val="60000"/>
                <a:lumOff val="40000"/>
                <a:alpha val="5000"/>
              </a:schemeClr>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3C0321B1-4B59-085F-9B34-8E4C1043E3F9}"/>
              </a:ext>
            </a:extLst>
          </p:cNvPr>
          <p:cNvSpPr>
            <a:spLocks noGrp="1"/>
          </p:cNvSpPr>
          <p:nvPr>
            <p:ph type="body" sz="quarter" idx="10"/>
          </p:nvPr>
        </p:nvSpPr>
        <p:spPr/>
        <p:txBody>
          <a:bodyPr/>
          <a:lstStyle/>
          <a:p>
            <a:r>
              <a:rPr lang="zh-CN" altLang="en-US" dirty="0"/>
              <a:t>下半年工作计划</a:t>
            </a:r>
          </a:p>
        </p:txBody>
      </p:sp>
      <p:sp>
        <p:nvSpPr>
          <p:cNvPr id="3" name="矩形: 圆角 2">
            <a:extLst>
              <a:ext uri="{FF2B5EF4-FFF2-40B4-BE49-F238E27FC236}">
                <a16:creationId xmlns:a16="http://schemas.microsoft.com/office/drawing/2014/main" id="{5CD02CBD-7DED-ABAE-52C3-AD6BB3312984}"/>
              </a:ext>
            </a:extLst>
          </p:cNvPr>
          <p:cNvSpPr/>
          <p:nvPr/>
        </p:nvSpPr>
        <p:spPr>
          <a:xfrm>
            <a:off x="843504" y="1669258"/>
            <a:ext cx="2297609" cy="3381238"/>
          </a:xfrm>
          <a:prstGeom prst="roundRect">
            <a:avLst>
              <a:gd name="adj" fmla="val 9614"/>
            </a:avLst>
          </a:prstGeom>
          <a:solidFill>
            <a:schemeClr val="bg1"/>
          </a:solidFill>
          <a:ln>
            <a:noFill/>
          </a:ln>
          <a:effectLst>
            <a:outerShdw blurRad="241300" dist="203200" dir="5820000" algn="tl" rotWithShape="0">
              <a:schemeClr val="accent1">
                <a:lumMod val="75000"/>
                <a:alpha val="4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851B67E2-8BFE-BED3-8B58-A7F05E0073AD}"/>
              </a:ext>
            </a:extLst>
          </p:cNvPr>
          <p:cNvSpPr/>
          <p:nvPr/>
        </p:nvSpPr>
        <p:spPr>
          <a:xfrm>
            <a:off x="3565542" y="1669258"/>
            <a:ext cx="2297609" cy="3381238"/>
          </a:xfrm>
          <a:prstGeom prst="roundRect">
            <a:avLst>
              <a:gd name="adj" fmla="val 9039"/>
            </a:avLst>
          </a:prstGeom>
          <a:solidFill>
            <a:schemeClr val="bg1"/>
          </a:solidFill>
          <a:ln>
            <a:noFill/>
          </a:ln>
          <a:effectLst>
            <a:outerShdw blurRad="241300" dist="203200" dir="5820000" algn="tl" rotWithShape="0">
              <a:schemeClr val="accent1">
                <a:lumMod val="75000"/>
                <a:alpha val="4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id="{791F48FC-01CD-6B77-D76E-6B0C15D458C0}"/>
              </a:ext>
            </a:extLst>
          </p:cNvPr>
          <p:cNvSpPr/>
          <p:nvPr/>
        </p:nvSpPr>
        <p:spPr>
          <a:xfrm>
            <a:off x="9050887" y="1669258"/>
            <a:ext cx="2297609" cy="3381238"/>
          </a:xfrm>
          <a:prstGeom prst="roundRect">
            <a:avLst>
              <a:gd name="adj" fmla="val 5723"/>
            </a:avLst>
          </a:prstGeom>
          <a:solidFill>
            <a:schemeClr val="bg1"/>
          </a:solidFill>
          <a:ln>
            <a:noFill/>
          </a:ln>
          <a:effectLst>
            <a:outerShdw blurRad="241300" dist="203200" dir="5820000" algn="tl" rotWithShape="0">
              <a:schemeClr val="accent1">
                <a:lumMod val="75000"/>
                <a:alpha val="4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09C6B9F6-3597-5649-1FD8-F11ADB7A16EF}"/>
              </a:ext>
            </a:extLst>
          </p:cNvPr>
          <p:cNvSpPr/>
          <p:nvPr/>
        </p:nvSpPr>
        <p:spPr>
          <a:xfrm>
            <a:off x="6287580" y="1669258"/>
            <a:ext cx="2297609" cy="3381238"/>
          </a:xfrm>
          <a:prstGeom prst="roundRect">
            <a:avLst>
              <a:gd name="adj" fmla="val 8044"/>
            </a:avLst>
          </a:prstGeom>
          <a:solidFill>
            <a:schemeClr val="bg1"/>
          </a:solidFill>
          <a:ln>
            <a:noFill/>
          </a:ln>
          <a:effectLst>
            <a:outerShdw blurRad="241300" dist="203200" dir="5820000" algn="tl" rotWithShape="0">
              <a:schemeClr val="accent1">
                <a:lumMod val="75000"/>
                <a:alpha val="4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线连接符 10">
            <a:extLst>
              <a:ext uri="{FF2B5EF4-FFF2-40B4-BE49-F238E27FC236}">
                <a16:creationId xmlns:a16="http://schemas.microsoft.com/office/drawing/2014/main" id="{86B50687-16FB-CE7B-C7F1-BD11C49040C9}"/>
              </a:ext>
            </a:extLst>
          </p:cNvPr>
          <p:cNvCxnSpPr>
            <a:cxnSpLocks/>
          </p:cNvCxnSpPr>
          <p:nvPr/>
        </p:nvCxnSpPr>
        <p:spPr>
          <a:xfrm>
            <a:off x="-91440" y="5527122"/>
            <a:ext cx="1779184" cy="0"/>
          </a:xfrm>
          <a:prstGeom prst="line">
            <a:avLst/>
          </a:prstGeom>
          <a:ln w="9525">
            <a:gradFill>
              <a:gsLst>
                <a:gs pos="0">
                  <a:schemeClr val="accent1">
                    <a:lumMod val="60000"/>
                    <a:lumOff val="40000"/>
                    <a:alpha val="0"/>
                  </a:schemeClr>
                </a:gs>
                <a:gs pos="50000">
                  <a:schemeClr val="accent1">
                    <a:lumMod val="75000"/>
                  </a:schemeClr>
                </a:gs>
                <a:gs pos="100000">
                  <a:schemeClr val="accent1">
                    <a:lumMod val="60000"/>
                    <a:lumOff val="40000"/>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id="{69183BFF-DCDA-AECD-014B-C93C5A3F1E0C}"/>
              </a:ext>
            </a:extLst>
          </p:cNvPr>
          <p:cNvSpPr txBox="1"/>
          <p:nvPr/>
        </p:nvSpPr>
        <p:spPr>
          <a:xfrm>
            <a:off x="1687744" y="5274364"/>
            <a:ext cx="720000" cy="523220"/>
          </a:xfrm>
          <a:prstGeom prst="rect">
            <a:avLst/>
          </a:prstGeom>
          <a:noFill/>
        </p:spPr>
        <p:txBody>
          <a:bodyPr wrap="square" rtlCol="0">
            <a:spAutoFit/>
          </a:bodyPr>
          <a:lstStyle/>
          <a:p>
            <a:pPr algn="ctr"/>
            <a:r>
              <a:rPr lang="en-US" altLang="zh-CN" sz="2800" dirty="0">
                <a:solidFill>
                  <a:schemeClr val="accent1">
                    <a:lumMod val="50000"/>
                  </a:schemeClr>
                </a:solidFill>
                <a:latin typeface="思源黑体 CN Bold" panose="020B0800000000000000" pitchFamily="34" charset="-122"/>
                <a:ea typeface="思源黑体 CN Bold" panose="020B0800000000000000" pitchFamily="34" charset="-122"/>
              </a:rPr>
              <a:t>01</a:t>
            </a:r>
            <a:endParaRPr lang="zh-CN" altLang="en-US" sz="2800" dirty="0">
              <a:solidFill>
                <a:schemeClr val="accent1">
                  <a:lumMod val="50000"/>
                </a:schemeClr>
              </a:solidFill>
              <a:latin typeface="思源黑体 CN Bold" panose="020B0800000000000000" pitchFamily="34" charset="-122"/>
              <a:ea typeface="思源黑体 CN Bold" panose="020B0800000000000000" pitchFamily="34" charset="-122"/>
            </a:endParaRPr>
          </a:p>
        </p:txBody>
      </p:sp>
      <p:sp>
        <p:nvSpPr>
          <p:cNvPr id="9" name="文本框 8">
            <a:extLst>
              <a:ext uri="{FF2B5EF4-FFF2-40B4-BE49-F238E27FC236}">
                <a16:creationId xmlns:a16="http://schemas.microsoft.com/office/drawing/2014/main" id="{17809B9E-49B5-8BF1-CEDB-1C7C2CA3D7CB}"/>
              </a:ext>
            </a:extLst>
          </p:cNvPr>
          <p:cNvSpPr txBox="1"/>
          <p:nvPr/>
        </p:nvSpPr>
        <p:spPr>
          <a:xfrm>
            <a:off x="4409782" y="5274364"/>
            <a:ext cx="720000" cy="523220"/>
          </a:xfrm>
          <a:prstGeom prst="rect">
            <a:avLst/>
          </a:prstGeom>
          <a:noFill/>
        </p:spPr>
        <p:txBody>
          <a:bodyPr wrap="square" rtlCol="0">
            <a:spAutoFit/>
          </a:bodyPr>
          <a:lstStyle/>
          <a:p>
            <a:pPr algn="ctr"/>
            <a:r>
              <a:rPr lang="en-US" altLang="zh-CN" sz="2800" dirty="0">
                <a:solidFill>
                  <a:schemeClr val="accent1">
                    <a:lumMod val="50000"/>
                  </a:schemeClr>
                </a:solidFill>
                <a:latin typeface="思源黑体 CN Bold" panose="020B0800000000000000" pitchFamily="34" charset="-122"/>
                <a:ea typeface="思源黑体 CN Bold" panose="020B0800000000000000" pitchFamily="34" charset="-122"/>
              </a:rPr>
              <a:t>02</a:t>
            </a:r>
            <a:endParaRPr lang="zh-CN" altLang="en-US" sz="2800" dirty="0">
              <a:solidFill>
                <a:schemeClr val="accent1">
                  <a:lumMod val="50000"/>
                </a:schemeClr>
              </a:solidFill>
              <a:latin typeface="思源黑体 CN Bold" panose="020B0800000000000000" pitchFamily="34" charset="-122"/>
              <a:ea typeface="思源黑体 CN Bold" panose="020B0800000000000000" pitchFamily="34" charset="-122"/>
            </a:endParaRPr>
          </a:p>
        </p:txBody>
      </p:sp>
      <p:sp>
        <p:nvSpPr>
          <p:cNvPr id="10" name="文本框 9">
            <a:extLst>
              <a:ext uri="{FF2B5EF4-FFF2-40B4-BE49-F238E27FC236}">
                <a16:creationId xmlns:a16="http://schemas.microsoft.com/office/drawing/2014/main" id="{FFD449F6-EF7D-F8E7-2702-C432C4A62F43}"/>
              </a:ext>
            </a:extLst>
          </p:cNvPr>
          <p:cNvSpPr txBox="1"/>
          <p:nvPr/>
        </p:nvSpPr>
        <p:spPr>
          <a:xfrm>
            <a:off x="9895127" y="5274365"/>
            <a:ext cx="720000" cy="523220"/>
          </a:xfrm>
          <a:prstGeom prst="rect">
            <a:avLst/>
          </a:prstGeom>
          <a:noFill/>
        </p:spPr>
        <p:txBody>
          <a:bodyPr wrap="square" rtlCol="0">
            <a:spAutoFit/>
          </a:bodyPr>
          <a:lstStyle/>
          <a:p>
            <a:pPr algn="ctr"/>
            <a:r>
              <a:rPr lang="en-US" altLang="zh-CN" sz="2800" dirty="0">
                <a:solidFill>
                  <a:schemeClr val="accent1">
                    <a:lumMod val="50000"/>
                  </a:schemeClr>
                </a:solidFill>
                <a:latin typeface="思源黑体 CN Bold" panose="020B0800000000000000" pitchFamily="34" charset="-122"/>
                <a:ea typeface="思源黑体 CN Bold" panose="020B0800000000000000" pitchFamily="34" charset="-122"/>
              </a:rPr>
              <a:t>04</a:t>
            </a:r>
            <a:endParaRPr lang="zh-CN" altLang="en-US" sz="2800" dirty="0">
              <a:solidFill>
                <a:schemeClr val="accent1">
                  <a:lumMod val="50000"/>
                </a:schemeClr>
              </a:solidFill>
              <a:latin typeface="思源黑体 CN Bold" panose="020B0800000000000000" pitchFamily="34" charset="-122"/>
              <a:ea typeface="思源黑体 CN Bold" panose="020B0800000000000000" pitchFamily="34" charset="-122"/>
            </a:endParaRPr>
          </a:p>
        </p:txBody>
      </p:sp>
      <p:sp>
        <p:nvSpPr>
          <p:cNvPr id="11" name="文本框 10">
            <a:extLst>
              <a:ext uri="{FF2B5EF4-FFF2-40B4-BE49-F238E27FC236}">
                <a16:creationId xmlns:a16="http://schemas.microsoft.com/office/drawing/2014/main" id="{6D97AED3-6CBD-3329-38A1-E7F6CDB0E5B1}"/>
              </a:ext>
            </a:extLst>
          </p:cNvPr>
          <p:cNvSpPr txBox="1"/>
          <p:nvPr/>
        </p:nvSpPr>
        <p:spPr>
          <a:xfrm>
            <a:off x="7131820" y="5274364"/>
            <a:ext cx="720000" cy="523220"/>
          </a:xfrm>
          <a:prstGeom prst="rect">
            <a:avLst/>
          </a:prstGeom>
          <a:noFill/>
        </p:spPr>
        <p:txBody>
          <a:bodyPr wrap="square" rtlCol="0">
            <a:spAutoFit/>
          </a:bodyPr>
          <a:lstStyle/>
          <a:p>
            <a:pPr algn="ctr"/>
            <a:r>
              <a:rPr lang="en-US" altLang="zh-CN" sz="2800" dirty="0">
                <a:solidFill>
                  <a:schemeClr val="accent1">
                    <a:lumMod val="50000"/>
                  </a:schemeClr>
                </a:solidFill>
                <a:latin typeface="思源黑体 CN Bold" panose="020B0800000000000000" pitchFamily="34" charset="-122"/>
                <a:ea typeface="思源黑体 CN Bold" panose="020B0800000000000000" pitchFamily="34" charset="-122"/>
              </a:rPr>
              <a:t>03</a:t>
            </a:r>
            <a:endParaRPr lang="zh-CN" altLang="en-US" sz="2800" dirty="0">
              <a:solidFill>
                <a:schemeClr val="accent1">
                  <a:lumMod val="50000"/>
                </a:schemeClr>
              </a:solidFill>
              <a:latin typeface="思源黑体 CN Bold" panose="020B0800000000000000" pitchFamily="34" charset="-122"/>
              <a:ea typeface="思源黑体 CN Bold" panose="020B0800000000000000" pitchFamily="34" charset="-122"/>
            </a:endParaRPr>
          </a:p>
        </p:txBody>
      </p:sp>
      <p:sp>
        <p:nvSpPr>
          <p:cNvPr id="12" name="椭圆 11">
            <a:extLst>
              <a:ext uri="{FF2B5EF4-FFF2-40B4-BE49-F238E27FC236}">
                <a16:creationId xmlns:a16="http://schemas.microsoft.com/office/drawing/2014/main" id="{6B99AC73-9615-881F-2A2B-8DB65B1037D4}"/>
              </a:ext>
            </a:extLst>
          </p:cNvPr>
          <p:cNvSpPr/>
          <p:nvPr/>
        </p:nvSpPr>
        <p:spPr>
          <a:xfrm>
            <a:off x="2809290" y="5562650"/>
            <a:ext cx="200025" cy="200025"/>
          </a:xfrm>
          <a:prstGeom prst="ellipse">
            <a:avLst/>
          </a:prstGeom>
          <a:noFill/>
          <a:ln w="12700" cap="flat">
            <a:solidFill>
              <a:schemeClr val="bg1"/>
            </a:solidFill>
            <a:prstDash val="solid"/>
            <a:miter/>
          </a:ln>
          <a:effectLst/>
        </p:spPr>
        <p:txBody>
          <a:bodyPr rtlCol="0" anchor="ctr" anchorCtr="1"/>
          <a:lstStyle/>
          <a:p>
            <a:pPr marL="0" marR="0" indent="0" algn="l"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17" name="文本框 16">
            <a:extLst>
              <a:ext uri="{FF2B5EF4-FFF2-40B4-BE49-F238E27FC236}">
                <a16:creationId xmlns:a16="http://schemas.microsoft.com/office/drawing/2014/main" id="{2E034517-E36C-D954-3F57-B1F1B022EB0F}"/>
              </a:ext>
            </a:extLst>
          </p:cNvPr>
          <p:cNvSpPr txBox="1"/>
          <p:nvPr/>
        </p:nvSpPr>
        <p:spPr>
          <a:xfrm>
            <a:off x="1208057" y="1957075"/>
            <a:ext cx="1572310" cy="400110"/>
          </a:xfrm>
          <a:prstGeom prst="rect">
            <a:avLst/>
          </a:prstGeom>
          <a:noFill/>
        </p:spPr>
        <p:txBody>
          <a:bodyPr wrap="square" rtlCol="0">
            <a:spAutoFit/>
          </a:bodyPr>
          <a:lstStyle/>
          <a:p>
            <a:pPr algn="ctr"/>
            <a:r>
              <a:rPr lang="zh-CN" altLang="en-US" sz="2000" dirty="0">
                <a:solidFill>
                  <a:schemeClr val="accent1">
                    <a:lumMod val="50000"/>
                  </a:schemeClr>
                </a:solidFill>
                <a:latin typeface="思源黑体 CN Bold" panose="020B0800000000000000" pitchFamily="34" charset="-122"/>
                <a:ea typeface="思源黑体 CN Bold" panose="020B0800000000000000" pitchFamily="34" charset="-122"/>
              </a:rPr>
              <a:t>输入标题</a:t>
            </a:r>
          </a:p>
        </p:txBody>
      </p:sp>
      <p:sp>
        <p:nvSpPr>
          <p:cNvPr id="18" name="文本框 17">
            <a:extLst>
              <a:ext uri="{FF2B5EF4-FFF2-40B4-BE49-F238E27FC236}">
                <a16:creationId xmlns:a16="http://schemas.microsoft.com/office/drawing/2014/main" id="{926C45EB-0CDC-327B-F501-56863070A018}"/>
              </a:ext>
            </a:extLst>
          </p:cNvPr>
          <p:cNvSpPr txBox="1"/>
          <p:nvPr/>
        </p:nvSpPr>
        <p:spPr>
          <a:xfrm>
            <a:off x="3983935" y="1957075"/>
            <a:ext cx="1572310" cy="400110"/>
          </a:xfrm>
          <a:prstGeom prst="rect">
            <a:avLst/>
          </a:prstGeom>
          <a:noFill/>
        </p:spPr>
        <p:txBody>
          <a:bodyPr wrap="square" rtlCol="0">
            <a:spAutoFit/>
          </a:bodyPr>
          <a:lstStyle/>
          <a:p>
            <a:pPr algn="ctr"/>
            <a:r>
              <a:rPr lang="zh-CN" altLang="en-US" sz="2000" dirty="0">
                <a:solidFill>
                  <a:schemeClr val="accent1">
                    <a:lumMod val="50000"/>
                  </a:schemeClr>
                </a:solidFill>
                <a:latin typeface="思源黑体 CN Bold" panose="020B0800000000000000" pitchFamily="34" charset="-122"/>
                <a:ea typeface="思源黑体 CN Bold" panose="020B0800000000000000" pitchFamily="34" charset="-122"/>
              </a:rPr>
              <a:t>输入标题</a:t>
            </a:r>
          </a:p>
        </p:txBody>
      </p:sp>
      <p:sp>
        <p:nvSpPr>
          <p:cNvPr id="19" name="文本框 18">
            <a:extLst>
              <a:ext uri="{FF2B5EF4-FFF2-40B4-BE49-F238E27FC236}">
                <a16:creationId xmlns:a16="http://schemas.microsoft.com/office/drawing/2014/main" id="{BEF3EE4B-DE55-F4D0-97E7-0AB1811C38B5}"/>
              </a:ext>
            </a:extLst>
          </p:cNvPr>
          <p:cNvSpPr txBox="1"/>
          <p:nvPr/>
        </p:nvSpPr>
        <p:spPr>
          <a:xfrm>
            <a:off x="6624481" y="1957075"/>
            <a:ext cx="1572310" cy="400110"/>
          </a:xfrm>
          <a:prstGeom prst="rect">
            <a:avLst/>
          </a:prstGeom>
          <a:noFill/>
        </p:spPr>
        <p:txBody>
          <a:bodyPr wrap="square" rtlCol="0">
            <a:spAutoFit/>
          </a:bodyPr>
          <a:lstStyle/>
          <a:p>
            <a:pPr algn="ctr"/>
            <a:r>
              <a:rPr lang="zh-CN" altLang="en-US" sz="2000" dirty="0">
                <a:solidFill>
                  <a:schemeClr val="accent1">
                    <a:lumMod val="50000"/>
                  </a:schemeClr>
                </a:solidFill>
                <a:latin typeface="思源黑体 CN Bold" panose="020B0800000000000000" pitchFamily="34" charset="-122"/>
                <a:ea typeface="思源黑体 CN Bold" panose="020B0800000000000000" pitchFamily="34" charset="-122"/>
              </a:rPr>
              <a:t>输入标题</a:t>
            </a:r>
          </a:p>
        </p:txBody>
      </p:sp>
      <p:sp>
        <p:nvSpPr>
          <p:cNvPr id="20" name="文本框 19">
            <a:extLst>
              <a:ext uri="{FF2B5EF4-FFF2-40B4-BE49-F238E27FC236}">
                <a16:creationId xmlns:a16="http://schemas.microsoft.com/office/drawing/2014/main" id="{C2C8A7AC-BF42-F8EF-B227-D4AFC662ED79}"/>
              </a:ext>
            </a:extLst>
          </p:cNvPr>
          <p:cNvSpPr txBox="1"/>
          <p:nvPr/>
        </p:nvSpPr>
        <p:spPr>
          <a:xfrm>
            <a:off x="9411634" y="1957075"/>
            <a:ext cx="1572310" cy="400110"/>
          </a:xfrm>
          <a:prstGeom prst="rect">
            <a:avLst/>
          </a:prstGeom>
          <a:noFill/>
        </p:spPr>
        <p:txBody>
          <a:bodyPr wrap="square" rtlCol="0">
            <a:spAutoFit/>
          </a:bodyPr>
          <a:lstStyle/>
          <a:p>
            <a:pPr algn="ctr"/>
            <a:r>
              <a:rPr lang="zh-CN" altLang="en-US" sz="2000" dirty="0">
                <a:solidFill>
                  <a:schemeClr val="accent1">
                    <a:lumMod val="50000"/>
                  </a:schemeClr>
                </a:solidFill>
                <a:latin typeface="思源黑体 CN Bold" panose="020B0800000000000000" pitchFamily="34" charset="-122"/>
                <a:ea typeface="思源黑体 CN Bold" panose="020B0800000000000000" pitchFamily="34" charset="-122"/>
              </a:rPr>
              <a:t>输入标题</a:t>
            </a:r>
          </a:p>
        </p:txBody>
      </p:sp>
      <p:grpSp>
        <p:nvGrpSpPr>
          <p:cNvPr id="29" name="组合 28">
            <a:extLst>
              <a:ext uri="{FF2B5EF4-FFF2-40B4-BE49-F238E27FC236}">
                <a16:creationId xmlns:a16="http://schemas.microsoft.com/office/drawing/2014/main" id="{A8107822-3B54-EBDD-B56D-2AEE91EAF78C}"/>
              </a:ext>
            </a:extLst>
          </p:cNvPr>
          <p:cNvGrpSpPr/>
          <p:nvPr/>
        </p:nvGrpSpPr>
        <p:grpSpPr>
          <a:xfrm>
            <a:off x="10839993" y="4791211"/>
            <a:ext cx="476212" cy="72000"/>
            <a:chOff x="5572125" y="504825"/>
            <a:chExt cx="476212" cy="72000"/>
          </a:xfrm>
          <a:gradFill>
            <a:gsLst>
              <a:gs pos="0">
                <a:schemeClr val="accent1">
                  <a:lumMod val="75000"/>
                </a:schemeClr>
              </a:gs>
              <a:gs pos="100000">
                <a:schemeClr val="accent1">
                  <a:lumMod val="60000"/>
                  <a:lumOff val="40000"/>
                  <a:alpha val="5000"/>
                </a:schemeClr>
              </a:gs>
            </a:gsLst>
            <a:path path="circle">
              <a:fillToRect r="100000" b="100000"/>
            </a:path>
          </a:gradFill>
        </p:grpSpPr>
        <p:sp>
          <p:nvSpPr>
            <p:cNvPr id="30" name="椭圆 29">
              <a:extLst>
                <a:ext uri="{FF2B5EF4-FFF2-40B4-BE49-F238E27FC236}">
                  <a16:creationId xmlns:a16="http://schemas.microsoft.com/office/drawing/2014/main" id="{467C20C0-678D-C935-B3CA-243826ED6663}"/>
                </a:ext>
              </a:extLst>
            </p:cNvPr>
            <p:cNvSpPr/>
            <p:nvPr/>
          </p:nvSpPr>
          <p:spPr>
            <a:xfrm>
              <a:off x="5572125" y="50482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C0CE1C61-FD32-73EE-E616-3B724CB05C81}"/>
                </a:ext>
              </a:extLst>
            </p:cNvPr>
            <p:cNvSpPr/>
            <p:nvPr/>
          </p:nvSpPr>
          <p:spPr>
            <a:xfrm>
              <a:off x="5673178" y="50482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108AD534-7207-D20C-3226-2B02590524C0}"/>
                </a:ext>
              </a:extLst>
            </p:cNvPr>
            <p:cNvSpPr/>
            <p:nvPr/>
          </p:nvSpPr>
          <p:spPr>
            <a:xfrm>
              <a:off x="5774231" y="50482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45D10B6A-DE24-9792-8EE1-6A0E40468920}"/>
                </a:ext>
              </a:extLst>
            </p:cNvPr>
            <p:cNvSpPr/>
            <p:nvPr/>
          </p:nvSpPr>
          <p:spPr>
            <a:xfrm>
              <a:off x="5875284" y="50482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D05064C1-BFCA-23F6-BD49-C490BC940D67}"/>
                </a:ext>
              </a:extLst>
            </p:cNvPr>
            <p:cNvSpPr/>
            <p:nvPr/>
          </p:nvSpPr>
          <p:spPr>
            <a:xfrm>
              <a:off x="5976337" y="50482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a:extLst>
              <a:ext uri="{FF2B5EF4-FFF2-40B4-BE49-F238E27FC236}">
                <a16:creationId xmlns:a16="http://schemas.microsoft.com/office/drawing/2014/main" id="{634F22AC-3C83-852E-3ACC-5E50DC57D76E}"/>
              </a:ext>
            </a:extLst>
          </p:cNvPr>
          <p:cNvGrpSpPr/>
          <p:nvPr/>
        </p:nvGrpSpPr>
        <p:grpSpPr>
          <a:xfrm>
            <a:off x="8012345" y="4791211"/>
            <a:ext cx="476212" cy="72000"/>
            <a:chOff x="5572125" y="504825"/>
            <a:chExt cx="476212" cy="72000"/>
          </a:xfrm>
          <a:gradFill>
            <a:gsLst>
              <a:gs pos="0">
                <a:schemeClr val="accent1">
                  <a:lumMod val="75000"/>
                </a:schemeClr>
              </a:gs>
              <a:gs pos="100000">
                <a:schemeClr val="accent1">
                  <a:lumMod val="60000"/>
                  <a:lumOff val="40000"/>
                  <a:alpha val="5000"/>
                </a:schemeClr>
              </a:gs>
            </a:gsLst>
            <a:path path="circle">
              <a:fillToRect r="100000" b="100000"/>
            </a:path>
          </a:gradFill>
        </p:grpSpPr>
        <p:sp>
          <p:nvSpPr>
            <p:cNvPr id="36" name="椭圆 35">
              <a:extLst>
                <a:ext uri="{FF2B5EF4-FFF2-40B4-BE49-F238E27FC236}">
                  <a16:creationId xmlns:a16="http://schemas.microsoft.com/office/drawing/2014/main" id="{2AFF0130-D76D-C146-1AD0-F7D9972F2717}"/>
                </a:ext>
              </a:extLst>
            </p:cNvPr>
            <p:cNvSpPr/>
            <p:nvPr/>
          </p:nvSpPr>
          <p:spPr>
            <a:xfrm>
              <a:off x="5572125" y="50482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BA89F30B-794C-676D-6B1D-BB6A0E1108C2}"/>
                </a:ext>
              </a:extLst>
            </p:cNvPr>
            <p:cNvSpPr/>
            <p:nvPr/>
          </p:nvSpPr>
          <p:spPr>
            <a:xfrm>
              <a:off x="5673178" y="50482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05D2631A-3B43-489D-CBE9-87321B75918F}"/>
                </a:ext>
              </a:extLst>
            </p:cNvPr>
            <p:cNvSpPr/>
            <p:nvPr/>
          </p:nvSpPr>
          <p:spPr>
            <a:xfrm>
              <a:off x="5774231" y="50482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CEB32450-DC1E-99BE-23D9-213EE8450FE6}"/>
                </a:ext>
              </a:extLst>
            </p:cNvPr>
            <p:cNvSpPr/>
            <p:nvPr/>
          </p:nvSpPr>
          <p:spPr>
            <a:xfrm>
              <a:off x="5875284" y="50482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07854D8C-B665-6D8B-1B0D-D3AC378BA1D1}"/>
                </a:ext>
              </a:extLst>
            </p:cNvPr>
            <p:cNvSpPr/>
            <p:nvPr/>
          </p:nvSpPr>
          <p:spPr>
            <a:xfrm>
              <a:off x="5976337" y="50482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a:extLst>
              <a:ext uri="{FF2B5EF4-FFF2-40B4-BE49-F238E27FC236}">
                <a16:creationId xmlns:a16="http://schemas.microsoft.com/office/drawing/2014/main" id="{7AB00A5C-E56D-22F5-AD99-825E4FD7940F}"/>
              </a:ext>
            </a:extLst>
          </p:cNvPr>
          <p:cNvGrpSpPr/>
          <p:nvPr/>
        </p:nvGrpSpPr>
        <p:grpSpPr>
          <a:xfrm>
            <a:off x="5281656" y="4791211"/>
            <a:ext cx="476212" cy="72000"/>
            <a:chOff x="5572125" y="504825"/>
            <a:chExt cx="476212" cy="72000"/>
          </a:xfrm>
          <a:gradFill>
            <a:gsLst>
              <a:gs pos="0">
                <a:schemeClr val="accent1">
                  <a:lumMod val="75000"/>
                </a:schemeClr>
              </a:gs>
              <a:gs pos="100000">
                <a:schemeClr val="accent1">
                  <a:lumMod val="60000"/>
                  <a:lumOff val="40000"/>
                  <a:alpha val="5000"/>
                </a:schemeClr>
              </a:gs>
            </a:gsLst>
            <a:path path="circle">
              <a:fillToRect r="100000" b="100000"/>
            </a:path>
          </a:gradFill>
        </p:grpSpPr>
        <p:sp>
          <p:nvSpPr>
            <p:cNvPr id="42" name="椭圆 41">
              <a:extLst>
                <a:ext uri="{FF2B5EF4-FFF2-40B4-BE49-F238E27FC236}">
                  <a16:creationId xmlns:a16="http://schemas.microsoft.com/office/drawing/2014/main" id="{2BF3CEA8-158D-9781-F560-3BFDBB34B77E}"/>
                </a:ext>
              </a:extLst>
            </p:cNvPr>
            <p:cNvSpPr/>
            <p:nvPr/>
          </p:nvSpPr>
          <p:spPr>
            <a:xfrm>
              <a:off x="5572125" y="50482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BE7ABBEF-CE75-9659-3DE6-DD10AAE59C32}"/>
                </a:ext>
              </a:extLst>
            </p:cNvPr>
            <p:cNvSpPr/>
            <p:nvPr/>
          </p:nvSpPr>
          <p:spPr>
            <a:xfrm>
              <a:off x="5673178" y="50482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8544347A-FB39-2304-F63E-D2704E9CF888}"/>
                </a:ext>
              </a:extLst>
            </p:cNvPr>
            <p:cNvSpPr/>
            <p:nvPr/>
          </p:nvSpPr>
          <p:spPr>
            <a:xfrm>
              <a:off x="5774231" y="50482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6486E74E-B46F-9425-CA9A-BC7FBFE4D5B0}"/>
                </a:ext>
              </a:extLst>
            </p:cNvPr>
            <p:cNvSpPr/>
            <p:nvPr/>
          </p:nvSpPr>
          <p:spPr>
            <a:xfrm>
              <a:off x="5875284" y="50482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92B899FE-5D54-4063-CA86-78DE70266F8C}"/>
                </a:ext>
              </a:extLst>
            </p:cNvPr>
            <p:cNvSpPr/>
            <p:nvPr/>
          </p:nvSpPr>
          <p:spPr>
            <a:xfrm>
              <a:off x="5976337" y="50482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a:extLst>
              <a:ext uri="{FF2B5EF4-FFF2-40B4-BE49-F238E27FC236}">
                <a16:creationId xmlns:a16="http://schemas.microsoft.com/office/drawing/2014/main" id="{5971A74A-E173-783C-D2FC-B5152152C105}"/>
              </a:ext>
            </a:extLst>
          </p:cNvPr>
          <p:cNvGrpSpPr/>
          <p:nvPr/>
        </p:nvGrpSpPr>
        <p:grpSpPr>
          <a:xfrm>
            <a:off x="2689429" y="4791211"/>
            <a:ext cx="476212" cy="72000"/>
            <a:chOff x="5572125" y="504825"/>
            <a:chExt cx="476212" cy="72000"/>
          </a:xfrm>
          <a:gradFill>
            <a:gsLst>
              <a:gs pos="0">
                <a:schemeClr val="accent1">
                  <a:lumMod val="75000"/>
                </a:schemeClr>
              </a:gs>
              <a:gs pos="100000">
                <a:schemeClr val="accent1">
                  <a:lumMod val="60000"/>
                  <a:lumOff val="40000"/>
                  <a:alpha val="5000"/>
                </a:schemeClr>
              </a:gs>
            </a:gsLst>
            <a:path path="circle">
              <a:fillToRect r="100000" b="100000"/>
            </a:path>
          </a:gradFill>
        </p:grpSpPr>
        <p:sp>
          <p:nvSpPr>
            <p:cNvPr id="48" name="椭圆 47">
              <a:extLst>
                <a:ext uri="{FF2B5EF4-FFF2-40B4-BE49-F238E27FC236}">
                  <a16:creationId xmlns:a16="http://schemas.microsoft.com/office/drawing/2014/main" id="{16D3FABA-2D0C-6ECD-F475-41573043C8F6}"/>
                </a:ext>
              </a:extLst>
            </p:cNvPr>
            <p:cNvSpPr/>
            <p:nvPr/>
          </p:nvSpPr>
          <p:spPr>
            <a:xfrm>
              <a:off x="5572125" y="50482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id="{6D367D5F-1528-61E9-26DC-B66A1786237B}"/>
                </a:ext>
              </a:extLst>
            </p:cNvPr>
            <p:cNvSpPr/>
            <p:nvPr/>
          </p:nvSpPr>
          <p:spPr>
            <a:xfrm>
              <a:off x="5673178" y="50482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id="{1B3EC765-1F12-CD25-AA5E-E8035AADD5D1}"/>
                </a:ext>
              </a:extLst>
            </p:cNvPr>
            <p:cNvSpPr/>
            <p:nvPr/>
          </p:nvSpPr>
          <p:spPr>
            <a:xfrm>
              <a:off x="5774231" y="50482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id="{5C3DEE23-C8DA-F055-5F83-20162B9E1E0F}"/>
                </a:ext>
              </a:extLst>
            </p:cNvPr>
            <p:cNvSpPr/>
            <p:nvPr/>
          </p:nvSpPr>
          <p:spPr>
            <a:xfrm>
              <a:off x="5875284" y="50482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205F9B7A-C68B-413A-F0EC-CEA0CBFE6AAD}"/>
                </a:ext>
              </a:extLst>
            </p:cNvPr>
            <p:cNvSpPr/>
            <p:nvPr/>
          </p:nvSpPr>
          <p:spPr>
            <a:xfrm>
              <a:off x="5976337" y="50482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3" name="直线连接符 10">
            <a:extLst>
              <a:ext uri="{FF2B5EF4-FFF2-40B4-BE49-F238E27FC236}">
                <a16:creationId xmlns:a16="http://schemas.microsoft.com/office/drawing/2014/main" id="{7EDBD61F-3254-A2CC-B73E-7D4D8790A4AC}"/>
              </a:ext>
            </a:extLst>
          </p:cNvPr>
          <p:cNvCxnSpPr>
            <a:cxnSpLocks/>
          </p:cNvCxnSpPr>
          <p:nvPr/>
        </p:nvCxnSpPr>
        <p:spPr>
          <a:xfrm>
            <a:off x="2262070" y="5527122"/>
            <a:ext cx="2188010" cy="0"/>
          </a:xfrm>
          <a:prstGeom prst="line">
            <a:avLst/>
          </a:prstGeom>
          <a:ln w="9525">
            <a:gradFill>
              <a:gsLst>
                <a:gs pos="0">
                  <a:schemeClr val="accent1">
                    <a:lumMod val="60000"/>
                    <a:lumOff val="40000"/>
                    <a:alpha val="0"/>
                  </a:schemeClr>
                </a:gs>
                <a:gs pos="50000">
                  <a:schemeClr val="accent1">
                    <a:lumMod val="75000"/>
                  </a:schemeClr>
                </a:gs>
                <a:gs pos="100000">
                  <a:schemeClr val="accent1">
                    <a:lumMod val="60000"/>
                    <a:lumOff val="40000"/>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4" name="直线连接符 10">
            <a:extLst>
              <a:ext uri="{FF2B5EF4-FFF2-40B4-BE49-F238E27FC236}">
                <a16:creationId xmlns:a16="http://schemas.microsoft.com/office/drawing/2014/main" id="{BFC7159A-D896-EE0A-0285-7E85F1D17A49}"/>
              </a:ext>
            </a:extLst>
          </p:cNvPr>
          <p:cNvCxnSpPr>
            <a:cxnSpLocks/>
          </p:cNvCxnSpPr>
          <p:nvPr/>
        </p:nvCxnSpPr>
        <p:spPr>
          <a:xfrm>
            <a:off x="5096651" y="5527122"/>
            <a:ext cx="2188010" cy="0"/>
          </a:xfrm>
          <a:prstGeom prst="line">
            <a:avLst/>
          </a:prstGeom>
          <a:ln w="9525">
            <a:gradFill>
              <a:gsLst>
                <a:gs pos="0">
                  <a:schemeClr val="accent1">
                    <a:lumMod val="60000"/>
                    <a:lumOff val="40000"/>
                    <a:alpha val="0"/>
                  </a:schemeClr>
                </a:gs>
                <a:gs pos="50000">
                  <a:schemeClr val="accent1">
                    <a:lumMod val="75000"/>
                  </a:schemeClr>
                </a:gs>
                <a:gs pos="100000">
                  <a:schemeClr val="accent1">
                    <a:lumMod val="60000"/>
                    <a:lumOff val="40000"/>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5" name="直线连接符 10">
            <a:extLst>
              <a:ext uri="{FF2B5EF4-FFF2-40B4-BE49-F238E27FC236}">
                <a16:creationId xmlns:a16="http://schemas.microsoft.com/office/drawing/2014/main" id="{E3331403-3A00-468C-37A4-93D2F1F5235C}"/>
              </a:ext>
            </a:extLst>
          </p:cNvPr>
          <p:cNvCxnSpPr>
            <a:cxnSpLocks/>
          </p:cNvCxnSpPr>
          <p:nvPr/>
        </p:nvCxnSpPr>
        <p:spPr>
          <a:xfrm>
            <a:off x="7851820" y="5527122"/>
            <a:ext cx="2188010" cy="0"/>
          </a:xfrm>
          <a:prstGeom prst="line">
            <a:avLst/>
          </a:prstGeom>
          <a:ln w="9525">
            <a:gradFill>
              <a:gsLst>
                <a:gs pos="0">
                  <a:schemeClr val="accent1">
                    <a:lumMod val="60000"/>
                    <a:lumOff val="40000"/>
                    <a:alpha val="0"/>
                  </a:schemeClr>
                </a:gs>
                <a:gs pos="50000">
                  <a:schemeClr val="accent1">
                    <a:lumMod val="75000"/>
                  </a:schemeClr>
                </a:gs>
                <a:gs pos="100000">
                  <a:schemeClr val="accent1">
                    <a:lumMod val="60000"/>
                    <a:lumOff val="40000"/>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6" name="直线连接符 10">
            <a:extLst>
              <a:ext uri="{FF2B5EF4-FFF2-40B4-BE49-F238E27FC236}">
                <a16:creationId xmlns:a16="http://schemas.microsoft.com/office/drawing/2014/main" id="{1F63AB1A-34AD-D433-AB25-02937B60523A}"/>
              </a:ext>
            </a:extLst>
          </p:cNvPr>
          <p:cNvCxnSpPr>
            <a:cxnSpLocks/>
          </p:cNvCxnSpPr>
          <p:nvPr/>
        </p:nvCxnSpPr>
        <p:spPr>
          <a:xfrm>
            <a:off x="10615127" y="5527122"/>
            <a:ext cx="1576873" cy="0"/>
          </a:xfrm>
          <a:prstGeom prst="line">
            <a:avLst/>
          </a:prstGeom>
          <a:ln w="9525">
            <a:gradFill>
              <a:gsLst>
                <a:gs pos="0">
                  <a:schemeClr val="accent1">
                    <a:lumMod val="60000"/>
                    <a:lumOff val="40000"/>
                    <a:alpha val="0"/>
                  </a:schemeClr>
                </a:gs>
                <a:gs pos="50000">
                  <a:schemeClr val="accent1">
                    <a:lumMod val="75000"/>
                  </a:schemeClr>
                </a:gs>
                <a:gs pos="100000">
                  <a:schemeClr val="accent1">
                    <a:lumMod val="60000"/>
                    <a:lumOff val="40000"/>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59" name="TextBox 24">
            <a:extLst>
              <a:ext uri="{FF2B5EF4-FFF2-40B4-BE49-F238E27FC236}">
                <a16:creationId xmlns:a16="http://schemas.microsoft.com/office/drawing/2014/main" id="{A729B785-C158-9BE1-0F7A-CE413F0B4FC5}"/>
              </a:ext>
            </a:extLst>
          </p:cNvPr>
          <p:cNvSpPr txBox="1"/>
          <p:nvPr/>
        </p:nvSpPr>
        <p:spPr>
          <a:xfrm>
            <a:off x="1083310" y="2439383"/>
            <a:ext cx="1808225" cy="2148280"/>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mn-ea"/>
                <a:cs typeface="Segoe UI" panose="020B0502040204020203" pitchFamily="34" charset="0"/>
              </a:rPr>
              <a:t>在此输入您要输的内容在此输入您要输的内容在此输入您要输的内容在此输入您要输的内容在此输入您要输的内容在此输入您要输的内容在此输入您要输的内容</a:t>
            </a:r>
            <a:endParaRPr lang="en-US" altLang="zh-CN" sz="1400" dirty="0">
              <a:solidFill>
                <a:schemeClr val="tx1">
                  <a:lumMod val="75000"/>
                  <a:lumOff val="25000"/>
                </a:schemeClr>
              </a:solidFill>
              <a:latin typeface="+mn-ea"/>
              <a:cs typeface="Segoe UI" panose="020B0502040204020203" pitchFamily="34" charset="0"/>
            </a:endParaRPr>
          </a:p>
        </p:txBody>
      </p:sp>
      <p:sp>
        <p:nvSpPr>
          <p:cNvPr id="60" name="TextBox 24">
            <a:extLst>
              <a:ext uri="{FF2B5EF4-FFF2-40B4-BE49-F238E27FC236}">
                <a16:creationId xmlns:a16="http://schemas.microsoft.com/office/drawing/2014/main" id="{0D0433D6-8D92-C693-0A91-05A87117DA6D}"/>
              </a:ext>
            </a:extLst>
          </p:cNvPr>
          <p:cNvSpPr txBox="1"/>
          <p:nvPr/>
        </p:nvSpPr>
        <p:spPr>
          <a:xfrm>
            <a:off x="3848590" y="2439383"/>
            <a:ext cx="1808225" cy="2148280"/>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mn-ea"/>
                <a:cs typeface="Segoe UI" panose="020B0502040204020203" pitchFamily="34" charset="0"/>
              </a:rPr>
              <a:t>在此输入您要输的内容在此输入您要输的内容在此输入您要输的内容在此输入您要输的内容在此输入您要输的内容在此输入您要输的内容在此输入您要输的内容</a:t>
            </a:r>
            <a:endParaRPr lang="en-US" altLang="zh-CN" sz="1400" dirty="0">
              <a:solidFill>
                <a:schemeClr val="tx1">
                  <a:lumMod val="75000"/>
                  <a:lumOff val="25000"/>
                </a:schemeClr>
              </a:solidFill>
              <a:latin typeface="+mn-ea"/>
              <a:cs typeface="Segoe UI" panose="020B0502040204020203" pitchFamily="34" charset="0"/>
            </a:endParaRPr>
          </a:p>
        </p:txBody>
      </p:sp>
      <p:sp>
        <p:nvSpPr>
          <p:cNvPr id="61" name="TextBox 24">
            <a:extLst>
              <a:ext uri="{FF2B5EF4-FFF2-40B4-BE49-F238E27FC236}">
                <a16:creationId xmlns:a16="http://schemas.microsoft.com/office/drawing/2014/main" id="{90ED6744-2C32-8A41-0B2B-04AFF680EC8A}"/>
              </a:ext>
            </a:extLst>
          </p:cNvPr>
          <p:cNvSpPr txBox="1"/>
          <p:nvPr/>
        </p:nvSpPr>
        <p:spPr>
          <a:xfrm>
            <a:off x="6509806" y="2439383"/>
            <a:ext cx="1808225" cy="2148280"/>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mn-ea"/>
                <a:cs typeface="Segoe UI" panose="020B0502040204020203" pitchFamily="34" charset="0"/>
              </a:rPr>
              <a:t>在此输入您要输的内容在此输入您要输的内容在此输入您要输的内容在此输入您要输的内容在此输入您要输的内容在此输入您要输的内容在此输入您要输的内容</a:t>
            </a:r>
            <a:endParaRPr lang="en-US" altLang="zh-CN" sz="1400" dirty="0">
              <a:solidFill>
                <a:schemeClr val="tx1">
                  <a:lumMod val="75000"/>
                  <a:lumOff val="25000"/>
                </a:schemeClr>
              </a:solidFill>
              <a:latin typeface="+mn-ea"/>
              <a:cs typeface="Segoe UI" panose="020B0502040204020203" pitchFamily="34" charset="0"/>
            </a:endParaRPr>
          </a:p>
        </p:txBody>
      </p:sp>
      <p:sp>
        <p:nvSpPr>
          <p:cNvPr id="62" name="TextBox 24">
            <a:extLst>
              <a:ext uri="{FF2B5EF4-FFF2-40B4-BE49-F238E27FC236}">
                <a16:creationId xmlns:a16="http://schemas.microsoft.com/office/drawing/2014/main" id="{28F1002A-39F8-87E8-81C7-B87F72AE19D8}"/>
              </a:ext>
            </a:extLst>
          </p:cNvPr>
          <p:cNvSpPr txBox="1"/>
          <p:nvPr/>
        </p:nvSpPr>
        <p:spPr>
          <a:xfrm>
            <a:off x="9293676" y="2439383"/>
            <a:ext cx="1808225" cy="2148280"/>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mn-ea"/>
                <a:cs typeface="Segoe UI" panose="020B0502040204020203" pitchFamily="34" charset="0"/>
              </a:rPr>
              <a:t>在此输入您要输的内容在此输入您要输的内容在此输入您要输的内容在此输入您要输的内容在此输入您要输的内容在此输入您要输的内容在此输入您要输的内容</a:t>
            </a:r>
            <a:endParaRPr lang="en-US" altLang="zh-CN" sz="1400" dirty="0">
              <a:solidFill>
                <a:schemeClr val="tx1">
                  <a:lumMod val="75000"/>
                  <a:lumOff val="25000"/>
                </a:schemeClr>
              </a:solidFill>
              <a:latin typeface="+mn-ea"/>
              <a:cs typeface="Segoe UI" panose="020B0502040204020203" pitchFamily="34" charset="0"/>
            </a:endParaRPr>
          </a:p>
        </p:txBody>
      </p:sp>
      <p:grpSp>
        <p:nvGrpSpPr>
          <p:cNvPr id="63" name="组合 62">
            <a:extLst>
              <a:ext uri="{FF2B5EF4-FFF2-40B4-BE49-F238E27FC236}">
                <a16:creationId xmlns:a16="http://schemas.microsoft.com/office/drawing/2014/main" id="{BE4A6608-6AC7-3BF7-9A87-E24ED9760E55}"/>
              </a:ext>
            </a:extLst>
          </p:cNvPr>
          <p:cNvGrpSpPr/>
          <p:nvPr/>
        </p:nvGrpSpPr>
        <p:grpSpPr>
          <a:xfrm>
            <a:off x="6353" y="5622095"/>
            <a:ext cx="12185647" cy="1227209"/>
            <a:chOff x="6354" y="5630792"/>
            <a:chExt cx="12185647" cy="1227209"/>
          </a:xfrm>
        </p:grpSpPr>
        <p:sp>
          <p:nvSpPr>
            <p:cNvPr id="64" name="任意多边形: 形状 63">
              <a:extLst>
                <a:ext uri="{FF2B5EF4-FFF2-40B4-BE49-F238E27FC236}">
                  <a16:creationId xmlns:a16="http://schemas.microsoft.com/office/drawing/2014/main" id="{7C20DD0D-A4D5-9787-F5BC-5205404C5E71}"/>
                </a:ext>
              </a:extLst>
            </p:cNvPr>
            <p:cNvSpPr/>
            <p:nvPr/>
          </p:nvSpPr>
          <p:spPr>
            <a:xfrm rot="16200000" flipH="1">
              <a:off x="5669219" y="327199"/>
              <a:ext cx="859917" cy="12185646"/>
            </a:xfrm>
            <a:custGeom>
              <a:avLst/>
              <a:gdLst>
                <a:gd name="connsiteX0" fmla="*/ 0 w 859917"/>
                <a:gd name="connsiteY0" fmla="*/ 12185646 h 12185646"/>
                <a:gd name="connsiteX1" fmla="*/ 661388 w 859917"/>
                <a:gd name="connsiteY1" fmla="*/ 12185646 h 12185646"/>
                <a:gd name="connsiteX2" fmla="*/ 859917 w 859917"/>
                <a:gd name="connsiteY2" fmla="*/ 0 h 12185646"/>
                <a:gd name="connsiteX3" fmla="*/ 198529 w 859917"/>
                <a:gd name="connsiteY3" fmla="*/ 0 h 12185646"/>
              </a:gdLst>
              <a:ahLst/>
              <a:cxnLst>
                <a:cxn ang="0">
                  <a:pos x="connsiteX0" y="connsiteY0"/>
                </a:cxn>
                <a:cxn ang="0">
                  <a:pos x="connsiteX1" y="connsiteY1"/>
                </a:cxn>
                <a:cxn ang="0">
                  <a:pos x="connsiteX2" y="connsiteY2"/>
                </a:cxn>
                <a:cxn ang="0">
                  <a:pos x="connsiteX3" y="connsiteY3"/>
                </a:cxn>
              </a:cxnLst>
              <a:rect l="l" t="t" r="r" b="b"/>
              <a:pathLst>
                <a:path w="859917" h="12185646">
                  <a:moveTo>
                    <a:pt x="0" y="12185646"/>
                  </a:moveTo>
                  <a:lnTo>
                    <a:pt x="661388" y="12185646"/>
                  </a:lnTo>
                  <a:lnTo>
                    <a:pt x="859917" y="0"/>
                  </a:lnTo>
                  <a:lnTo>
                    <a:pt x="198529" y="0"/>
                  </a:lnTo>
                  <a:close/>
                </a:path>
              </a:pathLst>
            </a:custGeom>
            <a:gradFill>
              <a:gsLst>
                <a:gs pos="5000">
                  <a:schemeClr val="accent1">
                    <a:lumMod val="40000"/>
                    <a:lumOff val="60000"/>
                    <a:alpha val="0"/>
                  </a:schemeClr>
                </a:gs>
                <a:gs pos="100000">
                  <a:schemeClr val="accent1">
                    <a:lumMod val="75000"/>
                  </a:schemeClr>
                </a:gs>
              </a:gsLst>
              <a:lin ang="5400000" scaled="1"/>
            </a:gradFill>
            <a:ln>
              <a:noFill/>
            </a:ln>
            <a:effectLst>
              <a:outerShdw blurRad="139700" dist="101600" dir="2700000" algn="tl"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65" name="任意多边形: 形状 64">
              <a:extLst>
                <a:ext uri="{FF2B5EF4-FFF2-40B4-BE49-F238E27FC236}">
                  <a16:creationId xmlns:a16="http://schemas.microsoft.com/office/drawing/2014/main" id="{2FDB3B31-63F1-B57C-2C1D-4E99A287F4FF}"/>
                </a:ext>
              </a:extLst>
            </p:cNvPr>
            <p:cNvSpPr/>
            <p:nvPr/>
          </p:nvSpPr>
          <p:spPr>
            <a:xfrm rot="16200000" flipH="1">
              <a:off x="5794246" y="460246"/>
              <a:ext cx="609863" cy="12185647"/>
            </a:xfrm>
            <a:custGeom>
              <a:avLst/>
              <a:gdLst>
                <a:gd name="connsiteX0" fmla="*/ 0 w 609863"/>
                <a:gd name="connsiteY0" fmla="*/ 12185647 h 12185647"/>
                <a:gd name="connsiteX1" fmla="*/ 609863 w 609863"/>
                <a:gd name="connsiteY1" fmla="*/ 12185647 h 12185647"/>
                <a:gd name="connsiteX2" fmla="*/ 609862 w 609863"/>
                <a:gd name="connsiteY2" fmla="*/ 0 h 12185647"/>
                <a:gd name="connsiteX3" fmla="*/ 198529 w 609863"/>
                <a:gd name="connsiteY3" fmla="*/ 0 h 12185647"/>
              </a:gdLst>
              <a:ahLst/>
              <a:cxnLst>
                <a:cxn ang="0">
                  <a:pos x="connsiteX0" y="connsiteY0"/>
                </a:cxn>
                <a:cxn ang="0">
                  <a:pos x="connsiteX1" y="connsiteY1"/>
                </a:cxn>
                <a:cxn ang="0">
                  <a:pos x="connsiteX2" y="connsiteY2"/>
                </a:cxn>
                <a:cxn ang="0">
                  <a:pos x="connsiteX3" y="connsiteY3"/>
                </a:cxn>
              </a:cxnLst>
              <a:rect l="l" t="t" r="r" b="b"/>
              <a:pathLst>
                <a:path w="609863" h="12185647">
                  <a:moveTo>
                    <a:pt x="0" y="12185647"/>
                  </a:moveTo>
                  <a:lnTo>
                    <a:pt x="609863" y="12185647"/>
                  </a:lnTo>
                  <a:lnTo>
                    <a:pt x="609862" y="0"/>
                  </a:lnTo>
                  <a:lnTo>
                    <a:pt x="198529" y="0"/>
                  </a:lnTo>
                  <a:close/>
                </a:path>
              </a:pathLst>
            </a:custGeom>
            <a:gradFill>
              <a:gsLst>
                <a:gs pos="5000">
                  <a:schemeClr val="accent1">
                    <a:lumMod val="40000"/>
                    <a:lumOff val="60000"/>
                    <a:alpha val="0"/>
                  </a:schemeClr>
                </a:gs>
                <a:gs pos="100000">
                  <a:schemeClr val="accent1">
                    <a:lumMod val="75000"/>
                  </a:schemeClr>
                </a:gs>
              </a:gsLst>
              <a:lin ang="5400000" scaled="1"/>
            </a:gradFill>
            <a:ln>
              <a:noFill/>
            </a:ln>
            <a:effectLst>
              <a:outerShdw blurRad="139700" dist="101600" dir="2700000" algn="tl"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66" name="组合 65">
              <a:extLst>
                <a:ext uri="{FF2B5EF4-FFF2-40B4-BE49-F238E27FC236}">
                  <a16:creationId xmlns:a16="http://schemas.microsoft.com/office/drawing/2014/main" id="{FFE6A116-1553-012C-7595-8BF44CF601FA}"/>
                </a:ext>
              </a:extLst>
            </p:cNvPr>
            <p:cNvGrpSpPr/>
            <p:nvPr/>
          </p:nvGrpSpPr>
          <p:grpSpPr>
            <a:xfrm rot="1800000">
              <a:off x="11157632" y="5652499"/>
              <a:ext cx="770747" cy="777897"/>
              <a:chOff x="4277787" y="3207216"/>
              <a:chExt cx="200734" cy="202596"/>
            </a:xfrm>
          </p:grpSpPr>
          <p:sp>
            <p:nvSpPr>
              <p:cNvPr id="77" name="任意多边形: 形状 76">
                <a:extLst>
                  <a:ext uri="{FF2B5EF4-FFF2-40B4-BE49-F238E27FC236}">
                    <a16:creationId xmlns:a16="http://schemas.microsoft.com/office/drawing/2014/main" id="{94CF24F1-C209-DCEF-2098-B8946694FF6E}"/>
                  </a:ext>
                </a:extLst>
              </p:cNvPr>
              <p:cNvSpPr/>
              <p:nvPr/>
            </p:nvSpPr>
            <p:spPr>
              <a:xfrm flipH="1">
                <a:off x="4277787" y="3207380"/>
                <a:ext cx="154796" cy="171799"/>
              </a:xfrm>
              <a:custGeom>
                <a:avLst/>
                <a:gdLst>
                  <a:gd name="connsiteX0" fmla="*/ 158 w 130326"/>
                  <a:gd name="connsiteY0" fmla="*/ 111 h 177237"/>
                  <a:gd name="connsiteX1" fmla="*/ 130326 w 130326"/>
                  <a:gd name="connsiteY1" fmla="*/ 170380 h 177237"/>
                  <a:gd name="connsiteX2" fmla="*/ 72614 w 130326"/>
                  <a:gd name="connsiteY2" fmla="*/ 177238 h 177237"/>
                  <a:gd name="connsiteX3" fmla="*/ 158 w 130326"/>
                  <a:gd name="connsiteY3" fmla="*/ 111 h 177237"/>
                </a:gdLst>
                <a:ahLst/>
                <a:cxnLst>
                  <a:cxn ang="0">
                    <a:pos x="connsiteX0" y="connsiteY0"/>
                  </a:cxn>
                  <a:cxn ang="0">
                    <a:pos x="connsiteX1" y="connsiteY1"/>
                  </a:cxn>
                  <a:cxn ang="0">
                    <a:pos x="connsiteX2" y="connsiteY2"/>
                  </a:cxn>
                  <a:cxn ang="0">
                    <a:pos x="connsiteX3" y="connsiteY3"/>
                  </a:cxn>
                </a:cxnLst>
                <a:rect l="l" t="t" r="r" b="b"/>
                <a:pathLst>
                  <a:path w="130326" h="177237">
                    <a:moveTo>
                      <a:pt x="158" y="111"/>
                    </a:moveTo>
                    <a:cubicBezTo>
                      <a:pt x="2520" y="3140"/>
                      <a:pt x="45916" y="59899"/>
                      <a:pt x="130326" y="170380"/>
                    </a:cubicBezTo>
                    <a:lnTo>
                      <a:pt x="72614" y="177238"/>
                    </a:lnTo>
                    <a:cubicBezTo>
                      <a:pt x="21951" y="56127"/>
                      <a:pt x="-2204" y="-2918"/>
                      <a:pt x="158" y="111"/>
                    </a:cubicBezTo>
                    <a:close/>
                  </a:path>
                </a:pathLst>
              </a:custGeom>
              <a:solidFill>
                <a:schemeClr val="accent3">
                  <a:lumMod val="60000"/>
                  <a:lumOff val="40000"/>
                </a:schemeClr>
              </a:solid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DD43B7EB-3F86-F564-BC9B-60B66B33C428}"/>
                  </a:ext>
                </a:extLst>
              </p:cNvPr>
              <p:cNvSpPr/>
              <p:nvPr/>
            </p:nvSpPr>
            <p:spPr>
              <a:xfrm flipH="1">
                <a:off x="4346335" y="3207216"/>
                <a:ext cx="86134" cy="202596"/>
              </a:xfrm>
              <a:custGeom>
                <a:avLst/>
                <a:gdLst>
                  <a:gd name="connsiteX0" fmla="*/ 62 w 72518"/>
                  <a:gd name="connsiteY0" fmla="*/ 279 h 209009"/>
                  <a:gd name="connsiteX1" fmla="*/ 21608 w 72518"/>
                  <a:gd name="connsiteY1" fmla="*/ 209010 h 209009"/>
                  <a:gd name="connsiteX2" fmla="*/ 72519 w 72518"/>
                  <a:gd name="connsiteY2" fmla="*/ 177406 h 209009"/>
                  <a:gd name="connsiteX3" fmla="*/ 62 w 72518"/>
                  <a:gd name="connsiteY3" fmla="*/ 279 h 209009"/>
                </a:gdLst>
                <a:ahLst/>
                <a:cxnLst>
                  <a:cxn ang="0">
                    <a:pos x="connsiteX0" y="connsiteY0"/>
                  </a:cxn>
                  <a:cxn ang="0">
                    <a:pos x="connsiteX1" y="connsiteY1"/>
                  </a:cxn>
                  <a:cxn ang="0">
                    <a:pos x="connsiteX2" y="connsiteY2"/>
                  </a:cxn>
                  <a:cxn ang="0">
                    <a:pos x="connsiteX3" y="connsiteY3"/>
                  </a:cxn>
                </a:cxnLst>
                <a:rect l="l" t="t" r="r" b="b"/>
                <a:pathLst>
                  <a:path w="72518" h="209009">
                    <a:moveTo>
                      <a:pt x="62" y="279"/>
                    </a:moveTo>
                    <a:cubicBezTo>
                      <a:pt x="1529" y="5156"/>
                      <a:pt x="8711" y="74727"/>
                      <a:pt x="21608" y="209010"/>
                    </a:cubicBezTo>
                    <a:lnTo>
                      <a:pt x="72519" y="177406"/>
                    </a:lnTo>
                    <a:cubicBezTo>
                      <a:pt x="22751" y="54448"/>
                      <a:pt x="-1395" y="-4598"/>
                      <a:pt x="62" y="279"/>
                    </a:cubicBezTo>
                    <a:close/>
                  </a:path>
                </a:pathLst>
              </a:custGeom>
              <a:solidFill>
                <a:schemeClr val="accent3">
                  <a:lumMod val="75000"/>
                </a:schemeClr>
              </a:solid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810285E6-52CC-1F72-CE59-E6798E07F552}"/>
                  </a:ext>
                </a:extLst>
              </p:cNvPr>
              <p:cNvSpPr/>
              <p:nvPr/>
            </p:nvSpPr>
            <p:spPr>
              <a:xfrm flipH="1">
                <a:off x="4392031" y="3207487"/>
                <a:ext cx="86490" cy="187729"/>
              </a:xfrm>
              <a:custGeom>
                <a:avLst/>
                <a:gdLst>
                  <a:gd name="connsiteX0" fmla="*/ 38834 w 72818"/>
                  <a:gd name="connsiteY0" fmla="*/ 0 h 193671"/>
                  <a:gd name="connsiteX1" fmla="*/ 0 w 72818"/>
                  <a:gd name="connsiteY1" fmla="*/ 193672 h 193671"/>
                  <a:gd name="connsiteX2" fmla="*/ 72819 w 72818"/>
                  <a:gd name="connsiteY2" fmla="*/ 176613 h 193671"/>
                  <a:gd name="connsiteX3" fmla="*/ 38834 w 72818"/>
                  <a:gd name="connsiteY3" fmla="*/ 0 h 193671"/>
                </a:gdLst>
                <a:ahLst/>
                <a:cxnLst>
                  <a:cxn ang="0">
                    <a:pos x="connsiteX0" y="connsiteY0"/>
                  </a:cxn>
                  <a:cxn ang="0">
                    <a:pos x="connsiteX1" y="connsiteY1"/>
                  </a:cxn>
                  <a:cxn ang="0">
                    <a:pos x="connsiteX2" y="connsiteY2"/>
                  </a:cxn>
                  <a:cxn ang="0">
                    <a:pos x="connsiteX3" y="connsiteY3"/>
                  </a:cxn>
                </a:cxnLst>
                <a:rect l="l" t="t" r="r" b="b"/>
                <a:pathLst>
                  <a:path w="72818" h="193671">
                    <a:moveTo>
                      <a:pt x="38834" y="0"/>
                    </a:moveTo>
                    <a:lnTo>
                      <a:pt x="0" y="193672"/>
                    </a:lnTo>
                    <a:lnTo>
                      <a:pt x="72819" y="176613"/>
                    </a:lnTo>
                    <a:lnTo>
                      <a:pt x="38834" y="0"/>
                    </a:lnTo>
                    <a:close/>
                  </a:path>
                </a:pathLst>
              </a:custGeom>
              <a:solidFill>
                <a:schemeClr val="accent3">
                  <a:lumMod val="60000"/>
                  <a:lumOff val="40000"/>
                </a:schemeClr>
              </a:solidFill>
              <a:ln w="9525" cap="flat">
                <a:noFill/>
                <a:prstDash val="solid"/>
                <a:miter/>
              </a:ln>
            </p:spPr>
            <p:txBody>
              <a:bodyPr rtlCol="0" anchor="ctr"/>
              <a:lstStyle/>
              <a:p>
                <a:endParaRPr lang="zh-CN" altLang="en-US"/>
              </a:p>
            </p:txBody>
          </p:sp>
        </p:grpSp>
        <p:sp>
          <p:nvSpPr>
            <p:cNvPr id="67" name="任意多边形: 形状 66">
              <a:extLst>
                <a:ext uri="{FF2B5EF4-FFF2-40B4-BE49-F238E27FC236}">
                  <a16:creationId xmlns:a16="http://schemas.microsoft.com/office/drawing/2014/main" id="{A69D8491-8995-EC84-4F3E-9FE1C98C4583}"/>
                </a:ext>
              </a:extLst>
            </p:cNvPr>
            <p:cNvSpPr/>
            <p:nvPr/>
          </p:nvSpPr>
          <p:spPr>
            <a:xfrm flipH="1">
              <a:off x="976123" y="6103694"/>
              <a:ext cx="10446509" cy="361122"/>
            </a:xfrm>
            <a:custGeom>
              <a:avLst/>
              <a:gdLst>
                <a:gd name="connsiteX0" fmla="*/ 0 w 1548993"/>
                <a:gd name="connsiteY0" fmla="*/ 334223 h 371044"/>
                <a:gd name="connsiteX1" fmla="*/ 332918 w 1548993"/>
                <a:gd name="connsiteY1" fmla="*/ 217132 h 371044"/>
                <a:gd name="connsiteX2" fmla="*/ 768125 w 1548993"/>
                <a:gd name="connsiteY2" fmla="*/ 132102 h 371044"/>
                <a:gd name="connsiteX3" fmla="*/ 1252442 w 1548993"/>
                <a:gd name="connsiteY3" fmla="*/ 368503 h 371044"/>
                <a:gd name="connsiteX4" fmla="*/ 1548994 w 1548993"/>
                <a:gd name="connsiteY4" fmla="*/ 0 h 371044"/>
                <a:gd name="connsiteX0" fmla="*/ 0 w 1539371"/>
                <a:gd name="connsiteY0" fmla="*/ 434453 h 443852"/>
                <a:gd name="connsiteX1" fmla="*/ 323295 w 1539371"/>
                <a:gd name="connsiteY1" fmla="*/ 217132 h 443852"/>
                <a:gd name="connsiteX2" fmla="*/ 758502 w 1539371"/>
                <a:gd name="connsiteY2" fmla="*/ 132102 h 443852"/>
                <a:gd name="connsiteX3" fmla="*/ 1242819 w 1539371"/>
                <a:gd name="connsiteY3" fmla="*/ 368503 h 443852"/>
                <a:gd name="connsiteX4" fmla="*/ 1539371 w 1539371"/>
                <a:gd name="connsiteY4" fmla="*/ 0 h 443852"/>
                <a:gd name="connsiteX0" fmla="*/ 0 w 1539371"/>
                <a:gd name="connsiteY0" fmla="*/ 434453 h 434453"/>
                <a:gd name="connsiteX1" fmla="*/ 758502 w 1539371"/>
                <a:gd name="connsiteY1" fmla="*/ 132102 h 434453"/>
                <a:gd name="connsiteX2" fmla="*/ 1242819 w 1539371"/>
                <a:gd name="connsiteY2" fmla="*/ 368503 h 434453"/>
                <a:gd name="connsiteX3" fmla="*/ 1539371 w 1539371"/>
                <a:gd name="connsiteY3" fmla="*/ 0 h 434453"/>
                <a:gd name="connsiteX0" fmla="*/ 0 w 1539371"/>
                <a:gd name="connsiteY0" fmla="*/ 434453 h 434453"/>
                <a:gd name="connsiteX1" fmla="*/ 758502 w 1539371"/>
                <a:gd name="connsiteY1" fmla="*/ 132102 h 434453"/>
                <a:gd name="connsiteX2" fmla="*/ 1242819 w 1539371"/>
                <a:gd name="connsiteY2" fmla="*/ 368503 h 434453"/>
                <a:gd name="connsiteX3" fmla="*/ 1539371 w 1539371"/>
                <a:gd name="connsiteY3" fmla="*/ 0 h 434453"/>
                <a:gd name="connsiteX0" fmla="*/ 0 w 1539371"/>
                <a:gd name="connsiteY0" fmla="*/ 434453 h 434453"/>
                <a:gd name="connsiteX1" fmla="*/ 641421 w 1539371"/>
                <a:gd name="connsiteY1" fmla="*/ 120310 h 434453"/>
                <a:gd name="connsiteX2" fmla="*/ 1242819 w 1539371"/>
                <a:gd name="connsiteY2" fmla="*/ 368503 h 434453"/>
                <a:gd name="connsiteX3" fmla="*/ 1539371 w 1539371"/>
                <a:gd name="connsiteY3" fmla="*/ 0 h 434453"/>
                <a:gd name="connsiteX0" fmla="*/ 0 w 1539371"/>
                <a:gd name="connsiteY0" fmla="*/ 434453 h 434453"/>
                <a:gd name="connsiteX1" fmla="*/ 641421 w 1539371"/>
                <a:gd name="connsiteY1" fmla="*/ 120310 h 434453"/>
                <a:gd name="connsiteX2" fmla="*/ 1242819 w 1539371"/>
                <a:gd name="connsiteY2" fmla="*/ 368503 h 434453"/>
                <a:gd name="connsiteX3" fmla="*/ 1539371 w 1539371"/>
                <a:gd name="connsiteY3" fmla="*/ 0 h 434453"/>
                <a:gd name="connsiteX0" fmla="*/ 0 w 1542579"/>
                <a:gd name="connsiteY0" fmla="*/ 448210 h 448210"/>
                <a:gd name="connsiteX1" fmla="*/ 644629 w 1542579"/>
                <a:gd name="connsiteY1" fmla="*/ 120310 h 448210"/>
                <a:gd name="connsiteX2" fmla="*/ 1246027 w 1542579"/>
                <a:gd name="connsiteY2" fmla="*/ 368503 h 448210"/>
                <a:gd name="connsiteX3" fmla="*/ 1542579 w 1542579"/>
                <a:gd name="connsiteY3" fmla="*/ 0 h 448210"/>
                <a:gd name="connsiteX0" fmla="*/ 0 w 1525682"/>
                <a:gd name="connsiteY0" fmla="*/ 397898 h 397898"/>
                <a:gd name="connsiteX1" fmla="*/ 627732 w 1525682"/>
                <a:gd name="connsiteY1" fmla="*/ 120310 h 397898"/>
                <a:gd name="connsiteX2" fmla="*/ 1229130 w 1525682"/>
                <a:gd name="connsiteY2" fmla="*/ 368503 h 397898"/>
                <a:gd name="connsiteX3" fmla="*/ 1525682 w 1525682"/>
                <a:gd name="connsiteY3" fmla="*/ 0 h 397898"/>
                <a:gd name="connsiteX0" fmla="*/ 0 w 1525682"/>
                <a:gd name="connsiteY0" fmla="*/ 397898 h 416841"/>
                <a:gd name="connsiteX1" fmla="*/ 627732 w 1525682"/>
                <a:gd name="connsiteY1" fmla="*/ 120310 h 416841"/>
                <a:gd name="connsiteX2" fmla="*/ 1229130 w 1525682"/>
                <a:gd name="connsiteY2" fmla="*/ 368503 h 416841"/>
                <a:gd name="connsiteX3" fmla="*/ 1525682 w 1525682"/>
                <a:gd name="connsiteY3" fmla="*/ 0 h 416841"/>
                <a:gd name="connsiteX0" fmla="*/ 0 w 1525682"/>
                <a:gd name="connsiteY0" fmla="*/ 397898 h 414946"/>
                <a:gd name="connsiteX1" fmla="*/ 806202 w 1525682"/>
                <a:gd name="connsiteY1" fmla="*/ 69999 h 414946"/>
                <a:gd name="connsiteX2" fmla="*/ 1229130 w 1525682"/>
                <a:gd name="connsiteY2" fmla="*/ 368503 h 414946"/>
                <a:gd name="connsiteX3" fmla="*/ 1525682 w 1525682"/>
                <a:gd name="connsiteY3" fmla="*/ 0 h 414946"/>
                <a:gd name="connsiteX0" fmla="*/ 0 w 1558419"/>
                <a:gd name="connsiteY0" fmla="*/ 366453 h 383501"/>
                <a:gd name="connsiteX1" fmla="*/ 806202 w 1558419"/>
                <a:gd name="connsiteY1" fmla="*/ 38554 h 383501"/>
                <a:gd name="connsiteX2" fmla="*/ 1229130 w 1558419"/>
                <a:gd name="connsiteY2" fmla="*/ 337058 h 383501"/>
                <a:gd name="connsiteX3" fmla="*/ 1558419 w 1558419"/>
                <a:gd name="connsiteY3" fmla="*/ 0 h 383501"/>
                <a:gd name="connsiteX0" fmla="*/ 0 w 1552591"/>
                <a:gd name="connsiteY0" fmla="*/ 327954 h 345002"/>
                <a:gd name="connsiteX1" fmla="*/ 806202 w 1552591"/>
                <a:gd name="connsiteY1" fmla="*/ 55 h 345002"/>
                <a:gd name="connsiteX2" fmla="*/ 1229130 w 1552591"/>
                <a:gd name="connsiteY2" fmla="*/ 298559 h 345002"/>
                <a:gd name="connsiteX3" fmla="*/ 1552591 w 1552591"/>
                <a:gd name="connsiteY3" fmla="*/ 34872 h 345002"/>
                <a:gd name="connsiteX0" fmla="*/ 0 w 1552591"/>
                <a:gd name="connsiteY0" fmla="*/ 327954 h 345002"/>
                <a:gd name="connsiteX1" fmla="*/ 806202 w 1552591"/>
                <a:gd name="connsiteY1" fmla="*/ 55 h 345002"/>
                <a:gd name="connsiteX2" fmla="*/ 1229130 w 1552591"/>
                <a:gd name="connsiteY2" fmla="*/ 298559 h 345002"/>
                <a:gd name="connsiteX3" fmla="*/ 1552591 w 1552591"/>
                <a:gd name="connsiteY3" fmla="*/ 34872 h 345002"/>
                <a:gd name="connsiteX0" fmla="*/ 0 w 1549261"/>
                <a:gd name="connsiteY0" fmla="*/ 327954 h 345002"/>
                <a:gd name="connsiteX1" fmla="*/ 806202 w 1549261"/>
                <a:gd name="connsiteY1" fmla="*/ 55 h 345002"/>
                <a:gd name="connsiteX2" fmla="*/ 1229130 w 1549261"/>
                <a:gd name="connsiteY2" fmla="*/ 298559 h 345002"/>
                <a:gd name="connsiteX3" fmla="*/ 1549261 w 1549261"/>
                <a:gd name="connsiteY3" fmla="*/ 40113 h 345002"/>
              </a:gdLst>
              <a:ahLst/>
              <a:cxnLst>
                <a:cxn ang="0">
                  <a:pos x="connsiteX0" y="connsiteY0"/>
                </a:cxn>
                <a:cxn ang="0">
                  <a:pos x="connsiteX1" y="connsiteY1"/>
                </a:cxn>
                <a:cxn ang="0">
                  <a:pos x="connsiteX2" y="connsiteY2"/>
                </a:cxn>
                <a:cxn ang="0">
                  <a:pos x="connsiteX3" y="connsiteY3"/>
                </a:cxn>
              </a:cxnLst>
              <a:rect l="l" t="t" r="r" b="b"/>
              <a:pathLst>
                <a:path w="1549261" h="345002">
                  <a:moveTo>
                    <a:pt x="0" y="327954"/>
                  </a:moveTo>
                  <a:cubicBezTo>
                    <a:pt x="311146" y="434766"/>
                    <a:pt x="601347" y="4954"/>
                    <a:pt x="806202" y="55"/>
                  </a:cubicBezTo>
                  <a:cubicBezTo>
                    <a:pt x="1011057" y="-4844"/>
                    <a:pt x="959106" y="320829"/>
                    <a:pt x="1229130" y="298559"/>
                  </a:cubicBezTo>
                  <a:cubicBezTo>
                    <a:pt x="1375434" y="282814"/>
                    <a:pt x="1487041" y="280519"/>
                    <a:pt x="1549261" y="40113"/>
                  </a:cubicBezTo>
                </a:path>
              </a:pathLst>
            </a:custGeom>
            <a:noFill/>
            <a:ln w="8392" cap="rnd">
              <a:gradFill>
                <a:gsLst>
                  <a:gs pos="0">
                    <a:schemeClr val="accent3">
                      <a:lumMod val="60000"/>
                      <a:lumOff val="40000"/>
                    </a:schemeClr>
                  </a:gs>
                  <a:gs pos="50000">
                    <a:schemeClr val="accent3">
                      <a:lumMod val="75000"/>
                    </a:schemeClr>
                  </a:gs>
                  <a:gs pos="100000">
                    <a:schemeClr val="accent3">
                      <a:lumMod val="75000"/>
                    </a:schemeClr>
                  </a:gs>
                </a:gsLst>
                <a:lin ang="20626688" scaled="1"/>
              </a:gradFill>
              <a:custDash>
                <a:ds d="198000" sp="198000"/>
              </a:custDash>
              <a:miter/>
            </a:ln>
          </p:spPr>
          <p:txBody>
            <a:bodyPr rtlCol="0" anchor="ctr"/>
            <a:lstStyle/>
            <a:p>
              <a:endParaRPr lang="zh-CN" altLang="en-US" b="1" dirty="0"/>
            </a:p>
          </p:txBody>
        </p:sp>
        <p:grpSp>
          <p:nvGrpSpPr>
            <p:cNvPr id="68" name="组合 67">
              <a:extLst>
                <a:ext uri="{FF2B5EF4-FFF2-40B4-BE49-F238E27FC236}">
                  <a16:creationId xmlns:a16="http://schemas.microsoft.com/office/drawing/2014/main" id="{28FB0652-5FFE-0892-E72B-6586A9111E98}"/>
                </a:ext>
              </a:extLst>
            </p:cNvPr>
            <p:cNvGrpSpPr/>
            <p:nvPr/>
          </p:nvGrpSpPr>
          <p:grpSpPr>
            <a:xfrm flipH="1">
              <a:off x="355988" y="5630792"/>
              <a:ext cx="620136" cy="1151734"/>
              <a:chOff x="6197320" y="3264685"/>
              <a:chExt cx="620136" cy="1151734"/>
            </a:xfrm>
          </p:grpSpPr>
          <p:sp>
            <p:nvSpPr>
              <p:cNvPr id="69" name="任意多边形: 形状 68">
                <a:extLst>
                  <a:ext uri="{FF2B5EF4-FFF2-40B4-BE49-F238E27FC236}">
                    <a16:creationId xmlns:a16="http://schemas.microsoft.com/office/drawing/2014/main" id="{D12A4A9F-5563-21D0-93AA-BF692B22FCD0}"/>
                  </a:ext>
                </a:extLst>
              </p:cNvPr>
              <p:cNvSpPr/>
              <p:nvPr/>
            </p:nvSpPr>
            <p:spPr>
              <a:xfrm>
                <a:off x="6375011" y="4328309"/>
                <a:ext cx="419110" cy="88110"/>
              </a:xfrm>
              <a:custGeom>
                <a:avLst/>
                <a:gdLst>
                  <a:gd name="connsiteX0" fmla="*/ 220589 w 275362"/>
                  <a:gd name="connsiteY0" fmla="*/ 15078 h 57890"/>
                  <a:gd name="connsiteX1" fmla="*/ 262404 w 275362"/>
                  <a:gd name="connsiteY1" fmla="*/ 36538 h 57890"/>
                  <a:gd name="connsiteX2" fmla="*/ 269662 w 275362"/>
                  <a:gd name="connsiteY2" fmla="*/ 55540 h 57890"/>
                  <a:gd name="connsiteX3" fmla="*/ 214131 w 275362"/>
                  <a:gd name="connsiteY3" fmla="*/ 52597 h 57890"/>
                  <a:gd name="connsiteX4" fmla="*/ 190662 w 275362"/>
                  <a:gd name="connsiteY4" fmla="*/ 26251 h 57890"/>
                  <a:gd name="connsiteX5" fmla="*/ 207092 w 275362"/>
                  <a:gd name="connsiteY5" fmla="*/ 581 h 57890"/>
                  <a:gd name="connsiteX6" fmla="*/ 220589 w 275362"/>
                  <a:gd name="connsiteY6" fmla="*/ 4820 h 57890"/>
                  <a:gd name="connsiteX7" fmla="*/ 220589 w 275362"/>
                  <a:gd name="connsiteY7" fmla="*/ 15078 h 57890"/>
                  <a:gd name="connsiteX8" fmla="*/ 54778 w 275362"/>
                  <a:gd name="connsiteY8" fmla="*/ 15078 h 57890"/>
                  <a:gd name="connsiteX9" fmla="*/ 12963 w 275362"/>
                  <a:gd name="connsiteY9" fmla="*/ 36538 h 57890"/>
                  <a:gd name="connsiteX10" fmla="*/ 5705 w 275362"/>
                  <a:gd name="connsiteY10" fmla="*/ 55540 h 57890"/>
                  <a:gd name="connsiteX11" fmla="*/ 61236 w 275362"/>
                  <a:gd name="connsiteY11" fmla="*/ 52597 h 57890"/>
                  <a:gd name="connsiteX12" fmla="*/ 84706 w 275362"/>
                  <a:gd name="connsiteY12" fmla="*/ 26251 h 57890"/>
                  <a:gd name="connsiteX13" fmla="*/ 68275 w 275362"/>
                  <a:gd name="connsiteY13" fmla="*/ 581 h 57890"/>
                  <a:gd name="connsiteX14" fmla="*/ 54778 w 275362"/>
                  <a:gd name="connsiteY14" fmla="*/ 4820 h 57890"/>
                  <a:gd name="connsiteX15" fmla="*/ 54778 w 275362"/>
                  <a:gd name="connsiteY15" fmla="*/ 15078 h 57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5362" h="57890">
                    <a:moveTo>
                      <a:pt x="220589" y="15078"/>
                    </a:moveTo>
                    <a:cubicBezTo>
                      <a:pt x="240535" y="29385"/>
                      <a:pt x="254479" y="36538"/>
                      <a:pt x="262404" y="36538"/>
                    </a:cubicBezTo>
                    <a:cubicBezTo>
                      <a:pt x="274291" y="36538"/>
                      <a:pt x="280711" y="48873"/>
                      <a:pt x="269662" y="55540"/>
                    </a:cubicBezTo>
                    <a:cubicBezTo>
                      <a:pt x="258604" y="62198"/>
                      <a:pt x="223199" y="52597"/>
                      <a:pt x="214131" y="52597"/>
                    </a:cubicBezTo>
                    <a:cubicBezTo>
                      <a:pt x="205064" y="52597"/>
                      <a:pt x="181718" y="56407"/>
                      <a:pt x="190662" y="26251"/>
                    </a:cubicBezTo>
                    <a:cubicBezTo>
                      <a:pt x="196624" y="6144"/>
                      <a:pt x="202101" y="-2410"/>
                      <a:pt x="207092" y="581"/>
                    </a:cubicBezTo>
                    <a:lnTo>
                      <a:pt x="220589" y="4820"/>
                    </a:lnTo>
                    <a:lnTo>
                      <a:pt x="220589" y="15078"/>
                    </a:lnTo>
                    <a:close/>
                    <a:moveTo>
                      <a:pt x="54778" y="15078"/>
                    </a:moveTo>
                    <a:cubicBezTo>
                      <a:pt x="34833" y="29385"/>
                      <a:pt x="20888" y="36538"/>
                      <a:pt x="12963" y="36538"/>
                    </a:cubicBezTo>
                    <a:cubicBezTo>
                      <a:pt x="1076" y="36538"/>
                      <a:pt x="-5353" y="48873"/>
                      <a:pt x="5705" y="55540"/>
                    </a:cubicBezTo>
                    <a:cubicBezTo>
                      <a:pt x="16764" y="62198"/>
                      <a:pt x="52168" y="52597"/>
                      <a:pt x="61236" y="52597"/>
                    </a:cubicBezTo>
                    <a:cubicBezTo>
                      <a:pt x="70304" y="52597"/>
                      <a:pt x="93650" y="56407"/>
                      <a:pt x="84706" y="26251"/>
                    </a:cubicBezTo>
                    <a:cubicBezTo>
                      <a:pt x="78743" y="6144"/>
                      <a:pt x="73266" y="-2410"/>
                      <a:pt x="68275" y="581"/>
                    </a:cubicBezTo>
                    <a:lnTo>
                      <a:pt x="54778" y="4820"/>
                    </a:lnTo>
                    <a:lnTo>
                      <a:pt x="54778" y="15078"/>
                    </a:lnTo>
                    <a:close/>
                  </a:path>
                </a:pathLst>
              </a:custGeom>
              <a:solidFill>
                <a:srgbClr val="3E3E6E"/>
              </a:solidFill>
              <a:ln w="9525"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1D5AA2A1-57F1-2C8F-83A9-62E96DA627B7}"/>
                  </a:ext>
                </a:extLst>
              </p:cNvPr>
              <p:cNvSpPr/>
              <p:nvPr/>
            </p:nvSpPr>
            <p:spPr>
              <a:xfrm>
                <a:off x="6568941" y="3811450"/>
                <a:ext cx="161372" cy="535588"/>
              </a:xfrm>
              <a:custGeom>
                <a:avLst/>
                <a:gdLst>
                  <a:gd name="connsiteX0" fmla="*/ 93707 w 106024"/>
                  <a:gd name="connsiteY0" fmla="*/ 0 h 351890"/>
                  <a:gd name="connsiteX1" fmla="*/ 103899 w 106024"/>
                  <a:gd name="connsiteY1" fmla="*/ 258708 h 351890"/>
                  <a:gd name="connsiteX2" fmla="*/ 93707 w 106024"/>
                  <a:gd name="connsiteY2" fmla="*/ 351539 h 351890"/>
                  <a:gd name="connsiteX3" fmla="*/ 69999 w 106024"/>
                  <a:gd name="connsiteY3" fmla="*/ 347424 h 351890"/>
                  <a:gd name="connsiteX4" fmla="*/ 53016 w 106024"/>
                  <a:gd name="connsiteY4" fmla="*/ 181794 h 351890"/>
                  <a:gd name="connsiteX5" fmla="*/ 0 w 106024"/>
                  <a:gd name="connsiteY5" fmla="*/ 14497 h 351890"/>
                  <a:gd name="connsiteX6" fmla="*/ 93707 w 106024"/>
                  <a:gd name="connsiteY6" fmla="*/ 0 h 351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024" h="351890">
                    <a:moveTo>
                      <a:pt x="93707" y="0"/>
                    </a:moveTo>
                    <a:cubicBezTo>
                      <a:pt x="105328" y="84477"/>
                      <a:pt x="108728" y="170717"/>
                      <a:pt x="103899" y="258708"/>
                    </a:cubicBezTo>
                    <a:cubicBezTo>
                      <a:pt x="97136" y="353644"/>
                      <a:pt x="104223" y="351539"/>
                      <a:pt x="93707" y="351539"/>
                    </a:cubicBezTo>
                    <a:cubicBezTo>
                      <a:pt x="89735" y="351539"/>
                      <a:pt x="73571" y="353673"/>
                      <a:pt x="69999" y="347424"/>
                    </a:cubicBezTo>
                    <a:cubicBezTo>
                      <a:pt x="61474" y="332461"/>
                      <a:pt x="47711" y="207016"/>
                      <a:pt x="53016" y="181794"/>
                    </a:cubicBezTo>
                    <a:cubicBezTo>
                      <a:pt x="53540" y="178003"/>
                      <a:pt x="0" y="60284"/>
                      <a:pt x="0" y="14497"/>
                    </a:cubicBezTo>
                    <a:cubicBezTo>
                      <a:pt x="1991" y="5563"/>
                      <a:pt x="33223" y="733"/>
                      <a:pt x="93707" y="0"/>
                    </a:cubicBezTo>
                    <a:close/>
                  </a:path>
                </a:pathLst>
              </a:custGeom>
              <a:gradFill>
                <a:gsLst>
                  <a:gs pos="0">
                    <a:schemeClr val="accent1">
                      <a:lumMod val="20000"/>
                      <a:lumOff val="80000"/>
                    </a:schemeClr>
                  </a:gs>
                  <a:gs pos="50000">
                    <a:schemeClr val="accent1">
                      <a:lumMod val="60000"/>
                      <a:lumOff val="40000"/>
                    </a:schemeClr>
                  </a:gs>
                  <a:gs pos="100000">
                    <a:schemeClr val="accent1">
                      <a:lumMod val="75000"/>
                    </a:schemeClr>
                  </a:gs>
                </a:gsLst>
                <a:lin ang="15895199" scaled="1"/>
              </a:gradFill>
              <a:ln w="9525"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D0FEF30B-DC36-61F9-4487-97E299171A1F}"/>
                  </a:ext>
                </a:extLst>
              </p:cNvPr>
              <p:cNvSpPr/>
              <p:nvPr/>
            </p:nvSpPr>
            <p:spPr>
              <a:xfrm>
                <a:off x="6441325" y="3811450"/>
                <a:ext cx="161366" cy="535588"/>
              </a:xfrm>
              <a:custGeom>
                <a:avLst/>
                <a:gdLst>
                  <a:gd name="connsiteX0" fmla="*/ 12313 w 106020"/>
                  <a:gd name="connsiteY0" fmla="*/ 0 h 351890"/>
                  <a:gd name="connsiteX1" fmla="*/ 2121 w 106020"/>
                  <a:gd name="connsiteY1" fmla="*/ 258708 h 351890"/>
                  <a:gd name="connsiteX2" fmla="*/ 12313 w 106020"/>
                  <a:gd name="connsiteY2" fmla="*/ 351539 h 351890"/>
                  <a:gd name="connsiteX3" fmla="*/ 36021 w 106020"/>
                  <a:gd name="connsiteY3" fmla="*/ 347424 h 351890"/>
                  <a:gd name="connsiteX4" fmla="*/ 53013 w 106020"/>
                  <a:gd name="connsiteY4" fmla="*/ 181794 h 351890"/>
                  <a:gd name="connsiteX5" fmla="*/ 106020 w 106020"/>
                  <a:gd name="connsiteY5" fmla="*/ 14497 h 351890"/>
                  <a:gd name="connsiteX6" fmla="*/ 12313 w 106020"/>
                  <a:gd name="connsiteY6" fmla="*/ 0 h 351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020" h="351890">
                    <a:moveTo>
                      <a:pt x="12313" y="0"/>
                    </a:moveTo>
                    <a:cubicBezTo>
                      <a:pt x="693" y="84477"/>
                      <a:pt x="-2698" y="170717"/>
                      <a:pt x="2121" y="258708"/>
                    </a:cubicBezTo>
                    <a:cubicBezTo>
                      <a:pt x="8884" y="353644"/>
                      <a:pt x="1798" y="351539"/>
                      <a:pt x="12313" y="351539"/>
                    </a:cubicBezTo>
                    <a:cubicBezTo>
                      <a:pt x="16285" y="351539"/>
                      <a:pt x="32449" y="353673"/>
                      <a:pt x="36021" y="347424"/>
                    </a:cubicBezTo>
                    <a:cubicBezTo>
                      <a:pt x="44546" y="332461"/>
                      <a:pt x="58319" y="207016"/>
                      <a:pt x="53013" y="181794"/>
                    </a:cubicBezTo>
                    <a:cubicBezTo>
                      <a:pt x="52480" y="178003"/>
                      <a:pt x="106020" y="60284"/>
                      <a:pt x="106020" y="14497"/>
                    </a:cubicBezTo>
                    <a:cubicBezTo>
                      <a:pt x="104029" y="5563"/>
                      <a:pt x="72797" y="733"/>
                      <a:pt x="12313" y="0"/>
                    </a:cubicBezTo>
                    <a:close/>
                  </a:path>
                </a:pathLst>
              </a:custGeom>
              <a:gradFill>
                <a:gsLst>
                  <a:gs pos="0">
                    <a:schemeClr val="accent1">
                      <a:lumMod val="20000"/>
                      <a:lumOff val="80000"/>
                    </a:schemeClr>
                  </a:gs>
                  <a:gs pos="50000">
                    <a:schemeClr val="accent1">
                      <a:lumMod val="60000"/>
                      <a:lumOff val="40000"/>
                    </a:schemeClr>
                  </a:gs>
                  <a:gs pos="100000">
                    <a:schemeClr val="accent1">
                      <a:lumMod val="75000"/>
                    </a:schemeClr>
                  </a:gs>
                </a:gsLst>
                <a:lin ang="15895199"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72" name="任意多边形: 形状 71">
                <a:extLst>
                  <a:ext uri="{FF2B5EF4-FFF2-40B4-BE49-F238E27FC236}">
                    <a16:creationId xmlns:a16="http://schemas.microsoft.com/office/drawing/2014/main" id="{AFF682F3-2819-FFE4-4B80-15DB2252B864}"/>
                  </a:ext>
                </a:extLst>
              </p:cNvPr>
              <p:cNvSpPr/>
              <p:nvPr/>
            </p:nvSpPr>
            <p:spPr>
              <a:xfrm>
                <a:off x="6197320" y="3540059"/>
                <a:ext cx="274228" cy="233180"/>
              </a:xfrm>
              <a:custGeom>
                <a:avLst/>
                <a:gdLst>
                  <a:gd name="connsiteX0" fmla="*/ 142949 w 180172"/>
                  <a:gd name="connsiteY0" fmla="*/ 3696 h 153203"/>
                  <a:gd name="connsiteX1" fmla="*/ 107039 w 180172"/>
                  <a:gd name="connsiteY1" fmla="*/ 86916 h 153203"/>
                  <a:gd name="connsiteX2" fmla="*/ 29230 w 180172"/>
                  <a:gd name="connsiteY2" fmla="*/ 122739 h 153203"/>
                  <a:gd name="connsiteX3" fmla="*/ 559 w 180172"/>
                  <a:gd name="connsiteY3" fmla="*/ 137636 h 153203"/>
                  <a:gd name="connsiteX4" fmla="*/ 8313 w 180172"/>
                  <a:gd name="connsiteY4" fmla="*/ 153162 h 153203"/>
                  <a:gd name="connsiteX5" fmla="*/ 32573 w 180172"/>
                  <a:gd name="connsiteY5" fmla="*/ 140341 h 153203"/>
                  <a:gd name="connsiteX6" fmla="*/ 131957 w 180172"/>
                  <a:gd name="connsiteY6" fmla="*/ 112471 h 153203"/>
                  <a:gd name="connsiteX7" fmla="*/ 180172 w 180172"/>
                  <a:gd name="connsiteY7" fmla="*/ 16916 h 153203"/>
                  <a:gd name="connsiteX8" fmla="*/ 145530 w 180172"/>
                  <a:gd name="connsiteY8" fmla="*/ 0 h 153203"/>
                  <a:gd name="connsiteX9" fmla="*/ 142949 w 180172"/>
                  <a:gd name="connsiteY9" fmla="*/ 3696 h 153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172" h="153203">
                    <a:moveTo>
                      <a:pt x="142949" y="3696"/>
                    </a:moveTo>
                    <a:cubicBezTo>
                      <a:pt x="123337" y="47606"/>
                      <a:pt x="111364" y="75352"/>
                      <a:pt x="107039" y="86916"/>
                    </a:cubicBezTo>
                    <a:cubicBezTo>
                      <a:pt x="105030" y="91707"/>
                      <a:pt x="79093" y="103651"/>
                      <a:pt x="29230" y="122739"/>
                    </a:cubicBezTo>
                    <a:cubicBezTo>
                      <a:pt x="12513" y="124206"/>
                      <a:pt x="2960" y="129169"/>
                      <a:pt x="559" y="137636"/>
                    </a:cubicBezTo>
                    <a:cubicBezTo>
                      <a:pt x="-803" y="143075"/>
                      <a:pt x="-193" y="152391"/>
                      <a:pt x="8313" y="153162"/>
                    </a:cubicBezTo>
                    <a:cubicBezTo>
                      <a:pt x="13990" y="153676"/>
                      <a:pt x="22076" y="149400"/>
                      <a:pt x="32573" y="140341"/>
                    </a:cubicBezTo>
                    <a:cubicBezTo>
                      <a:pt x="88275" y="142342"/>
                      <a:pt x="121403" y="133055"/>
                      <a:pt x="131957" y="112471"/>
                    </a:cubicBezTo>
                    <a:cubicBezTo>
                      <a:pt x="142510" y="91897"/>
                      <a:pt x="158579" y="60036"/>
                      <a:pt x="180172" y="16916"/>
                    </a:cubicBezTo>
                    <a:lnTo>
                      <a:pt x="145530" y="0"/>
                    </a:lnTo>
                    <a:lnTo>
                      <a:pt x="142949" y="3696"/>
                    </a:lnTo>
                    <a:close/>
                  </a:path>
                </a:pathLst>
              </a:custGeom>
              <a:gradFill>
                <a:gsLst>
                  <a:gs pos="0">
                    <a:srgbClr val="FFD2C4"/>
                  </a:gs>
                  <a:gs pos="50000">
                    <a:srgbClr val="FFC5B3"/>
                  </a:gs>
                  <a:gs pos="100000">
                    <a:srgbClr val="FFB8A3"/>
                  </a:gs>
                </a:gsLst>
                <a:lin ang="19044322" scaled="1"/>
              </a:grad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F60DD2A2-B70E-5F2F-1B1F-82AFC0F583E5}"/>
                  </a:ext>
                </a:extLst>
              </p:cNvPr>
              <p:cNvSpPr/>
              <p:nvPr/>
            </p:nvSpPr>
            <p:spPr>
              <a:xfrm>
                <a:off x="6537648" y="3304028"/>
                <a:ext cx="94915" cy="149045"/>
              </a:xfrm>
              <a:custGeom>
                <a:avLst/>
                <a:gdLst>
                  <a:gd name="connsiteX0" fmla="*/ 3101 w 62361"/>
                  <a:gd name="connsiteY0" fmla="*/ 5744 h 97925"/>
                  <a:gd name="connsiteX1" fmla="*/ 11654 w 62361"/>
                  <a:gd name="connsiteY1" fmla="*/ 59169 h 97925"/>
                  <a:gd name="connsiteX2" fmla="*/ 13073 w 62361"/>
                  <a:gd name="connsiteY2" fmla="*/ 80467 h 97925"/>
                  <a:gd name="connsiteX3" fmla="*/ 14597 w 62361"/>
                  <a:gd name="connsiteY3" fmla="*/ 91507 h 97925"/>
                  <a:gd name="connsiteX4" fmla="*/ 36086 w 62361"/>
                  <a:gd name="connsiteY4" fmla="*/ 97660 h 97925"/>
                  <a:gd name="connsiteX5" fmla="*/ 52850 w 62361"/>
                  <a:gd name="connsiteY5" fmla="*/ 82201 h 97925"/>
                  <a:gd name="connsiteX6" fmla="*/ 40020 w 62361"/>
                  <a:gd name="connsiteY6" fmla="*/ 60969 h 97925"/>
                  <a:gd name="connsiteX7" fmla="*/ 57031 w 62361"/>
                  <a:gd name="connsiteY7" fmla="*/ 44291 h 97925"/>
                  <a:gd name="connsiteX8" fmla="*/ 56174 w 62361"/>
                  <a:gd name="connsiteY8" fmla="*/ 31394 h 97925"/>
                  <a:gd name="connsiteX9" fmla="*/ 58308 w 62361"/>
                  <a:gd name="connsiteY9" fmla="*/ 13116 h 97925"/>
                  <a:gd name="connsiteX10" fmla="*/ 32428 w 62361"/>
                  <a:gd name="connsiteY10" fmla="*/ 5744 h 97925"/>
                  <a:gd name="connsiteX11" fmla="*/ 6092 w 62361"/>
                  <a:gd name="connsiteY11" fmla="*/ 0 h 97925"/>
                  <a:gd name="connsiteX12" fmla="*/ 3101 w 62361"/>
                  <a:gd name="connsiteY12" fmla="*/ 5744 h 97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361" h="97925">
                    <a:moveTo>
                      <a:pt x="3101" y="5744"/>
                    </a:moveTo>
                    <a:cubicBezTo>
                      <a:pt x="-2976" y="36033"/>
                      <a:pt x="-119" y="53845"/>
                      <a:pt x="11654" y="59169"/>
                    </a:cubicBezTo>
                    <a:cubicBezTo>
                      <a:pt x="27075" y="65589"/>
                      <a:pt x="16188" y="78838"/>
                      <a:pt x="13073" y="80467"/>
                    </a:cubicBezTo>
                    <a:cubicBezTo>
                      <a:pt x="10987" y="81553"/>
                      <a:pt x="11502" y="85239"/>
                      <a:pt x="14597" y="91507"/>
                    </a:cubicBezTo>
                    <a:cubicBezTo>
                      <a:pt x="24342" y="96660"/>
                      <a:pt x="31514" y="98707"/>
                      <a:pt x="36086" y="97660"/>
                    </a:cubicBezTo>
                    <a:cubicBezTo>
                      <a:pt x="40667" y="96612"/>
                      <a:pt x="46258" y="91459"/>
                      <a:pt x="52850" y="82201"/>
                    </a:cubicBezTo>
                    <a:cubicBezTo>
                      <a:pt x="40572" y="73381"/>
                      <a:pt x="36295" y="66304"/>
                      <a:pt x="40020" y="60969"/>
                    </a:cubicBezTo>
                    <a:cubicBezTo>
                      <a:pt x="43753" y="55635"/>
                      <a:pt x="49421" y="50082"/>
                      <a:pt x="57031" y="44291"/>
                    </a:cubicBezTo>
                    <a:cubicBezTo>
                      <a:pt x="64413" y="38643"/>
                      <a:pt x="64127" y="34338"/>
                      <a:pt x="56174" y="31394"/>
                    </a:cubicBezTo>
                    <a:cubicBezTo>
                      <a:pt x="58098" y="26051"/>
                      <a:pt x="58813" y="19955"/>
                      <a:pt x="58308" y="13116"/>
                    </a:cubicBezTo>
                    <a:lnTo>
                      <a:pt x="32428" y="5744"/>
                    </a:lnTo>
                    <a:lnTo>
                      <a:pt x="6092" y="0"/>
                    </a:lnTo>
                    <a:lnTo>
                      <a:pt x="3101" y="5744"/>
                    </a:lnTo>
                    <a:close/>
                  </a:path>
                </a:pathLst>
              </a:custGeom>
              <a:gradFill>
                <a:gsLst>
                  <a:gs pos="0">
                    <a:srgbClr val="FFD2C4"/>
                  </a:gs>
                  <a:gs pos="50000">
                    <a:srgbClr val="FFC5B3"/>
                  </a:gs>
                  <a:gs pos="100000">
                    <a:srgbClr val="FFB8A3"/>
                  </a:gs>
                </a:gsLst>
                <a:lin ang="2883220" scaled="1"/>
              </a:grad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0D31240D-EB01-4630-7BFC-F3A28F1C8EE7}"/>
                  </a:ext>
                </a:extLst>
              </p:cNvPr>
              <p:cNvSpPr/>
              <p:nvPr/>
            </p:nvSpPr>
            <p:spPr>
              <a:xfrm>
                <a:off x="6405629" y="3422042"/>
                <a:ext cx="353460" cy="434820"/>
              </a:xfrm>
              <a:custGeom>
                <a:avLst/>
                <a:gdLst>
                  <a:gd name="connsiteX0" fmla="*/ 102098 w 232229"/>
                  <a:gd name="connsiteY0" fmla="*/ 453 h 285684"/>
                  <a:gd name="connsiteX1" fmla="*/ 0 w 232229"/>
                  <a:gd name="connsiteY1" fmla="*/ 81711 h 285684"/>
                  <a:gd name="connsiteX2" fmla="*/ 38291 w 232229"/>
                  <a:gd name="connsiteY2" fmla="*/ 110914 h 285684"/>
                  <a:gd name="connsiteX3" fmla="*/ 20917 w 232229"/>
                  <a:gd name="connsiteY3" fmla="*/ 256218 h 285684"/>
                  <a:gd name="connsiteX4" fmla="*/ 210922 w 232229"/>
                  <a:gd name="connsiteY4" fmla="*/ 270677 h 285684"/>
                  <a:gd name="connsiteX5" fmla="*/ 194996 w 232229"/>
                  <a:gd name="connsiteY5" fmla="*/ 94779 h 285684"/>
                  <a:gd name="connsiteX6" fmla="*/ 232086 w 232229"/>
                  <a:gd name="connsiteY6" fmla="*/ 42496 h 285684"/>
                  <a:gd name="connsiteX7" fmla="*/ 190081 w 232229"/>
                  <a:gd name="connsiteY7" fmla="*/ 5292 h 285684"/>
                  <a:gd name="connsiteX8" fmla="*/ 134903 w 232229"/>
                  <a:gd name="connsiteY8" fmla="*/ 453 h 285684"/>
                  <a:gd name="connsiteX9" fmla="*/ 117834 w 232229"/>
                  <a:gd name="connsiteY9" fmla="*/ 10026 h 285684"/>
                  <a:gd name="connsiteX10" fmla="*/ 102098 w 232229"/>
                  <a:gd name="connsiteY10" fmla="*/ 453 h 285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2229" h="285684">
                    <a:moveTo>
                      <a:pt x="102098" y="453"/>
                    </a:moveTo>
                    <a:cubicBezTo>
                      <a:pt x="53207" y="1463"/>
                      <a:pt x="19174" y="28552"/>
                      <a:pt x="0" y="81711"/>
                    </a:cubicBezTo>
                    <a:cubicBezTo>
                      <a:pt x="2562" y="82663"/>
                      <a:pt x="38291" y="99799"/>
                      <a:pt x="38291" y="110914"/>
                    </a:cubicBezTo>
                    <a:cubicBezTo>
                      <a:pt x="38291" y="122021"/>
                      <a:pt x="18488" y="233053"/>
                      <a:pt x="20917" y="256218"/>
                    </a:cubicBezTo>
                    <a:cubicBezTo>
                      <a:pt x="23346" y="279383"/>
                      <a:pt x="118158" y="301214"/>
                      <a:pt x="210922" y="270677"/>
                    </a:cubicBezTo>
                    <a:cubicBezTo>
                      <a:pt x="217246" y="264600"/>
                      <a:pt x="211293" y="130365"/>
                      <a:pt x="194996" y="94779"/>
                    </a:cubicBezTo>
                    <a:cubicBezTo>
                      <a:pt x="194148" y="93293"/>
                      <a:pt x="234944" y="55946"/>
                      <a:pt x="232086" y="42496"/>
                    </a:cubicBezTo>
                    <a:cubicBezTo>
                      <a:pt x="229229" y="29057"/>
                      <a:pt x="203911" y="5292"/>
                      <a:pt x="190081" y="5292"/>
                    </a:cubicBezTo>
                    <a:cubicBezTo>
                      <a:pt x="176251" y="5292"/>
                      <a:pt x="142723" y="7454"/>
                      <a:pt x="134903" y="453"/>
                    </a:cubicBezTo>
                    <a:cubicBezTo>
                      <a:pt x="131607" y="-2509"/>
                      <a:pt x="134893" y="10026"/>
                      <a:pt x="117834" y="10026"/>
                    </a:cubicBezTo>
                    <a:cubicBezTo>
                      <a:pt x="111004" y="10026"/>
                      <a:pt x="105756" y="6835"/>
                      <a:pt x="102098" y="453"/>
                    </a:cubicBezTo>
                    <a:close/>
                  </a:path>
                </a:pathLst>
              </a:custGeom>
              <a:solidFill>
                <a:schemeClr val="accent1">
                  <a:lumMod val="60000"/>
                  <a:lumOff val="40000"/>
                </a:schemeClr>
              </a:solid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AEA926B6-D386-3B87-46B2-FFBDB8CFEADD}"/>
                  </a:ext>
                </a:extLst>
              </p:cNvPr>
              <p:cNvSpPr/>
              <p:nvPr/>
            </p:nvSpPr>
            <p:spPr>
              <a:xfrm>
                <a:off x="6524449" y="3264685"/>
                <a:ext cx="122511" cy="95069"/>
              </a:xfrm>
              <a:custGeom>
                <a:avLst/>
                <a:gdLst>
                  <a:gd name="connsiteX0" fmla="*/ 29080 w 80492"/>
                  <a:gd name="connsiteY0" fmla="*/ 38469 h 62462"/>
                  <a:gd name="connsiteX1" fmla="*/ 61008 w 80492"/>
                  <a:gd name="connsiteY1" fmla="*/ 46994 h 62462"/>
                  <a:gd name="connsiteX2" fmla="*/ 58617 w 80492"/>
                  <a:gd name="connsiteY2" fmla="*/ 62463 h 62462"/>
                  <a:gd name="connsiteX3" fmla="*/ 65170 w 80492"/>
                  <a:gd name="connsiteY3" fmla="*/ 59320 h 62462"/>
                  <a:gd name="connsiteX4" fmla="*/ 79848 w 80492"/>
                  <a:gd name="connsiteY4" fmla="*/ 41146 h 62462"/>
                  <a:gd name="connsiteX5" fmla="*/ 47263 w 80492"/>
                  <a:gd name="connsiteY5" fmla="*/ 9485 h 62462"/>
                  <a:gd name="connsiteX6" fmla="*/ 21041 w 80492"/>
                  <a:gd name="connsiteY6" fmla="*/ 2646 h 62462"/>
                  <a:gd name="connsiteX7" fmla="*/ 0 w 80492"/>
                  <a:gd name="connsiteY7" fmla="*/ 12942 h 62462"/>
                  <a:gd name="connsiteX8" fmla="*/ 29080 w 80492"/>
                  <a:gd name="connsiteY8" fmla="*/ 38469 h 62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492" h="62462">
                    <a:moveTo>
                      <a:pt x="29080" y="38469"/>
                    </a:moveTo>
                    <a:cubicBezTo>
                      <a:pt x="54302" y="31297"/>
                      <a:pt x="61008" y="42327"/>
                      <a:pt x="61008" y="46994"/>
                    </a:cubicBezTo>
                    <a:cubicBezTo>
                      <a:pt x="61008" y="50099"/>
                      <a:pt x="60208" y="55252"/>
                      <a:pt x="58617" y="62463"/>
                    </a:cubicBezTo>
                    <a:cubicBezTo>
                      <a:pt x="61722" y="61082"/>
                      <a:pt x="63903" y="60034"/>
                      <a:pt x="65170" y="59320"/>
                    </a:cubicBezTo>
                    <a:cubicBezTo>
                      <a:pt x="72114" y="55252"/>
                      <a:pt x="77324" y="48785"/>
                      <a:pt x="79848" y="41146"/>
                    </a:cubicBezTo>
                    <a:cubicBezTo>
                      <a:pt x="83258" y="29859"/>
                      <a:pt x="73238" y="5922"/>
                      <a:pt x="47263" y="9485"/>
                    </a:cubicBezTo>
                    <a:cubicBezTo>
                      <a:pt x="38214" y="7770"/>
                      <a:pt x="36776" y="-5555"/>
                      <a:pt x="21041" y="2646"/>
                    </a:cubicBezTo>
                    <a:cubicBezTo>
                      <a:pt x="5305" y="10847"/>
                      <a:pt x="0" y="4541"/>
                      <a:pt x="0" y="12942"/>
                    </a:cubicBezTo>
                    <a:cubicBezTo>
                      <a:pt x="0" y="21353"/>
                      <a:pt x="648" y="47251"/>
                      <a:pt x="29080" y="38469"/>
                    </a:cubicBezTo>
                    <a:close/>
                  </a:path>
                </a:pathLst>
              </a:custGeom>
              <a:solidFill>
                <a:srgbClr val="353564"/>
              </a:solid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2DD091E2-69E0-D79B-3C30-1EE9F5317AAC}"/>
                  </a:ext>
                </a:extLst>
              </p:cNvPr>
              <p:cNvSpPr/>
              <p:nvPr/>
            </p:nvSpPr>
            <p:spPr>
              <a:xfrm rot="20786591">
                <a:off x="6602265" y="3285948"/>
                <a:ext cx="215191" cy="209899"/>
              </a:xfrm>
              <a:custGeom>
                <a:avLst/>
                <a:gdLst>
                  <a:gd name="connsiteX0" fmla="*/ 65504 w 141384"/>
                  <a:gd name="connsiteY0" fmla="*/ 94882 h 137907"/>
                  <a:gd name="connsiteX1" fmla="*/ 107718 w 141384"/>
                  <a:gd name="connsiteY1" fmla="*/ 48781 h 137907"/>
                  <a:gd name="connsiteX2" fmla="*/ 19907 w 141384"/>
                  <a:gd name="connsiteY2" fmla="*/ 16539 h 137907"/>
                  <a:gd name="connsiteX3" fmla="*/ 14221 w 141384"/>
                  <a:gd name="connsiteY3" fmla="*/ 1957 h 137907"/>
                  <a:gd name="connsiteX4" fmla="*/ 131007 w 141384"/>
                  <a:gd name="connsiteY4" fmla="*/ 27779 h 137907"/>
                  <a:gd name="connsiteX5" fmla="*/ 105385 w 141384"/>
                  <a:gd name="connsiteY5" fmla="*/ 121876 h 137907"/>
                  <a:gd name="connsiteX6" fmla="*/ 65504 w 141384"/>
                  <a:gd name="connsiteY6" fmla="*/ 94882 h 137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384" h="137907">
                    <a:moveTo>
                      <a:pt x="65504" y="94882"/>
                    </a:moveTo>
                    <a:cubicBezTo>
                      <a:pt x="65504" y="86948"/>
                      <a:pt x="97565" y="59745"/>
                      <a:pt x="107718" y="48781"/>
                    </a:cubicBezTo>
                    <a:cubicBezTo>
                      <a:pt x="110528" y="48315"/>
                      <a:pt x="56636" y="38780"/>
                      <a:pt x="19907" y="16539"/>
                    </a:cubicBezTo>
                    <a:cubicBezTo>
                      <a:pt x="-4581" y="1718"/>
                      <a:pt x="-6477" y="-3139"/>
                      <a:pt x="14221" y="1957"/>
                    </a:cubicBezTo>
                    <a:cubicBezTo>
                      <a:pt x="66466" y="11682"/>
                      <a:pt x="105394" y="20292"/>
                      <a:pt x="131007" y="27779"/>
                    </a:cubicBezTo>
                    <a:cubicBezTo>
                      <a:pt x="156296" y="39199"/>
                      <a:pt x="130512" y="76547"/>
                      <a:pt x="105385" y="121876"/>
                    </a:cubicBezTo>
                    <a:cubicBezTo>
                      <a:pt x="80248" y="167206"/>
                      <a:pt x="65504" y="102826"/>
                      <a:pt x="65504" y="94882"/>
                    </a:cubicBezTo>
                    <a:close/>
                  </a:path>
                </a:pathLst>
              </a:custGeom>
              <a:gradFill>
                <a:gsLst>
                  <a:gs pos="0">
                    <a:srgbClr val="FFD2C4"/>
                  </a:gs>
                  <a:gs pos="50000">
                    <a:srgbClr val="FFC5B3"/>
                  </a:gs>
                  <a:gs pos="100000">
                    <a:srgbClr val="FFB8A3"/>
                  </a:gs>
                </a:gsLst>
                <a:lin ang="4382077" scaled="1"/>
              </a:gradFill>
              <a:ln w="9525" cap="flat">
                <a:noFill/>
                <a:prstDash val="solid"/>
                <a:miter/>
              </a:ln>
            </p:spPr>
            <p:txBody>
              <a:bodyPr rtlCol="0" anchor="ctr"/>
              <a:lstStyle/>
              <a:p>
                <a:endParaRPr lang="zh-CN" altLang="en-US"/>
              </a:p>
            </p:txBody>
          </p:sp>
        </p:grpSp>
      </p:grpSp>
    </p:spTree>
    <p:extLst>
      <p:ext uri="{BB962C8B-B14F-4D97-AF65-F5344CB8AC3E}">
        <p14:creationId xmlns:p14="http://schemas.microsoft.com/office/powerpoint/2010/main" val="21777463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alpha val="73000"/>
              </a:schemeClr>
            </a:gs>
            <a:gs pos="100000">
              <a:schemeClr val="accent1">
                <a:lumMod val="60000"/>
                <a:lumOff val="40000"/>
                <a:alpha val="5000"/>
              </a:schemeClr>
            </a:gs>
          </a:gsLst>
          <a:path path="circle">
            <a:fillToRect r="100000" b="100000"/>
          </a:path>
          <a:tileRect l="-100000" t="-100000"/>
        </a:gradFill>
        <a:effectLst/>
      </p:bgPr>
    </p:bg>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CB3C9FCD-26AF-C954-2CDF-282B0B65E3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0400" y="2010768"/>
            <a:ext cx="5718850" cy="3131726"/>
          </a:xfrm>
          <a:prstGeom prst="rect">
            <a:avLst/>
          </a:prstGeom>
          <a:effectLst>
            <a:outerShdw blurRad="190500" dist="165100" dir="2700000" algn="tl" rotWithShape="0">
              <a:schemeClr val="accent1">
                <a:lumMod val="60000"/>
                <a:lumOff val="40000"/>
                <a:alpha val="32000"/>
              </a:schemeClr>
            </a:outerShdw>
          </a:effectLst>
        </p:spPr>
      </p:pic>
      <p:sp>
        <p:nvSpPr>
          <p:cNvPr id="41" name="任意多边形: 形状 40">
            <a:extLst>
              <a:ext uri="{FF2B5EF4-FFF2-40B4-BE49-F238E27FC236}">
                <a16:creationId xmlns:a16="http://schemas.microsoft.com/office/drawing/2014/main" id="{B5AEE2F3-186F-3E4E-B5E1-EFD892112658}"/>
              </a:ext>
            </a:extLst>
          </p:cNvPr>
          <p:cNvSpPr/>
          <p:nvPr/>
        </p:nvSpPr>
        <p:spPr>
          <a:xfrm>
            <a:off x="9391542" y="3615152"/>
            <a:ext cx="2800458" cy="3242849"/>
          </a:xfrm>
          <a:custGeom>
            <a:avLst/>
            <a:gdLst>
              <a:gd name="connsiteX0" fmla="*/ 735722 w 2800458"/>
              <a:gd name="connsiteY0" fmla="*/ 0 h 3242849"/>
              <a:gd name="connsiteX1" fmla="*/ 2800458 w 2800458"/>
              <a:gd name="connsiteY1" fmla="*/ 0 h 3242849"/>
              <a:gd name="connsiteX2" fmla="*/ 2800458 w 2800458"/>
              <a:gd name="connsiteY2" fmla="*/ 825111 h 3242849"/>
              <a:gd name="connsiteX3" fmla="*/ 2251933 w 2800458"/>
              <a:gd name="connsiteY3" fmla="*/ 3242849 h 3242849"/>
              <a:gd name="connsiteX4" fmla="*/ 0 w 2800458"/>
              <a:gd name="connsiteY4" fmla="*/ 3242849 h 32428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458" h="3242849">
                <a:moveTo>
                  <a:pt x="735722" y="0"/>
                </a:moveTo>
                <a:lnTo>
                  <a:pt x="2800458" y="0"/>
                </a:lnTo>
                <a:lnTo>
                  <a:pt x="2800458" y="825111"/>
                </a:lnTo>
                <a:lnTo>
                  <a:pt x="2251933" y="3242849"/>
                </a:lnTo>
                <a:lnTo>
                  <a:pt x="0" y="3242849"/>
                </a:lnTo>
                <a:close/>
              </a:path>
            </a:pathLst>
          </a:custGeom>
          <a:gradFill>
            <a:gsLst>
              <a:gs pos="5000">
                <a:schemeClr val="accent1">
                  <a:lumMod val="40000"/>
                  <a:lumOff val="60000"/>
                  <a:alpha val="0"/>
                </a:schemeClr>
              </a:gs>
              <a:gs pos="100000">
                <a:schemeClr val="accent1">
                  <a:lumMod val="75000"/>
                  <a:alpha val="47000"/>
                </a:schemeClr>
              </a:gs>
            </a:gsLst>
            <a:lin ang="5400000" scaled="1"/>
          </a:gradFill>
          <a:ln>
            <a:noFill/>
          </a:ln>
          <a:effectLst>
            <a:outerShdw blurRad="139700" dist="101600" dir="2700000" algn="tl"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34" name="图片 33">
            <a:extLst>
              <a:ext uri="{FF2B5EF4-FFF2-40B4-BE49-F238E27FC236}">
                <a16:creationId xmlns:a16="http://schemas.microsoft.com/office/drawing/2014/main" id="{0CA7C8BF-8111-19A4-D83F-81953DD0830F}"/>
              </a:ext>
            </a:extLst>
          </p:cNvPr>
          <p:cNvPicPr>
            <a:picLocks noChangeAspect="1"/>
          </p:cNvPicPr>
          <p:nvPr/>
        </p:nvPicPr>
        <p:blipFill>
          <a:blip r:embed="rId3"/>
          <a:stretch>
            <a:fillRect/>
          </a:stretch>
        </p:blipFill>
        <p:spPr>
          <a:xfrm>
            <a:off x="1388045" y="2149444"/>
            <a:ext cx="4335177" cy="2524761"/>
          </a:xfrm>
          <a:prstGeom prst="rect">
            <a:avLst/>
          </a:prstGeom>
        </p:spPr>
      </p:pic>
      <p:sp>
        <p:nvSpPr>
          <p:cNvPr id="2" name="文本占位符 1">
            <a:extLst>
              <a:ext uri="{FF2B5EF4-FFF2-40B4-BE49-F238E27FC236}">
                <a16:creationId xmlns:a16="http://schemas.microsoft.com/office/drawing/2014/main" id="{3C0321B1-4B59-085F-9B34-8E4C1043E3F9}"/>
              </a:ext>
            </a:extLst>
          </p:cNvPr>
          <p:cNvSpPr>
            <a:spLocks noGrp="1"/>
          </p:cNvSpPr>
          <p:nvPr>
            <p:ph type="body" sz="quarter" idx="10"/>
          </p:nvPr>
        </p:nvSpPr>
        <p:spPr/>
        <p:txBody>
          <a:bodyPr/>
          <a:lstStyle/>
          <a:p>
            <a:r>
              <a:rPr lang="zh-CN" altLang="en-US" dirty="0"/>
              <a:t>下半年工作计划</a:t>
            </a:r>
          </a:p>
        </p:txBody>
      </p:sp>
      <p:sp>
        <p:nvSpPr>
          <p:cNvPr id="3" name="文本框 2">
            <a:extLst>
              <a:ext uri="{FF2B5EF4-FFF2-40B4-BE49-F238E27FC236}">
                <a16:creationId xmlns:a16="http://schemas.microsoft.com/office/drawing/2014/main" id="{A6A8B7C0-AB8D-BCB0-FA5C-09318E0FE23D}"/>
              </a:ext>
            </a:extLst>
          </p:cNvPr>
          <p:cNvSpPr txBox="1"/>
          <p:nvPr/>
        </p:nvSpPr>
        <p:spPr>
          <a:xfrm>
            <a:off x="6988012" y="2149445"/>
            <a:ext cx="3708066" cy="400110"/>
          </a:xfrm>
          <a:prstGeom prst="rect">
            <a:avLst/>
          </a:prstGeom>
          <a:noFill/>
        </p:spPr>
        <p:txBody>
          <a:bodyPr wrap="none" rtlCol="0">
            <a:spAutoFit/>
          </a:bodyPr>
          <a:lstStyle/>
          <a:p>
            <a:r>
              <a:rPr lang="zh-CN" altLang="en-US" sz="2000" dirty="0">
                <a:solidFill>
                  <a:schemeClr val="bg2">
                    <a:lumMod val="10000"/>
                  </a:schemeClr>
                </a:solidFill>
                <a:latin typeface="+mn-ea"/>
              </a:rPr>
              <a:t>标题：请输入您的提纲性文字。</a:t>
            </a:r>
          </a:p>
        </p:txBody>
      </p:sp>
      <p:sp>
        <p:nvSpPr>
          <p:cNvPr id="10" name="文本框 9">
            <a:extLst>
              <a:ext uri="{FF2B5EF4-FFF2-40B4-BE49-F238E27FC236}">
                <a16:creationId xmlns:a16="http://schemas.microsoft.com/office/drawing/2014/main" id="{08937C5F-BF18-FD4C-FC67-C4E6F53DDDE6}"/>
              </a:ext>
            </a:extLst>
          </p:cNvPr>
          <p:cNvSpPr txBox="1"/>
          <p:nvPr/>
        </p:nvSpPr>
        <p:spPr>
          <a:xfrm>
            <a:off x="6432545" y="2149445"/>
            <a:ext cx="588783" cy="400110"/>
          </a:xfrm>
          <a:prstGeom prst="rect">
            <a:avLst/>
          </a:prstGeom>
          <a:noFill/>
        </p:spPr>
        <p:txBody>
          <a:bodyPr wrap="square" rtlCol="0">
            <a:spAutoFit/>
          </a:bodyPr>
          <a:lstStyle/>
          <a:p>
            <a:pPr algn="ctr"/>
            <a:r>
              <a:rPr lang="en-US" altLang="zh-CN" sz="2000" dirty="0">
                <a:solidFill>
                  <a:schemeClr val="accent1">
                    <a:lumMod val="50000"/>
                  </a:schemeClr>
                </a:solidFill>
                <a:latin typeface="+mj-ea"/>
                <a:ea typeface="+mj-ea"/>
              </a:rPr>
              <a:t>01</a:t>
            </a:r>
            <a:endParaRPr lang="zh-CN" altLang="en-US" sz="2000" dirty="0">
              <a:solidFill>
                <a:schemeClr val="accent1">
                  <a:lumMod val="50000"/>
                </a:schemeClr>
              </a:solidFill>
              <a:latin typeface="+mj-ea"/>
              <a:ea typeface="+mj-ea"/>
            </a:endParaRPr>
          </a:p>
        </p:txBody>
      </p:sp>
      <p:sp>
        <p:nvSpPr>
          <p:cNvPr id="11" name="文本框 10">
            <a:extLst>
              <a:ext uri="{FF2B5EF4-FFF2-40B4-BE49-F238E27FC236}">
                <a16:creationId xmlns:a16="http://schemas.microsoft.com/office/drawing/2014/main" id="{1051D8EA-68E3-7D3C-A143-A72B1E393036}"/>
              </a:ext>
            </a:extLst>
          </p:cNvPr>
          <p:cNvSpPr txBox="1"/>
          <p:nvPr/>
        </p:nvSpPr>
        <p:spPr>
          <a:xfrm>
            <a:off x="6379250" y="2843692"/>
            <a:ext cx="720000" cy="400110"/>
          </a:xfrm>
          <a:prstGeom prst="rect">
            <a:avLst/>
          </a:prstGeom>
          <a:noFill/>
        </p:spPr>
        <p:txBody>
          <a:bodyPr wrap="square" rtlCol="0">
            <a:spAutoFit/>
          </a:bodyPr>
          <a:lstStyle/>
          <a:p>
            <a:pPr algn="ctr"/>
            <a:r>
              <a:rPr lang="en-US" altLang="zh-CN" sz="2000" dirty="0">
                <a:solidFill>
                  <a:schemeClr val="accent1">
                    <a:lumMod val="50000"/>
                  </a:schemeClr>
                </a:solidFill>
                <a:latin typeface="+mj-ea"/>
                <a:ea typeface="+mj-ea"/>
              </a:rPr>
              <a:t>02</a:t>
            </a:r>
            <a:endParaRPr lang="zh-CN" altLang="en-US" sz="2000" dirty="0">
              <a:solidFill>
                <a:schemeClr val="accent1">
                  <a:lumMod val="50000"/>
                </a:schemeClr>
              </a:solidFill>
              <a:latin typeface="+mj-ea"/>
              <a:ea typeface="+mj-ea"/>
            </a:endParaRPr>
          </a:p>
        </p:txBody>
      </p:sp>
      <p:sp>
        <p:nvSpPr>
          <p:cNvPr id="12" name="文本框 11">
            <a:extLst>
              <a:ext uri="{FF2B5EF4-FFF2-40B4-BE49-F238E27FC236}">
                <a16:creationId xmlns:a16="http://schemas.microsoft.com/office/drawing/2014/main" id="{CEBD20C3-B652-9E55-BBB3-01E9D6A34C55}"/>
              </a:ext>
            </a:extLst>
          </p:cNvPr>
          <p:cNvSpPr txBox="1"/>
          <p:nvPr/>
        </p:nvSpPr>
        <p:spPr>
          <a:xfrm>
            <a:off x="6379250" y="4232186"/>
            <a:ext cx="720000" cy="400110"/>
          </a:xfrm>
          <a:prstGeom prst="rect">
            <a:avLst/>
          </a:prstGeom>
          <a:noFill/>
        </p:spPr>
        <p:txBody>
          <a:bodyPr wrap="square" rtlCol="0">
            <a:spAutoFit/>
          </a:bodyPr>
          <a:lstStyle/>
          <a:p>
            <a:pPr algn="ctr"/>
            <a:r>
              <a:rPr lang="en-US" altLang="zh-CN" sz="2000" dirty="0">
                <a:solidFill>
                  <a:schemeClr val="accent1">
                    <a:lumMod val="50000"/>
                  </a:schemeClr>
                </a:solidFill>
                <a:latin typeface="+mj-ea"/>
                <a:ea typeface="+mj-ea"/>
              </a:rPr>
              <a:t>04</a:t>
            </a:r>
            <a:endParaRPr lang="zh-CN" altLang="en-US" sz="2000" dirty="0">
              <a:solidFill>
                <a:schemeClr val="accent1">
                  <a:lumMod val="50000"/>
                </a:schemeClr>
              </a:solidFill>
              <a:latin typeface="+mj-ea"/>
              <a:ea typeface="+mj-ea"/>
            </a:endParaRPr>
          </a:p>
        </p:txBody>
      </p:sp>
      <p:sp>
        <p:nvSpPr>
          <p:cNvPr id="13" name="文本框 12">
            <a:extLst>
              <a:ext uri="{FF2B5EF4-FFF2-40B4-BE49-F238E27FC236}">
                <a16:creationId xmlns:a16="http://schemas.microsoft.com/office/drawing/2014/main" id="{15C06F2B-0031-8795-75EF-3537D8411240}"/>
              </a:ext>
            </a:extLst>
          </p:cNvPr>
          <p:cNvSpPr txBox="1"/>
          <p:nvPr/>
        </p:nvSpPr>
        <p:spPr>
          <a:xfrm>
            <a:off x="6379250" y="3537939"/>
            <a:ext cx="720000" cy="400110"/>
          </a:xfrm>
          <a:prstGeom prst="rect">
            <a:avLst/>
          </a:prstGeom>
          <a:noFill/>
        </p:spPr>
        <p:txBody>
          <a:bodyPr wrap="square" rtlCol="0">
            <a:spAutoFit/>
          </a:bodyPr>
          <a:lstStyle/>
          <a:p>
            <a:pPr algn="ctr"/>
            <a:r>
              <a:rPr lang="en-US" altLang="zh-CN" sz="2000" dirty="0">
                <a:solidFill>
                  <a:schemeClr val="accent1">
                    <a:lumMod val="50000"/>
                  </a:schemeClr>
                </a:solidFill>
                <a:latin typeface="+mj-ea"/>
                <a:ea typeface="+mj-ea"/>
              </a:rPr>
              <a:t>03</a:t>
            </a:r>
            <a:endParaRPr lang="zh-CN" altLang="en-US" sz="2000" dirty="0">
              <a:solidFill>
                <a:schemeClr val="accent1">
                  <a:lumMod val="50000"/>
                </a:schemeClr>
              </a:solidFill>
              <a:latin typeface="+mj-ea"/>
              <a:ea typeface="+mj-ea"/>
            </a:endParaRPr>
          </a:p>
        </p:txBody>
      </p:sp>
      <p:cxnSp>
        <p:nvCxnSpPr>
          <p:cNvPr id="14" name="直接连接符 13">
            <a:extLst>
              <a:ext uri="{FF2B5EF4-FFF2-40B4-BE49-F238E27FC236}">
                <a16:creationId xmlns:a16="http://schemas.microsoft.com/office/drawing/2014/main" id="{78C63058-EDB4-35D9-2211-10D01AD76832}"/>
              </a:ext>
            </a:extLst>
          </p:cNvPr>
          <p:cNvCxnSpPr>
            <a:cxnSpLocks/>
          </p:cNvCxnSpPr>
          <p:nvPr/>
        </p:nvCxnSpPr>
        <p:spPr>
          <a:xfrm>
            <a:off x="6512498" y="2603133"/>
            <a:ext cx="3836576"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1C88BF77-55DB-9B1D-CE2B-AEF349ECFEA3}"/>
              </a:ext>
            </a:extLst>
          </p:cNvPr>
          <p:cNvCxnSpPr>
            <a:cxnSpLocks/>
          </p:cNvCxnSpPr>
          <p:nvPr/>
        </p:nvCxnSpPr>
        <p:spPr>
          <a:xfrm>
            <a:off x="6512498" y="3302407"/>
            <a:ext cx="3836576"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A092320D-F378-E4F1-FD4D-C57790B2468A}"/>
              </a:ext>
            </a:extLst>
          </p:cNvPr>
          <p:cNvCxnSpPr>
            <a:cxnSpLocks/>
          </p:cNvCxnSpPr>
          <p:nvPr/>
        </p:nvCxnSpPr>
        <p:spPr>
          <a:xfrm>
            <a:off x="6512498" y="4001681"/>
            <a:ext cx="5392812"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ED629FD9-61CA-5905-4B4D-F0BA6E876B54}"/>
              </a:ext>
            </a:extLst>
          </p:cNvPr>
          <p:cNvCxnSpPr>
            <a:cxnSpLocks/>
          </p:cNvCxnSpPr>
          <p:nvPr/>
        </p:nvCxnSpPr>
        <p:spPr>
          <a:xfrm>
            <a:off x="6512498" y="4700955"/>
            <a:ext cx="3836576"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pic>
        <p:nvPicPr>
          <p:cNvPr id="35" name="图形 34">
            <a:extLst>
              <a:ext uri="{FF2B5EF4-FFF2-40B4-BE49-F238E27FC236}">
                <a16:creationId xmlns:a16="http://schemas.microsoft.com/office/drawing/2014/main" id="{ABBDBAFD-07A8-E7C8-DE48-961FB2493F1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791078" y="4388080"/>
            <a:ext cx="3810000" cy="2857500"/>
          </a:xfrm>
          <a:prstGeom prst="rect">
            <a:avLst/>
          </a:prstGeom>
        </p:spPr>
      </p:pic>
      <p:sp>
        <p:nvSpPr>
          <p:cNvPr id="37" name="文本框 36">
            <a:extLst>
              <a:ext uri="{FF2B5EF4-FFF2-40B4-BE49-F238E27FC236}">
                <a16:creationId xmlns:a16="http://schemas.microsoft.com/office/drawing/2014/main" id="{A9336C99-9980-333C-5C67-0A7FF76E3334}"/>
              </a:ext>
            </a:extLst>
          </p:cNvPr>
          <p:cNvSpPr txBox="1"/>
          <p:nvPr/>
        </p:nvSpPr>
        <p:spPr>
          <a:xfrm>
            <a:off x="6988012" y="2836836"/>
            <a:ext cx="3708066" cy="400110"/>
          </a:xfrm>
          <a:prstGeom prst="rect">
            <a:avLst/>
          </a:prstGeom>
          <a:noFill/>
        </p:spPr>
        <p:txBody>
          <a:bodyPr wrap="none" rtlCol="0">
            <a:spAutoFit/>
          </a:bodyPr>
          <a:lstStyle/>
          <a:p>
            <a:r>
              <a:rPr lang="zh-CN" altLang="en-US" sz="2000" dirty="0">
                <a:solidFill>
                  <a:schemeClr val="bg2">
                    <a:lumMod val="10000"/>
                  </a:schemeClr>
                </a:solidFill>
                <a:latin typeface="+mn-ea"/>
              </a:rPr>
              <a:t>标题：请输入您的提纲性文字。</a:t>
            </a:r>
          </a:p>
        </p:txBody>
      </p:sp>
      <p:sp>
        <p:nvSpPr>
          <p:cNvPr id="38" name="文本框 37">
            <a:extLst>
              <a:ext uri="{FF2B5EF4-FFF2-40B4-BE49-F238E27FC236}">
                <a16:creationId xmlns:a16="http://schemas.microsoft.com/office/drawing/2014/main" id="{80C2E007-0B3D-BC67-1942-45E9AA97C2B5}"/>
              </a:ext>
            </a:extLst>
          </p:cNvPr>
          <p:cNvSpPr txBox="1"/>
          <p:nvPr/>
        </p:nvSpPr>
        <p:spPr>
          <a:xfrm>
            <a:off x="6988012" y="3506009"/>
            <a:ext cx="3708066" cy="400110"/>
          </a:xfrm>
          <a:prstGeom prst="rect">
            <a:avLst/>
          </a:prstGeom>
          <a:noFill/>
        </p:spPr>
        <p:txBody>
          <a:bodyPr wrap="none" rtlCol="0">
            <a:spAutoFit/>
          </a:bodyPr>
          <a:lstStyle/>
          <a:p>
            <a:r>
              <a:rPr lang="zh-CN" altLang="en-US" sz="2000" dirty="0">
                <a:solidFill>
                  <a:schemeClr val="bg2">
                    <a:lumMod val="10000"/>
                  </a:schemeClr>
                </a:solidFill>
                <a:latin typeface="+mn-ea"/>
              </a:rPr>
              <a:t>标题：请输入您的提纲性文字。</a:t>
            </a:r>
          </a:p>
        </p:txBody>
      </p:sp>
      <p:sp>
        <p:nvSpPr>
          <p:cNvPr id="39" name="文本框 38">
            <a:extLst>
              <a:ext uri="{FF2B5EF4-FFF2-40B4-BE49-F238E27FC236}">
                <a16:creationId xmlns:a16="http://schemas.microsoft.com/office/drawing/2014/main" id="{72E91FAF-CC87-FF25-2255-B6542BDA171D}"/>
              </a:ext>
            </a:extLst>
          </p:cNvPr>
          <p:cNvSpPr txBox="1"/>
          <p:nvPr/>
        </p:nvSpPr>
        <p:spPr>
          <a:xfrm>
            <a:off x="6988012" y="4218994"/>
            <a:ext cx="3708066" cy="400110"/>
          </a:xfrm>
          <a:prstGeom prst="rect">
            <a:avLst/>
          </a:prstGeom>
          <a:noFill/>
        </p:spPr>
        <p:txBody>
          <a:bodyPr wrap="none" rtlCol="0">
            <a:spAutoFit/>
          </a:bodyPr>
          <a:lstStyle/>
          <a:p>
            <a:r>
              <a:rPr lang="zh-CN" altLang="en-US" sz="2000" dirty="0">
                <a:solidFill>
                  <a:schemeClr val="bg2">
                    <a:lumMod val="10000"/>
                  </a:schemeClr>
                </a:solidFill>
                <a:latin typeface="+mn-ea"/>
              </a:rPr>
              <a:t>标题：请输入您的提纲性文字。</a:t>
            </a:r>
          </a:p>
        </p:txBody>
      </p:sp>
      <p:sp>
        <p:nvSpPr>
          <p:cNvPr id="42" name="矩形 41">
            <a:extLst>
              <a:ext uri="{FF2B5EF4-FFF2-40B4-BE49-F238E27FC236}">
                <a16:creationId xmlns:a16="http://schemas.microsoft.com/office/drawing/2014/main" id="{C0FBBDAF-AE36-583A-4681-65502CC409CD}"/>
              </a:ext>
            </a:extLst>
          </p:cNvPr>
          <p:cNvSpPr/>
          <p:nvPr/>
        </p:nvSpPr>
        <p:spPr>
          <a:xfrm>
            <a:off x="3167879" y="4664650"/>
            <a:ext cx="703891" cy="171510"/>
          </a:xfrm>
          <a:prstGeom prst="rect">
            <a:avLst/>
          </a:prstGeom>
          <a:solidFill>
            <a:srgbClr val="0607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399094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alpha val="73000"/>
              </a:schemeClr>
            </a:gs>
            <a:gs pos="99000">
              <a:schemeClr val="accent1">
                <a:lumMod val="40000"/>
                <a:lumOff val="60000"/>
                <a:alpha val="0"/>
              </a:schemeClr>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15" name="矩形: 圆角 14">
            <a:extLst>
              <a:ext uri="{FF2B5EF4-FFF2-40B4-BE49-F238E27FC236}">
                <a16:creationId xmlns:a16="http://schemas.microsoft.com/office/drawing/2014/main" id="{13614AB7-5F3F-AF9E-34D6-ADBF15D75FFB}"/>
              </a:ext>
            </a:extLst>
          </p:cNvPr>
          <p:cNvSpPr/>
          <p:nvPr/>
        </p:nvSpPr>
        <p:spPr>
          <a:xfrm>
            <a:off x="839788" y="1111701"/>
            <a:ext cx="10275252" cy="4634599"/>
          </a:xfrm>
          <a:prstGeom prst="roundRect">
            <a:avLst>
              <a:gd name="adj" fmla="val 3674"/>
            </a:avLst>
          </a:prstGeom>
          <a:solidFill>
            <a:schemeClr val="accent1">
              <a:lumMod val="40000"/>
              <a:lumOff val="60000"/>
              <a:alpha val="18000"/>
            </a:schemeClr>
          </a:solidFill>
          <a:ln>
            <a:noFill/>
          </a:ln>
          <a:effectLst>
            <a:outerShdw blurRad="139700" dist="203200" dir="2700000" algn="tl" rotWithShape="0">
              <a:schemeClr val="accent1">
                <a:lumMod val="60000"/>
                <a:lumOff val="4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1" name="任意多边形: 形状 70">
            <a:extLst>
              <a:ext uri="{FF2B5EF4-FFF2-40B4-BE49-F238E27FC236}">
                <a16:creationId xmlns:a16="http://schemas.microsoft.com/office/drawing/2014/main" id="{31B964C3-C97E-CC94-E2C8-23067341E8B8}"/>
              </a:ext>
            </a:extLst>
          </p:cNvPr>
          <p:cNvSpPr/>
          <p:nvPr/>
        </p:nvSpPr>
        <p:spPr>
          <a:xfrm>
            <a:off x="7724777" y="0"/>
            <a:ext cx="4467223" cy="6371544"/>
          </a:xfrm>
          <a:custGeom>
            <a:avLst/>
            <a:gdLst>
              <a:gd name="connsiteX0" fmla="*/ 1659313 w 4467223"/>
              <a:gd name="connsiteY0" fmla="*/ 0 h 6371544"/>
              <a:gd name="connsiteX1" fmla="*/ 4467223 w 4467223"/>
              <a:gd name="connsiteY1" fmla="*/ 0 h 6371544"/>
              <a:gd name="connsiteX2" fmla="*/ 4467223 w 4467223"/>
              <a:gd name="connsiteY2" fmla="*/ 1515159 h 6371544"/>
              <a:gd name="connsiteX3" fmla="*/ 3202496 w 4467223"/>
              <a:gd name="connsiteY3" fmla="*/ 6371544 h 6371544"/>
              <a:gd name="connsiteX4" fmla="*/ 0 w 4467223"/>
              <a:gd name="connsiteY4" fmla="*/ 6371544 h 6371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7223" h="6371544">
                <a:moveTo>
                  <a:pt x="1659313" y="0"/>
                </a:moveTo>
                <a:lnTo>
                  <a:pt x="4467223" y="0"/>
                </a:lnTo>
                <a:lnTo>
                  <a:pt x="4467223" y="1515159"/>
                </a:lnTo>
                <a:lnTo>
                  <a:pt x="3202496" y="6371544"/>
                </a:lnTo>
                <a:lnTo>
                  <a:pt x="0" y="6371544"/>
                </a:lnTo>
                <a:close/>
              </a:path>
            </a:pathLst>
          </a:custGeom>
          <a:gradFill>
            <a:gsLst>
              <a:gs pos="0">
                <a:schemeClr val="accent1">
                  <a:lumMod val="40000"/>
                  <a:lumOff val="60000"/>
                  <a:alpha val="58000"/>
                </a:schemeClr>
              </a:gs>
              <a:gs pos="100000">
                <a:schemeClr val="accent1">
                  <a:lumMod val="75000"/>
                </a:schemeClr>
              </a:gs>
            </a:gsLst>
            <a:lin ang="5400000" scaled="1"/>
          </a:gradFill>
          <a:ln>
            <a:noFill/>
          </a:ln>
          <a:effectLst>
            <a:outerShdw blurRad="139700" dist="101600" dir="2700000" algn="tl"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平行四边形 1">
            <a:extLst>
              <a:ext uri="{FF2B5EF4-FFF2-40B4-BE49-F238E27FC236}">
                <a16:creationId xmlns:a16="http://schemas.microsoft.com/office/drawing/2014/main" id="{0BA46DB1-AB65-C32E-CD1D-4DD2B3C35E8A}"/>
              </a:ext>
            </a:extLst>
          </p:cNvPr>
          <p:cNvSpPr/>
          <p:nvPr/>
        </p:nvSpPr>
        <p:spPr>
          <a:xfrm>
            <a:off x="7176304" y="608376"/>
            <a:ext cx="4426448" cy="6249624"/>
          </a:xfrm>
          <a:prstGeom prst="parallelogram">
            <a:avLst>
              <a:gd name="adj" fmla="val 33917"/>
            </a:avLst>
          </a:prstGeom>
          <a:gradFill>
            <a:gsLst>
              <a:gs pos="5000">
                <a:schemeClr val="accent1">
                  <a:lumMod val="40000"/>
                  <a:lumOff val="60000"/>
                  <a:alpha val="0"/>
                </a:schemeClr>
              </a:gs>
              <a:gs pos="100000">
                <a:schemeClr val="accent1">
                  <a:lumMod val="75000"/>
                </a:schemeClr>
              </a:gs>
            </a:gsLst>
            <a:lin ang="5400000" scaled="1"/>
          </a:gradFill>
          <a:ln>
            <a:noFill/>
          </a:ln>
          <a:effectLst>
            <a:outerShdw blurRad="139700" dist="101600" dir="2700000" algn="tl"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 name="组合 6">
            <a:extLst>
              <a:ext uri="{FF2B5EF4-FFF2-40B4-BE49-F238E27FC236}">
                <a16:creationId xmlns:a16="http://schemas.microsoft.com/office/drawing/2014/main" id="{AD6B26C1-0698-BD5B-7E03-1D6FB3E4B203}"/>
              </a:ext>
            </a:extLst>
          </p:cNvPr>
          <p:cNvGrpSpPr/>
          <p:nvPr/>
        </p:nvGrpSpPr>
        <p:grpSpPr>
          <a:xfrm>
            <a:off x="7731154" y="3969069"/>
            <a:ext cx="3553457" cy="2352986"/>
            <a:chOff x="3237480" y="4030029"/>
            <a:chExt cx="3553457" cy="2352986"/>
          </a:xfrm>
        </p:grpSpPr>
        <p:sp>
          <p:nvSpPr>
            <p:cNvPr id="3" name="任意多边形: 形状 2">
              <a:extLst>
                <a:ext uri="{FF2B5EF4-FFF2-40B4-BE49-F238E27FC236}">
                  <a16:creationId xmlns:a16="http://schemas.microsoft.com/office/drawing/2014/main" id="{09015524-911D-7BCA-82AF-9F5E63B8106F}"/>
                </a:ext>
              </a:extLst>
            </p:cNvPr>
            <p:cNvSpPr/>
            <p:nvPr/>
          </p:nvSpPr>
          <p:spPr>
            <a:xfrm>
              <a:off x="3237480" y="4394215"/>
              <a:ext cx="2152465" cy="613206"/>
            </a:xfrm>
            <a:custGeom>
              <a:avLst/>
              <a:gdLst>
                <a:gd name="connsiteX0" fmla="*/ 309643 w 2902435"/>
                <a:gd name="connsiteY0" fmla="*/ 382909 h 794713"/>
                <a:gd name="connsiteX1" fmla="*/ 784254 w 2902435"/>
                <a:gd name="connsiteY1" fmla="*/ 136897 h 794713"/>
                <a:gd name="connsiteX2" fmla="*/ 1468837 w 2902435"/>
                <a:gd name="connsiteY2" fmla="*/ 112896 h 794713"/>
                <a:gd name="connsiteX3" fmla="*/ 2235874 w 2902435"/>
                <a:gd name="connsiteY3" fmla="*/ 278963 h 794713"/>
                <a:gd name="connsiteX4" fmla="*/ 2707466 w 2902435"/>
                <a:gd name="connsiteY4" fmla="*/ 453696 h 794713"/>
                <a:gd name="connsiteX5" fmla="*/ 2902436 w 2902435"/>
                <a:gd name="connsiteY5" fmla="*/ 794713 h 794713"/>
                <a:gd name="connsiteX6" fmla="*/ 309643 w 2902435"/>
                <a:gd name="connsiteY6" fmla="*/ 794713 h 794713"/>
                <a:gd name="connsiteX7" fmla="*/ 0 w 2902435"/>
                <a:gd name="connsiteY7" fmla="*/ 614077 h 794713"/>
                <a:gd name="connsiteX8" fmla="*/ 309643 w 2902435"/>
                <a:gd name="connsiteY8" fmla="*/ 382909 h 79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02435" h="794713">
                  <a:moveTo>
                    <a:pt x="309643" y="382909"/>
                  </a:moveTo>
                  <a:cubicBezTo>
                    <a:pt x="508966" y="350515"/>
                    <a:pt x="589656" y="326141"/>
                    <a:pt x="784254" y="136897"/>
                  </a:cubicBezTo>
                  <a:cubicBezTo>
                    <a:pt x="978852" y="-52348"/>
                    <a:pt x="1176175" y="223764"/>
                    <a:pt x="1468837" y="112896"/>
                  </a:cubicBezTo>
                  <a:cubicBezTo>
                    <a:pt x="1761498" y="2047"/>
                    <a:pt x="1788244" y="-132175"/>
                    <a:pt x="2235874" y="278963"/>
                  </a:cubicBezTo>
                  <a:cubicBezTo>
                    <a:pt x="2442217" y="453696"/>
                    <a:pt x="2606324" y="384517"/>
                    <a:pt x="2707466" y="453696"/>
                  </a:cubicBezTo>
                  <a:cubicBezTo>
                    <a:pt x="2774881" y="499797"/>
                    <a:pt x="2839884" y="613489"/>
                    <a:pt x="2902436" y="794713"/>
                  </a:cubicBezTo>
                  <a:lnTo>
                    <a:pt x="309643" y="794713"/>
                  </a:lnTo>
                  <a:cubicBezTo>
                    <a:pt x="103221" y="722219"/>
                    <a:pt x="0" y="662001"/>
                    <a:pt x="0" y="614077"/>
                  </a:cubicBezTo>
                  <a:cubicBezTo>
                    <a:pt x="0" y="542191"/>
                    <a:pt x="110339" y="415283"/>
                    <a:pt x="309643" y="382909"/>
                  </a:cubicBezTo>
                  <a:close/>
                </a:path>
              </a:pathLst>
            </a:custGeom>
            <a:gradFill>
              <a:gsLst>
                <a:gs pos="0">
                  <a:srgbClr val="DCDCE4"/>
                </a:gs>
                <a:gs pos="50000">
                  <a:srgbClr val="DDDDE5">
                    <a:alpha val="49804"/>
                  </a:srgbClr>
                </a:gs>
                <a:gs pos="100000">
                  <a:srgbClr val="DEDEE6">
                    <a:alpha val="0"/>
                  </a:srgbClr>
                </a:gs>
              </a:gsLst>
              <a:lin ang="5400000" scaled="1"/>
            </a:gradFill>
            <a:ln w="19598" cap="flat">
              <a:noFill/>
              <a:prstDash val="solid"/>
              <a:miter/>
            </a:ln>
          </p:spPr>
          <p:txBody>
            <a:bodyPr rtlCol="0" anchor="ctr"/>
            <a:lstStyle/>
            <a:p>
              <a:endParaRPr lang="zh-CN" altLang="en-US"/>
            </a:p>
          </p:txBody>
        </p:sp>
        <p:sp>
          <p:nvSpPr>
            <p:cNvPr id="4" name="任意多边形: 形状 3">
              <a:extLst>
                <a:ext uri="{FF2B5EF4-FFF2-40B4-BE49-F238E27FC236}">
                  <a16:creationId xmlns:a16="http://schemas.microsoft.com/office/drawing/2014/main" id="{09E2B617-4CF0-6876-9FBE-CC1A15662080}"/>
                </a:ext>
              </a:extLst>
            </p:cNvPr>
            <p:cNvSpPr/>
            <p:nvPr/>
          </p:nvSpPr>
          <p:spPr>
            <a:xfrm>
              <a:off x="5125339" y="4030029"/>
              <a:ext cx="1665598" cy="453244"/>
            </a:xfrm>
            <a:custGeom>
              <a:avLst/>
              <a:gdLst>
                <a:gd name="connsiteX0" fmla="*/ 239620 w 2245933"/>
                <a:gd name="connsiteY0" fmla="*/ 283015 h 587402"/>
                <a:gd name="connsiteX1" fmla="*/ 606873 w 2245933"/>
                <a:gd name="connsiteY1" fmla="*/ 101183 h 587402"/>
                <a:gd name="connsiteX2" fmla="*/ 1136605 w 2245933"/>
                <a:gd name="connsiteY2" fmla="*/ 83437 h 587402"/>
                <a:gd name="connsiteX3" fmla="*/ 1730143 w 2245933"/>
                <a:gd name="connsiteY3" fmla="*/ 206188 h 587402"/>
                <a:gd name="connsiteX4" fmla="*/ 2095063 w 2245933"/>
                <a:gd name="connsiteY4" fmla="*/ 335331 h 587402"/>
                <a:gd name="connsiteX5" fmla="*/ 2245933 w 2245933"/>
                <a:gd name="connsiteY5" fmla="*/ 587403 h 587402"/>
                <a:gd name="connsiteX6" fmla="*/ 239620 w 2245933"/>
                <a:gd name="connsiteY6" fmla="*/ 587403 h 587402"/>
                <a:gd name="connsiteX7" fmla="*/ 0 w 2245933"/>
                <a:gd name="connsiteY7" fmla="*/ 453886 h 587402"/>
                <a:gd name="connsiteX8" fmla="*/ 239620 w 2245933"/>
                <a:gd name="connsiteY8" fmla="*/ 283015 h 587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5933" h="587402">
                  <a:moveTo>
                    <a:pt x="239620" y="283015"/>
                  </a:moveTo>
                  <a:cubicBezTo>
                    <a:pt x="393862" y="259073"/>
                    <a:pt x="456277" y="241072"/>
                    <a:pt x="606873" y="101183"/>
                  </a:cubicBezTo>
                  <a:cubicBezTo>
                    <a:pt x="757449" y="-38706"/>
                    <a:pt x="910142" y="165382"/>
                    <a:pt x="1136605" y="83437"/>
                  </a:cubicBezTo>
                  <a:cubicBezTo>
                    <a:pt x="1363066" y="1511"/>
                    <a:pt x="1383773" y="-97690"/>
                    <a:pt x="1730143" y="206188"/>
                  </a:cubicBezTo>
                  <a:cubicBezTo>
                    <a:pt x="1889818" y="335331"/>
                    <a:pt x="2016804" y="284211"/>
                    <a:pt x="2095063" y="335331"/>
                  </a:cubicBezTo>
                  <a:cubicBezTo>
                    <a:pt x="2147242" y="369412"/>
                    <a:pt x="2197538" y="453435"/>
                    <a:pt x="2245933" y="587403"/>
                  </a:cubicBezTo>
                  <a:lnTo>
                    <a:pt x="239620" y="587403"/>
                  </a:lnTo>
                  <a:cubicBezTo>
                    <a:pt x="79867" y="533812"/>
                    <a:pt x="0" y="489300"/>
                    <a:pt x="0" y="453886"/>
                  </a:cubicBezTo>
                  <a:cubicBezTo>
                    <a:pt x="0" y="400746"/>
                    <a:pt x="85376" y="306938"/>
                    <a:pt x="239620" y="283015"/>
                  </a:cubicBezTo>
                  <a:close/>
                </a:path>
              </a:pathLst>
            </a:custGeom>
            <a:gradFill>
              <a:gsLst>
                <a:gs pos="0">
                  <a:srgbClr val="DCDCE4"/>
                </a:gs>
                <a:gs pos="50000">
                  <a:srgbClr val="DDDDE5">
                    <a:alpha val="49804"/>
                  </a:srgbClr>
                </a:gs>
                <a:gs pos="100000">
                  <a:srgbClr val="DEDEE6">
                    <a:alpha val="0"/>
                  </a:srgbClr>
                </a:gs>
              </a:gsLst>
              <a:lin ang="5400000" scaled="1"/>
            </a:gradFill>
            <a:ln w="19598" cap="flat">
              <a:noFill/>
              <a:prstDash val="solid"/>
              <a:miter/>
            </a:ln>
          </p:spPr>
          <p:txBody>
            <a:bodyPr rtlCol="0" anchor="ctr"/>
            <a:lstStyle/>
            <a:p>
              <a:endParaRPr lang="zh-CN" altLang="en-US" dirty="0"/>
            </a:p>
          </p:txBody>
        </p:sp>
        <p:grpSp>
          <p:nvGrpSpPr>
            <p:cNvPr id="61" name="组合 60">
              <a:extLst>
                <a:ext uri="{FF2B5EF4-FFF2-40B4-BE49-F238E27FC236}">
                  <a16:creationId xmlns:a16="http://schemas.microsoft.com/office/drawing/2014/main" id="{ECE8E599-BA7C-BB36-26BB-E1D4B0CA3325}"/>
                </a:ext>
              </a:extLst>
            </p:cNvPr>
            <p:cNvGrpSpPr/>
            <p:nvPr/>
          </p:nvGrpSpPr>
          <p:grpSpPr>
            <a:xfrm>
              <a:off x="5712264" y="5672488"/>
              <a:ext cx="313921" cy="659789"/>
              <a:chOff x="10167094" y="5522657"/>
              <a:chExt cx="313921" cy="659789"/>
            </a:xfrm>
          </p:grpSpPr>
          <p:sp>
            <p:nvSpPr>
              <p:cNvPr id="16" name="任意多边形: 形状 15">
                <a:extLst>
                  <a:ext uri="{FF2B5EF4-FFF2-40B4-BE49-F238E27FC236}">
                    <a16:creationId xmlns:a16="http://schemas.microsoft.com/office/drawing/2014/main" id="{A1DB0EF9-C43E-41FF-2CD5-51471FD71C54}"/>
                  </a:ext>
                </a:extLst>
              </p:cNvPr>
              <p:cNvSpPr/>
              <p:nvPr/>
            </p:nvSpPr>
            <p:spPr>
              <a:xfrm>
                <a:off x="10292375" y="5913339"/>
                <a:ext cx="50112" cy="269107"/>
              </a:xfrm>
              <a:custGeom>
                <a:avLst/>
                <a:gdLst>
                  <a:gd name="connsiteX0" fmla="*/ 33786 w 67572"/>
                  <a:gd name="connsiteY0" fmla="*/ 0 h 348762"/>
                  <a:gd name="connsiteX1" fmla="*/ 67572 w 67572"/>
                  <a:gd name="connsiteY1" fmla="*/ 33786 h 348762"/>
                  <a:gd name="connsiteX2" fmla="*/ 67572 w 67572"/>
                  <a:gd name="connsiteY2" fmla="*/ 314976 h 348762"/>
                  <a:gd name="connsiteX3" fmla="*/ 33786 w 67572"/>
                  <a:gd name="connsiteY3" fmla="*/ 348762 h 348762"/>
                  <a:gd name="connsiteX4" fmla="*/ 0 w 67572"/>
                  <a:gd name="connsiteY4" fmla="*/ 314976 h 348762"/>
                  <a:gd name="connsiteX5" fmla="*/ 0 w 67572"/>
                  <a:gd name="connsiteY5" fmla="*/ 33786 h 348762"/>
                  <a:gd name="connsiteX6" fmla="*/ 33786 w 67572"/>
                  <a:gd name="connsiteY6" fmla="*/ 0 h 34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572" h="348762">
                    <a:moveTo>
                      <a:pt x="33786" y="0"/>
                    </a:moveTo>
                    <a:cubicBezTo>
                      <a:pt x="52454" y="0"/>
                      <a:pt x="67572" y="15118"/>
                      <a:pt x="67572" y="33786"/>
                    </a:cubicBezTo>
                    <a:lnTo>
                      <a:pt x="67572" y="314976"/>
                    </a:lnTo>
                    <a:cubicBezTo>
                      <a:pt x="67572" y="333644"/>
                      <a:pt x="52454" y="348762"/>
                      <a:pt x="33786" y="348762"/>
                    </a:cubicBezTo>
                    <a:cubicBezTo>
                      <a:pt x="15118" y="348762"/>
                      <a:pt x="0" y="333644"/>
                      <a:pt x="0" y="314976"/>
                    </a:cubicBezTo>
                    <a:lnTo>
                      <a:pt x="0" y="33786"/>
                    </a:lnTo>
                    <a:cubicBezTo>
                      <a:pt x="0" y="15118"/>
                      <a:pt x="15138" y="0"/>
                      <a:pt x="33786" y="0"/>
                    </a:cubicBezTo>
                    <a:close/>
                  </a:path>
                </a:pathLst>
              </a:custGeom>
              <a:solidFill>
                <a:srgbClr val="F0F0F3">
                  <a:alpha val="90000"/>
                </a:srgbClr>
              </a:solidFill>
              <a:ln w="19598"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459791BA-E081-C87F-FA87-73DE1500152C}"/>
                  </a:ext>
                </a:extLst>
              </p:cNvPr>
              <p:cNvSpPr/>
              <p:nvPr/>
            </p:nvSpPr>
            <p:spPr>
              <a:xfrm>
                <a:off x="10167094" y="5522657"/>
                <a:ext cx="313921" cy="516935"/>
              </a:xfrm>
              <a:custGeom>
                <a:avLst/>
                <a:gdLst>
                  <a:gd name="connsiteX0" fmla="*/ 133439 w 423299"/>
                  <a:gd name="connsiteY0" fmla="*/ 90183 h 669946"/>
                  <a:gd name="connsiteX1" fmla="*/ 157381 w 423299"/>
                  <a:gd name="connsiteY1" fmla="*/ 664917 h 669946"/>
                  <a:gd name="connsiteX2" fmla="*/ 393550 w 423299"/>
                  <a:gd name="connsiteY2" fmla="*/ 348451 h 669946"/>
                  <a:gd name="connsiteX3" fmla="*/ 280485 w 423299"/>
                  <a:gd name="connsiteY3" fmla="*/ 90183 h 669946"/>
                  <a:gd name="connsiteX4" fmla="*/ 133439 w 423299"/>
                  <a:gd name="connsiteY4" fmla="*/ 90183 h 6699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299" h="669946">
                    <a:moveTo>
                      <a:pt x="133439" y="90183"/>
                    </a:moveTo>
                    <a:cubicBezTo>
                      <a:pt x="70671" y="220503"/>
                      <a:pt x="-145418" y="620170"/>
                      <a:pt x="157381" y="664917"/>
                    </a:cubicBezTo>
                    <a:cubicBezTo>
                      <a:pt x="460161" y="709665"/>
                      <a:pt x="446651" y="443632"/>
                      <a:pt x="393550" y="348451"/>
                    </a:cubicBezTo>
                    <a:cubicBezTo>
                      <a:pt x="340449" y="253250"/>
                      <a:pt x="280485" y="199934"/>
                      <a:pt x="280485" y="90183"/>
                    </a:cubicBezTo>
                    <a:cubicBezTo>
                      <a:pt x="280485" y="-19567"/>
                      <a:pt x="196187" y="-40117"/>
                      <a:pt x="133439" y="90183"/>
                    </a:cubicBezTo>
                    <a:close/>
                  </a:path>
                </a:pathLst>
              </a:custGeom>
              <a:gradFill>
                <a:gsLst>
                  <a:gs pos="0">
                    <a:srgbClr val="EBEBEE"/>
                  </a:gs>
                  <a:gs pos="50000">
                    <a:srgbClr val="F3F3F5"/>
                  </a:gs>
                  <a:gs pos="100000">
                    <a:srgbClr val="FCFCFD"/>
                  </a:gs>
                </a:gsLst>
                <a:lin ang="5400000" scaled="1"/>
              </a:gradFill>
              <a:ln w="19598" cap="flat">
                <a:noFill/>
                <a:prstDash val="solid"/>
                <a:miter/>
              </a:ln>
            </p:spPr>
            <p:txBody>
              <a:bodyPr rtlCol="0" anchor="ctr"/>
              <a:lstStyle/>
              <a:p>
                <a:endParaRPr lang="zh-CN" altLang="en-US"/>
              </a:p>
            </p:txBody>
          </p:sp>
        </p:grpSp>
        <p:grpSp>
          <p:nvGrpSpPr>
            <p:cNvPr id="59" name="组合 58">
              <a:extLst>
                <a:ext uri="{FF2B5EF4-FFF2-40B4-BE49-F238E27FC236}">
                  <a16:creationId xmlns:a16="http://schemas.microsoft.com/office/drawing/2014/main" id="{13173DD4-8802-5D17-7404-869175607CF2}"/>
                </a:ext>
              </a:extLst>
            </p:cNvPr>
            <p:cNvGrpSpPr/>
            <p:nvPr/>
          </p:nvGrpSpPr>
          <p:grpSpPr>
            <a:xfrm>
              <a:off x="6132731" y="5696040"/>
              <a:ext cx="204994" cy="413254"/>
              <a:chOff x="10628345" y="5562649"/>
              <a:chExt cx="204994" cy="413254"/>
            </a:xfrm>
          </p:grpSpPr>
          <p:sp>
            <p:nvSpPr>
              <p:cNvPr id="20" name="任意多边形: 形状 19">
                <a:extLst>
                  <a:ext uri="{FF2B5EF4-FFF2-40B4-BE49-F238E27FC236}">
                    <a16:creationId xmlns:a16="http://schemas.microsoft.com/office/drawing/2014/main" id="{70B27C2F-5E4D-80F6-72C0-02CDAD993784}"/>
                  </a:ext>
                </a:extLst>
              </p:cNvPr>
              <p:cNvSpPr/>
              <p:nvPr/>
            </p:nvSpPr>
            <p:spPr>
              <a:xfrm>
                <a:off x="10710342" y="5813555"/>
                <a:ext cx="27323" cy="162348"/>
              </a:xfrm>
              <a:custGeom>
                <a:avLst/>
                <a:gdLst>
                  <a:gd name="connsiteX0" fmla="*/ 16785 w 36844"/>
                  <a:gd name="connsiteY0" fmla="*/ 0 h 210402"/>
                  <a:gd name="connsiteX1" fmla="*/ 20060 w 36844"/>
                  <a:gd name="connsiteY1" fmla="*/ 0 h 210402"/>
                  <a:gd name="connsiteX2" fmla="*/ 36845 w 36844"/>
                  <a:gd name="connsiteY2" fmla="*/ 16785 h 210402"/>
                  <a:gd name="connsiteX3" fmla="*/ 36845 w 36844"/>
                  <a:gd name="connsiteY3" fmla="*/ 193617 h 210402"/>
                  <a:gd name="connsiteX4" fmla="*/ 20060 w 36844"/>
                  <a:gd name="connsiteY4" fmla="*/ 210402 h 210402"/>
                  <a:gd name="connsiteX5" fmla="*/ 16785 w 36844"/>
                  <a:gd name="connsiteY5" fmla="*/ 210402 h 210402"/>
                  <a:gd name="connsiteX6" fmla="*/ 0 w 36844"/>
                  <a:gd name="connsiteY6" fmla="*/ 193617 h 210402"/>
                  <a:gd name="connsiteX7" fmla="*/ 0 w 36844"/>
                  <a:gd name="connsiteY7" fmla="*/ 16785 h 210402"/>
                  <a:gd name="connsiteX8" fmla="*/ 16785 w 36844"/>
                  <a:gd name="connsiteY8" fmla="*/ 0 h 210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844" h="210402">
                    <a:moveTo>
                      <a:pt x="16785" y="0"/>
                    </a:moveTo>
                    <a:lnTo>
                      <a:pt x="20060" y="0"/>
                    </a:lnTo>
                    <a:cubicBezTo>
                      <a:pt x="29335" y="0"/>
                      <a:pt x="36845" y="7510"/>
                      <a:pt x="36845" y="16785"/>
                    </a:cubicBezTo>
                    <a:lnTo>
                      <a:pt x="36845" y="193617"/>
                    </a:lnTo>
                    <a:cubicBezTo>
                      <a:pt x="36845" y="202892"/>
                      <a:pt x="29335" y="210402"/>
                      <a:pt x="20060" y="210402"/>
                    </a:cubicBezTo>
                    <a:lnTo>
                      <a:pt x="16785" y="210402"/>
                    </a:lnTo>
                    <a:cubicBezTo>
                      <a:pt x="7510" y="210402"/>
                      <a:pt x="0" y="202892"/>
                      <a:pt x="0" y="193617"/>
                    </a:cubicBezTo>
                    <a:lnTo>
                      <a:pt x="0" y="16785"/>
                    </a:lnTo>
                    <a:cubicBezTo>
                      <a:pt x="0" y="7510"/>
                      <a:pt x="7510" y="0"/>
                      <a:pt x="16785" y="0"/>
                    </a:cubicBezTo>
                    <a:close/>
                  </a:path>
                </a:pathLst>
              </a:custGeom>
              <a:solidFill>
                <a:srgbClr val="F0F0F3">
                  <a:alpha val="90000"/>
                </a:srgbClr>
              </a:solidFill>
              <a:ln w="19598"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541E46DF-A47B-F83D-6FE9-6770957EE00F}"/>
                  </a:ext>
                </a:extLst>
              </p:cNvPr>
              <p:cNvSpPr/>
              <p:nvPr/>
            </p:nvSpPr>
            <p:spPr>
              <a:xfrm>
                <a:off x="10628345" y="5562649"/>
                <a:ext cx="204994" cy="324696"/>
              </a:xfrm>
              <a:custGeom>
                <a:avLst/>
                <a:gdLst>
                  <a:gd name="connsiteX0" fmla="*/ 87133 w 276419"/>
                  <a:gd name="connsiteY0" fmla="*/ 56650 h 420805"/>
                  <a:gd name="connsiteX1" fmla="*/ 102761 w 276419"/>
                  <a:gd name="connsiteY1" fmla="*/ 417648 h 420805"/>
                  <a:gd name="connsiteX2" fmla="*/ 256984 w 276419"/>
                  <a:gd name="connsiteY2" fmla="*/ 218874 h 420805"/>
                  <a:gd name="connsiteX3" fmla="*/ 183157 w 276419"/>
                  <a:gd name="connsiteY3" fmla="*/ 56650 h 420805"/>
                  <a:gd name="connsiteX4" fmla="*/ 87133 w 276419"/>
                  <a:gd name="connsiteY4" fmla="*/ 56650 h 4208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419" h="420805">
                    <a:moveTo>
                      <a:pt x="87133" y="56650"/>
                    </a:moveTo>
                    <a:cubicBezTo>
                      <a:pt x="46150" y="138497"/>
                      <a:pt x="-94954" y="389549"/>
                      <a:pt x="102761" y="417648"/>
                    </a:cubicBezTo>
                    <a:cubicBezTo>
                      <a:pt x="300496" y="445747"/>
                      <a:pt x="291672" y="278661"/>
                      <a:pt x="256984" y="218874"/>
                    </a:cubicBezTo>
                    <a:cubicBezTo>
                      <a:pt x="222316" y="159067"/>
                      <a:pt x="183157" y="125594"/>
                      <a:pt x="183157" y="56650"/>
                    </a:cubicBezTo>
                    <a:cubicBezTo>
                      <a:pt x="183157" y="-12295"/>
                      <a:pt x="128116" y="-25197"/>
                      <a:pt x="87133" y="56650"/>
                    </a:cubicBezTo>
                    <a:close/>
                  </a:path>
                </a:pathLst>
              </a:custGeom>
              <a:gradFill>
                <a:gsLst>
                  <a:gs pos="0">
                    <a:srgbClr val="EBEBEE"/>
                  </a:gs>
                  <a:gs pos="50000">
                    <a:srgbClr val="F3F3F5"/>
                  </a:gs>
                  <a:gs pos="100000">
                    <a:srgbClr val="FCFCFD"/>
                  </a:gs>
                </a:gsLst>
                <a:lin ang="5400000" scaled="1"/>
              </a:gradFill>
              <a:ln w="19598" cap="flat">
                <a:noFill/>
                <a:prstDash val="solid"/>
                <a:miter/>
              </a:ln>
            </p:spPr>
            <p:txBody>
              <a:bodyPr rtlCol="0" anchor="ctr"/>
              <a:lstStyle/>
              <a:p>
                <a:endParaRPr lang="zh-CN" altLang="en-US" dirty="0"/>
              </a:p>
            </p:txBody>
          </p:sp>
        </p:grpSp>
        <p:sp>
          <p:nvSpPr>
            <p:cNvPr id="23" name="任意多边形: 形状 22">
              <a:extLst>
                <a:ext uri="{FF2B5EF4-FFF2-40B4-BE49-F238E27FC236}">
                  <a16:creationId xmlns:a16="http://schemas.microsoft.com/office/drawing/2014/main" id="{E14903BE-22BE-8E9A-1194-89E4380B7008}"/>
                </a:ext>
              </a:extLst>
            </p:cNvPr>
            <p:cNvSpPr/>
            <p:nvPr/>
          </p:nvSpPr>
          <p:spPr>
            <a:xfrm>
              <a:off x="5151773" y="4957482"/>
              <a:ext cx="229401" cy="163558"/>
            </a:xfrm>
            <a:custGeom>
              <a:avLst/>
              <a:gdLst>
                <a:gd name="connsiteX0" fmla="*/ 70521 w 309330"/>
                <a:gd name="connsiteY0" fmla="*/ 3848 h 211970"/>
                <a:gd name="connsiteX1" fmla="*/ 87 w 309330"/>
                <a:gd name="connsiteY1" fmla="*/ 23104 h 211970"/>
                <a:gd name="connsiteX2" fmla="*/ 64011 w 309330"/>
                <a:gd name="connsiteY2" fmla="*/ 36144 h 211970"/>
                <a:gd name="connsiteX3" fmla="*/ 243236 w 309330"/>
                <a:gd name="connsiteY3" fmla="*/ 178210 h 211970"/>
                <a:gd name="connsiteX4" fmla="*/ 288904 w 309330"/>
                <a:gd name="connsiteY4" fmla="*/ 171778 h 211970"/>
                <a:gd name="connsiteX5" fmla="*/ 272806 w 309330"/>
                <a:gd name="connsiteY5" fmla="*/ 95480 h 211970"/>
                <a:gd name="connsiteX6" fmla="*/ 70521 w 309330"/>
                <a:gd name="connsiteY6" fmla="*/ 3848 h 211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330" h="211970">
                  <a:moveTo>
                    <a:pt x="70521" y="3848"/>
                  </a:moveTo>
                  <a:cubicBezTo>
                    <a:pt x="39402" y="-4348"/>
                    <a:pt x="2538" y="-132"/>
                    <a:pt x="87" y="23104"/>
                  </a:cubicBezTo>
                  <a:cubicBezTo>
                    <a:pt x="-1541" y="38595"/>
                    <a:pt x="19754" y="42929"/>
                    <a:pt x="64011" y="36144"/>
                  </a:cubicBezTo>
                  <a:cubicBezTo>
                    <a:pt x="133465" y="89558"/>
                    <a:pt x="193214" y="136914"/>
                    <a:pt x="243236" y="178210"/>
                  </a:cubicBezTo>
                  <a:cubicBezTo>
                    <a:pt x="318298" y="240134"/>
                    <a:pt x="323220" y="203976"/>
                    <a:pt x="288904" y="171778"/>
                  </a:cubicBezTo>
                  <a:cubicBezTo>
                    <a:pt x="254589" y="139600"/>
                    <a:pt x="290728" y="99304"/>
                    <a:pt x="272806" y="95480"/>
                  </a:cubicBezTo>
                  <a:cubicBezTo>
                    <a:pt x="158683" y="39850"/>
                    <a:pt x="91267" y="9300"/>
                    <a:pt x="70521" y="3848"/>
                  </a:cubicBezTo>
                  <a:close/>
                </a:path>
              </a:pathLst>
            </a:custGeom>
            <a:solidFill>
              <a:srgbClr val="FFB8A3"/>
            </a:solidFill>
            <a:ln w="19598"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F8ED70A2-FF78-3897-871C-30720DDC6241}"/>
                </a:ext>
              </a:extLst>
            </p:cNvPr>
            <p:cNvSpPr/>
            <p:nvPr/>
          </p:nvSpPr>
          <p:spPr>
            <a:xfrm>
              <a:off x="4877302" y="4562816"/>
              <a:ext cx="444841" cy="448820"/>
            </a:xfrm>
            <a:custGeom>
              <a:avLst/>
              <a:gdLst>
                <a:gd name="connsiteX0" fmla="*/ 367562 w 599834"/>
                <a:gd name="connsiteY0" fmla="*/ 295753 h 581669"/>
                <a:gd name="connsiteX1" fmla="*/ 342404 w 599834"/>
                <a:gd name="connsiteY1" fmla="*/ 281223 h 581669"/>
                <a:gd name="connsiteX2" fmla="*/ 395289 w 599834"/>
                <a:gd name="connsiteY2" fmla="*/ 263163 h 581669"/>
                <a:gd name="connsiteX3" fmla="*/ 403485 w 599834"/>
                <a:gd name="connsiteY3" fmla="*/ 248966 h 581669"/>
                <a:gd name="connsiteX4" fmla="*/ 401466 w 599834"/>
                <a:gd name="connsiteY4" fmla="*/ 238260 h 581669"/>
                <a:gd name="connsiteX5" fmla="*/ 389112 w 599834"/>
                <a:gd name="connsiteY5" fmla="*/ 230298 h 581669"/>
                <a:gd name="connsiteX6" fmla="*/ 388210 w 599834"/>
                <a:gd name="connsiteY6" fmla="*/ 230534 h 581669"/>
                <a:gd name="connsiteX7" fmla="*/ 321501 w 599834"/>
                <a:gd name="connsiteY7" fmla="*/ 253300 h 581669"/>
                <a:gd name="connsiteX8" fmla="*/ 307912 w 599834"/>
                <a:gd name="connsiteY8" fmla="*/ 184218 h 581669"/>
                <a:gd name="connsiteX9" fmla="*/ 295598 w 599834"/>
                <a:gd name="connsiteY9" fmla="*/ 176276 h 581669"/>
                <a:gd name="connsiteX10" fmla="*/ 294617 w 599834"/>
                <a:gd name="connsiteY10" fmla="*/ 176551 h 581669"/>
                <a:gd name="connsiteX11" fmla="*/ 284421 w 599834"/>
                <a:gd name="connsiteY11" fmla="*/ 180139 h 581669"/>
                <a:gd name="connsiteX12" fmla="*/ 276244 w 599834"/>
                <a:gd name="connsiteY12" fmla="*/ 194297 h 581669"/>
                <a:gd name="connsiteX13" fmla="*/ 287048 w 599834"/>
                <a:gd name="connsiteY13" fmla="*/ 249260 h 581669"/>
                <a:gd name="connsiteX14" fmla="*/ 261831 w 599834"/>
                <a:gd name="connsiteY14" fmla="*/ 234710 h 581669"/>
                <a:gd name="connsiteX15" fmla="*/ 246223 w 599834"/>
                <a:gd name="connsiteY15" fmla="*/ 239436 h 581669"/>
                <a:gd name="connsiteX16" fmla="*/ 240321 w 599834"/>
                <a:gd name="connsiteY16" fmla="*/ 249652 h 581669"/>
                <a:gd name="connsiteX17" fmla="*/ 244027 w 599834"/>
                <a:gd name="connsiteY17" fmla="*/ 265535 h 581669"/>
                <a:gd name="connsiteX18" fmla="*/ 282401 w 599834"/>
                <a:gd name="connsiteY18" fmla="*/ 287693 h 581669"/>
                <a:gd name="connsiteX19" fmla="*/ 270557 w 599834"/>
                <a:gd name="connsiteY19" fmla="*/ 308224 h 581669"/>
                <a:gd name="connsiteX20" fmla="*/ 232163 w 599834"/>
                <a:gd name="connsiteY20" fmla="*/ 286066 h 581669"/>
                <a:gd name="connsiteX21" fmla="*/ 216555 w 599834"/>
                <a:gd name="connsiteY21" fmla="*/ 290811 h 581669"/>
                <a:gd name="connsiteX22" fmla="*/ 210633 w 599834"/>
                <a:gd name="connsiteY22" fmla="*/ 301067 h 581669"/>
                <a:gd name="connsiteX23" fmla="*/ 214358 w 599834"/>
                <a:gd name="connsiteY23" fmla="*/ 316930 h 581669"/>
                <a:gd name="connsiteX24" fmla="*/ 252733 w 599834"/>
                <a:gd name="connsiteY24" fmla="*/ 339088 h 581669"/>
                <a:gd name="connsiteX25" fmla="*/ 235026 w 599834"/>
                <a:gd name="connsiteY25" fmla="*/ 369756 h 581669"/>
                <a:gd name="connsiteX26" fmla="*/ 238732 w 599834"/>
                <a:gd name="connsiteY26" fmla="*/ 385639 h 581669"/>
                <a:gd name="connsiteX27" fmla="*/ 248399 w 599834"/>
                <a:gd name="connsiteY27" fmla="*/ 391228 h 581669"/>
                <a:gd name="connsiteX28" fmla="*/ 264008 w 599834"/>
                <a:gd name="connsiteY28" fmla="*/ 386483 h 581669"/>
                <a:gd name="connsiteX29" fmla="*/ 281715 w 599834"/>
                <a:gd name="connsiteY29" fmla="*/ 355814 h 581669"/>
                <a:gd name="connsiteX30" fmla="*/ 320109 w 599834"/>
                <a:gd name="connsiteY30" fmla="*/ 377972 h 581669"/>
                <a:gd name="connsiteX31" fmla="*/ 335698 w 599834"/>
                <a:gd name="connsiteY31" fmla="*/ 373266 h 581669"/>
                <a:gd name="connsiteX32" fmla="*/ 341620 w 599834"/>
                <a:gd name="connsiteY32" fmla="*/ 363011 h 581669"/>
                <a:gd name="connsiteX33" fmla="*/ 337913 w 599834"/>
                <a:gd name="connsiteY33" fmla="*/ 347128 h 581669"/>
                <a:gd name="connsiteX34" fmla="*/ 299539 w 599834"/>
                <a:gd name="connsiteY34" fmla="*/ 324970 h 581669"/>
                <a:gd name="connsiteX35" fmla="*/ 311383 w 599834"/>
                <a:gd name="connsiteY35" fmla="*/ 304420 h 581669"/>
                <a:gd name="connsiteX36" fmla="*/ 349777 w 599834"/>
                <a:gd name="connsiteY36" fmla="*/ 326597 h 581669"/>
                <a:gd name="connsiteX37" fmla="*/ 365385 w 599834"/>
                <a:gd name="connsiteY37" fmla="*/ 321852 h 581669"/>
                <a:gd name="connsiteX38" fmla="*/ 371268 w 599834"/>
                <a:gd name="connsiteY38" fmla="*/ 311636 h 581669"/>
                <a:gd name="connsiteX39" fmla="*/ 367562 w 599834"/>
                <a:gd name="connsiteY39" fmla="*/ 295753 h 581669"/>
                <a:gd name="connsiteX40" fmla="*/ 520413 w 599834"/>
                <a:gd name="connsiteY40" fmla="*/ 360579 h 581669"/>
                <a:gd name="connsiteX41" fmla="*/ 551179 w 599834"/>
                <a:gd name="connsiteY41" fmla="*/ 339382 h 581669"/>
                <a:gd name="connsiteX42" fmla="*/ 592965 w 599834"/>
                <a:gd name="connsiteY42" fmla="*/ 267006 h 581669"/>
                <a:gd name="connsiteX43" fmla="*/ 577690 w 599834"/>
                <a:gd name="connsiteY43" fmla="*/ 201846 h 581669"/>
                <a:gd name="connsiteX44" fmla="*/ 238105 w 599834"/>
                <a:gd name="connsiteY44" fmla="*/ 5778 h 581669"/>
                <a:gd name="connsiteX45" fmla="*/ 174043 w 599834"/>
                <a:gd name="connsiteY45" fmla="*/ 25132 h 581669"/>
                <a:gd name="connsiteX46" fmla="*/ 132237 w 599834"/>
                <a:gd name="connsiteY46" fmla="*/ 97508 h 581669"/>
                <a:gd name="connsiteX47" fmla="*/ 129766 w 599834"/>
                <a:gd name="connsiteY47" fmla="*/ 135588 h 581669"/>
                <a:gd name="connsiteX48" fmla="*/ 135727 w 599834"/>
                <a:gd name="connsiteY48" fmla="*/ 196042 h 581669"/>
                <a:gd name="connsiteX49" fmla="*/ 81862 w 599834"/>
                <a:gd name="connsiteY49" fmla="*/ 221494 h 581669"/>
                <a:gd name="connsiteX50" fmla="*/ 80313 w 599834"/>
                <a:gd name="connsiteY50" fmla="*/ 221435 h 581669"/>
                <a:gd name="connsiteX51" fmla="*/ 48664 w 599834"/>
                <a:gd name="connsiteY51" fmla="*/ 242260 h 581669"/>
                <a:gd name="connsiteX52" fmla="*/ 6897 w 599834"/>
                <a:gd name="connsiteY52" fmla="*/ 314636 h 581669"/>
                <a:gd name="connsiteX53" fmla="*/ 22133 w 599834"/>
                <a:gd name="connsiteY53" fmla="*/ 379835 h 581669"/>
                <a:gd name="connsiteX54" fmla="*/ 361738 w 599834"/>
                <a:gd name="connsiteY54" fmla="*/ 575884 h 581669"/>
                <a:gd name="connsiteX55" fmla="*/ 425820 w 599834"/>
                <a:gd name="connsiteY55" fmla="*/ 556510 h 581669"/>
                <a:gd name="connsiteX56" fmla="*/ 467606 w 599834"/>
                <a:gd name="connsiteY56" fmla="*/ 484134 h 581669"/>
                <a:gd name="connsiteX57" fmla="*/ 470234 w 599834"/>
                <a:gd name="connsiteY57" fmla="*/ 446270 h 581669"/>
                <a:gd name="connsiteX58" fmla="*/ 464116 w 599834"/>
                <a:gd name="connsiteY58" fmla="*/ 385639 h 581669"/>
                <a:gd name="connsiteX59" fmla="*/ 520413 w 599834"/>
                <a:gd name="connsiteY59" fmla="*/ 360579 h 581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99834" h="581669">
                  <a:moveTo>
                    <a:pt x="367562" y="295753"/>
                  </a:moveTo>
                  <a:lnTo>
                    <a:pt x="342404" y="281223"/>
                  </a:lnTo>
                  <a:lnTo>
                    <a:pt x="395289" y="263163"/>
                  </a:lnTo>
                  <a:cubicBezTo>
                    <a:pt x="401093" y="261045"/>
                    <a:pt x="404564" y="255064"/>
                    <a:pt x="403485" y="248966"/>
                  </a:cubicBezTo>
                  <a:lnTo>
                    <a:pt x="401466" y="238260"/>
                  </a:lnTo>
                  <a:cubicBezTo>
                    <a:pt x="400250" y="232651"/>
                    <a:pt x="394720" y="229083"/>
                    <a:pt x="389112" y="230298"/>
                  </a:cubicBezTo>
                  <a:cubicBezTo>
                    <a:pt x="388818" y="230357"/>
                    <a:pt x="388504" y="230436"/>
                    <a:pt x="388210" y="230534"/>
                  </a:cubicBezTo>
                  <a:lnTo>
                    <a:pt x="321501" y="253300"/>
                  </a:lnTo>
                  <a:lnTo>
                    <a:pt x="307912" y="184218"/>
                  </a:lnTo>
                  <a:cubicBezTo>
                    <a:pt x="306696" y="178629"/>
                    <a:pt x="301186" y="175080"/>
                    <a:pt x="295598" y="176276"/>
                  </a:cubicBezTo>
                  <a:cubicBezTo>
                    <a:pt x="295264" y="176355"/>
                    <a:pt x="294951" y="176453"/>
                    <a:pt x="294617" y="176551"/>
                  </a:cubicBezTo>
                  <a:lnTo>
                    <a:pt x="284421" y="180139"/>
                  </a:lnTo>
                  <a:cubicBezTo>
                    <a:pt x="278636" y="182257"/>
                    <a:pt x="275185" y="188218"/>
                    <a:pt x="276244" y="194297"/>
                  </a:cubicBezTo>
                  <a:lnTo>
                    <a:pt x="287048" y="249260"/>
                  </a:lnTo>
                  <a:lnTo>
                    <a:pt x="261831" y="234710"/>
                  </a:lnTo>
                  <a:cubicBezTo>
                    <a:pt x="256478" y="231612"/>
                    <a:pt x="249498" y="233769"/>
                    <a:pt x="246223" y="239436"/>
                  </a:cubicBezTo>
                  <a:lnTo>
                    <a:pt x="240321" y="249652"/>
                  </a:lnTo>
                  <a:cubicBezTo>
                    <a:pt x="237046" y="255339"/>
                    <a:pt x="238673" y="262457"/>
                    <a:pt x="244027" y="265535"/>
                  </a:cubicBezTo>
                  <a:lnTo>
                    <a:pt x="282401" y="287693"/>
                  </a:lnTo>
                  <a:lnTo>
                    <a:pt x="270557" y="308224"/>
                  </a:lnTo>
                  <a:lnTo>
                    <a:pt x="232163" y="286066"/>
                  </a:lnTo>
                  <a:cubicBezTo>
                    <a:pt x="226810" y="282987"/>
                    <a:pt x="219829" y="285144"/>
                    <a:pt x="216555" y="290811"/>
                  </a:cubicBezTo>
                  <a:lnTo>
                    <a:pt x="210633" y="301067"/>
                  </a:lnTo>
                  <a:cubicBezTo>
                    <a:pt x="207378" y="306734"/>
                    <a:pt x="209005" y="313832"/>
                    <a:pt x="214358" y="316930"/>
                  </a:cubicBezTo>
                  <a:lnTo>
                    <a:pt x="252733" y="339088"/>
                  </a:lnTo>
                  <a:lnTo>
                    <a:pt x="235026" y="369756"/>
                  </a:lnTo>
                  <a:cubicBezTo>
                    <a:pt x="231751" y="375443"/>
                    <a:pt x="233418" y="382580"/>
                    <a:pt x="238732" y="385639"/>
                  </a:cubicBezTo>
                  <a:lnTo>
                    <a:pt x="248399" y="391228"/>
                  </a:lnTo>
                  <a:cubicBezTo>
                    <a:pt x="253713" y="394287"/>
                    <a:pt x="260733" y="392169"/>
                    <a:pt x="264008" y="386483"/>
                  </a:cubicBezTo>
                  <a:lnTo>
                    <a:pt x="281715" y="355814"/>
                  </a:lnTo>
                  <a:lnTo>
                    <a:pt x="320109" y="377972"/>
                  </a:lnTo>
                  <a:cubicBezTo>
                    <a:pt x="325442" y="381070"/>
                    <a:pt x="332423" y="378933"/>
                    <a:pt x="335698" y="373266"/>
                  </a:cubicBezTo>
                  <a:lnTo>
                    <a:pt x="341620" y="363011"/>
                  </a:lnTo>
                  <a:cubicBezTo>
                    <a:pt x="344894" y="357344"/>
                    <a:pt x="343267" y="350206"/>
                    <a:pt x="337913" y="347128"/>
                  </a:cubicBezTo>
                  <a:lnTo>
                    <a:pt x="299539" y="324970"/>
                  </a:lnTo>
                  <a:lnTo>
                    <a:pt x="311383" y="304420"/>
                  </a:lnTo>
                  <a:lnTo>
                    <a:pt x="349777" y="326597"/>
                  </a:lnTo>
                  <a:cubicBezTo>
                    <a:pt x="355110" y="329676"/>
                    <a:pt x="362091" y="327539"/>
                    <a:pt x="365385" y="321852"/>
                  </a:cubicBezTo>
                  <a:lnTo>
                    <a:pt x="371268" y="311636"/>
                  </a:lnTo>
                  <a:cubicBezTo>
                    <a:pt x="374543" y="305969"/>
                    <a:pt x="372915" y="298851"/>
                    <a:pt x="367562" y="295753"/>
                  </a:cubicBezTo>
                  <a:close/>
                  <a:moveTo>
                    <a:pt x="520413" y="360579"/>
                  </a:moveTo>
                  <a:cubicBezTo>
                    <a:pt x="538649" y="358873"/>
                    <a:pt x="544218" y="351442"/>
                    <a:pt x="551179" y="339382"/>
                  </a:cubicBezTo>
                  <a:lnTo>
                    <a:pt x="592965" y="267006"/>
                  </a:lnTo>
                  <a:cubicBezTo>
                    <a:pt x="606397" y="243730"/>
                    <a:pt x="599514" y="214455"/>
                    <a:pt x="577690" y="201846"/>
                  </a:cubicBezTo>
                  <a:lnTo>
                    <a:pt x="238105" y="5778"/>
                  </a:lnTo>
                  <a:cubicBezTo>
                    <a:pt x="216260" y="-6811"/>
                    <a:pt x="187475" y="1856"/>
                    <a:pt x="174043" y="25132"/>
                  </a:cubicBezTo>
                  <a:lnTo>
                    <a:pt x="132237" y="97508"/>
                  </a:lnTo>
                  <a:cubicBezTo>
                    <a:pt x="125276" y="109567"/>
                    <a:pt x="120687" y="119999"/>
                    <a:pt x="129766" y="135588"/>
                  </a:cubicBezTo>
                  <a:cubicBezTo>
                    <a:pt x="136315" y="145530"/>
                    <a:pt x="150042" y="171237"/>
                    <a:pt x="135727" y="196042"/>
                  </a:cubicBezTo>
                  <a:cubicBezTo>
                    <a:pt x="119432" y="224239"/>
                    <a:pt x="98333" y="224435"/>
                    <a:pt x="81862" y="221494"/>
                  </a:cubicBezTo>
                  <a:lnTo>
                    <a:pt x="80313" y="221435"/>
                  </a:lnTo>
                  <a:cubicBezTo>
                    <a:pt x="61959" y="222573"/>
                    <a:pt x="52057" y="236377"/>
                    <a:pt x="48664" y="242260"/>
                  </a:cubicBezTo>
                  <a:lnTo>
                    <a:pt x="6897" y="314636"/>
                  </a:lnTo>
                  <a:cubicBezTo>
                    <a:pt x="-6574" y="337931"/>
                    <a:pt x="309" y="367227"/>
                    <a:pt x="22133" y="379835"/>
                  </a:cubicBezTo>
                  <a:lnTo>
                    <a:pt x="361738" y="575884"/>
                  </a:lnTo>
                  <a:cubicBezTo>
                    <a:pt x="383563" y="588492"/>
                    <a:pt x="412368" y="579806"/>
                    <a:pt x="425820" y="556510"/>
                  </a:cubicBezTo>
                  <a:lnTo>
                    <a:pt x="467606" y="484134"/>
                  </a:lnTo>
                  <a:cubicBezTo>
                    <a:pt x="476646" y="468487"/>
                    <a:pt x="475861" y="460408"/>
                    <a:pt x="470234" y="446270"/>
                  </a:cubicBezTo>
                  <a:cubicBezTo>
                    <a:pt x="454292" y="419974"/>
                    <a:pt x="452801" y="405209"/>
                    <a:pt x="464116" y="385639"/>
                  </a:cubicBezTo>
                  <a:cubicBezTo>
                    <a:pt x="475391" y="366070"/>
                    <a:pt x="487921" y="360462"/>
                    <a:pt x="520413" y="360579"/>
                  </a:cubicBezTo>
                  <a:close/>
                </a:path>
              </a:pathLst>
            </a:custGeom>
            <a:gradFill>
              <a:gsLst>
                <a:gs pos="0">
                  <a:schemeClr val="accent3">
                    <a:lumMod val="60000"/>
                    <a:lumOff val="40000"/>
                  </a:schemeClr>
                </a:gs>
                <a:gs pos="50000">
                  <a:schemeClr val="accent3">
                    <a:lumMod val="75000"/>
                  </a:schemeClr>
                </a:gs>
                <a:gs pos="100000">
                  <a:schemeClr val="accent3">
                    <a:lumMod val="75000"/>
                  </a:schemeClr>
                </a:gs>
              </a:gsLst>
              <a:lin ang="15413492" scaled="1"/>
            </a:gradFill>
            <a:ln w="19598"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CD6DF028-E818-6B0E-DC86-2079F1B3CE1B}"/>
                </a:ext>
              </a:extLst>
            </p:cNvPr>
            <p:cNvSpPr/>
            <p:nvPr/>
          </p:nvSpPr>
          <p:spPr>
            <a:xfrm>
              <a:off x="5032509" y="4702996"/>
              <a:ext cx="144409" cy="167117"/>
            </a:xfrm>
            <a:custGeom>
              <a:avLst/>
              <a:gdLst>
                <a:gd name="connsiteX0" fmla="*/ 158611 w 194724"/>
                <a:gd name="connsiteY0" fmla="*/ 119708 h 216583"/>
                <a:gd name="connsiteX1" fmla="*/ 133453 w 194724"/>
                <a:gd name="connsiteY1" fmla="*/ 105198 h 216583"/>
                <a:gd name="connsiteX2" fmla="*/ 186338 w 194724"/>
                <a:gd name="connsiteY2" fmla="*/ 87118 h 216583"/>
                <a:gd name="connsiteX3" fmla="*/ 194534 w 194724"/>
                <a:gd name="connsiteY3" fmla="*/ 72941 h 216583"/>
                <a:gd name="connsiteX4" fmla="*/ 192515 w 194724"/>
                <a:gd name="connsiteY4" fmla="*/ 62215 h 216583"/>
                <a:gd name="connsiteX5" fmla="*/ 180122 w 194724"/>
                <a:gd name="connsiteY5" fmla="*/ 54254 h 216583"/>
                <a:gd name="connsiteX6" fmla="*/ 179240 w 194724"/>
                <a:gd name="connsiteY6" fmla="*/ 54489 h 216583"/>
                <a:gd name="connsiteX7" fmla="*/ 112530 w 194724"/>
                <a:gd name="connsiteY7" fmla="*/ 77255 h 216583"/>
                <a:gd name="connsiteX8" fmla="*/ 98942 w 194724"/>
                <a:gd name="connsiteY8" fmla="*/ 8173 h 216583"/>
                <a:gd name="connsiteX9" fmla="*/ 86666 w 194724"/>
                <a:gd name="connsiteY9" fmla="*/ 232 h 216583"/>
                <a:gd name="connsiteX10" fmla="*/ 85666 w 194724"/>
                <a:gd name="connsiteY10" fmla="*/ 506 h 216583"/>
                <a:gd name="connsiteX11" fmla="*/ 75470 w 194724"/>
                <a:gd name="connsiteY11" fmla="*/ 4095 h 216583"/>
                <a:gd name="connsiteX12" fmla="*/ 67293 w 194724"/>
                <a:gd name="connsiteY12" fmla="*/ 18272 h 216583"/>
                <a:gd name="connsiteX13" fmla="*/ 78097 w 194724"/>
                <a:gd name="connsiteY13" fmla="*/ 73235 h 216583"/>
                <a:gd name="connsiteX14" fmla="*/ 52880 w 194724"/>
                <a:gd name="connsiteY14" fmla="*/ 58666 h 216583"/>
                <a:gd name="connsiteX15" fmla="*/ 37272 w 194724"/>
                <a:gd name="connsiteY15" fmla="*/ 63392 h 216583"/>
                <a:gd name="connsiteX16" fmla="*/ 31370 w 194724"/>
                <a:gd name="connsiteY16" fmla="*/ 73608 h 216583"/>
                <a:gd name="connsiteX17" fmla="*/ 35076 w 194724"/>
                <a:gd name="connsiteY17" fmla="*/ 89491 h 216583"/>
                <a:gd name="connsiteX18" fmla="*/ 73450 w 194724"/>
                <a:gd name="connsiteY18" fmla="*/ 111669 h 216583"/>
                <a:gd name="connsiteX19" fmla="*/ 61606 w 194724"/>
                <a:gd name="connsiteY19" fmla="*/ 132199 h 216583"/>
                <a:gd name="connsiteX20" fmla="*/ 23212 w 194724"/>
                <a:gd name="connsiteY20" fmla="*/ 110041 h 216583"/>
                <a:gd name="connsiteX21" fmla="*/ 7604 w 194724"/>
                <a:gd name="connsiteY21" fmla="*/ 114767 h 216583"/>
                <a:gd name="connsiteX22" fmla="*/ 1682 w 194724"/>
                <a:gd name="connsiteY22" fmla="*/ 125022 h 216583"/>
                <a:gd name="connsiteX23" fmla="*/ 5407 w 194724"/>
                <a:gd name="connsiteY23" fmla="*/ 140886 h 216583"/>
                <a:gd name="connsiteX24" fmla="*/ 43782 w 194724"/>
                <a:gd name="connsiteY24" fmla="*/ 163044 h 216583"/>
                <a:gd name="connsiteX25" fmla="*/ 26075 w 194724"/>
                <a:gd name="connsiteY25" fmla="*/ 193712 h 216583"/>
                <a:gd name="connsiteX26" fmla="*/ 29781 w 194724"/>
                <a:gd name="connsiteY26" fmla="*/ 209615 h 216583"/>
                <a:gd name="connsiteX27" fmla="*/ 39448 w 194724"/>
                <a:gd name="connsiteY27" fmla="*/ 215183 h 216583"/>
                <a:gd name="connsiteX28" fmla="*/ 55057 w 194724"/>
                <a:gd name="connsiteY28" fmla="*/ 210438 h 216583"/>
                <a:gd name="connsiteX29" fmla="*/ 72764 w 194724"/>
                <a:gd name="connsiteY29" fmla="*/ 179770 h 216583"/>
                <a:gd name="connsiteX30" fmla="*/ 111138 w 194724"/>
                <a:gd name="connsiteY30" fmla="*/ 201928 h 216583"/>
                <a:gd name="connsiteX31" fmla="*/ 126747 w 194724"/>
                <a:gd name="connsiteY31" fmla="*/ 197222 h 216583"/>
                <a:gd name="connsiteX32" fmla="*/ 132669 w 194724"/>
                <a:gd name="connsiteY32" fmla="*/ 186967 h 216583"/>
                <a:gd name="connsiteX33" fmla="*/ 128962 w 194724"/>
                <a:gd name="connsiteY33" fmla="*/ 171083 h 216583"/>
                <a:gd name="connsiteX34" fmla="*/ 90569 w 194724"/>
                <a:gd name="connsiteY34" fmla="*/ 148925 h 216583"/>
                <a:gd name="connsiteX35" fmla="*/ 102432 w 194724"/>
                <a:gd name="connsiteY35" fmla="*/ 128395 h 216583"/>
                <a:gd name="connsiteX36" fmla="*/ 140806 w 194724"/>
                <a:gd name="connsiteY36" fmla="*/ 150553 h 216583"/>
                <a:gd name="connsiteX37" fmla="*/ 156415 w 194724"/>
                <a:gd name="connsiteY37" fmla="*/ 145808 h 216583"/>
                <a:gd name="connsiteX38" fmla="*/ 162317 w 194724"/>
                <a:gd name="connsiteY38" fmla="*/ 135591 h 216583"/>
                <a:gd name="connsiteX39" fmla="*/ 158611 w 194724"/>
                <a:gd name="connsiteY39" fmla="*/ 119708 h 216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94724" h="216583">
                  <a:moveTo>
                    <a:pt x="158611" y="119708"/>
                  </a:moveTo>
                  <a:lnTo>
                    <a:pt x="133453" y="105198"/>
                  </a:lnTo>
                  <a:lnTo>
                    <a:pt x="186338" y="87118"/>
                  </a:lnTo>
                  <a:cubicBezTo>
                    <a:pt x="192142" y="85001"/>
                    <a:pt x="195593" y="79020"/>
                    <a:pt x="194534" y="72941"/>
                  </a:cubicBezTo>
                  <a:lnTo>
                    <a:pt x="192515" y="62215"/>
                  </a:lnTo>
                  <a:cubicBezTo>
                    <a:pt x="191299" y="56588"/>
                    <a:pt x="185750" y="53038"/>
                    <a:pt x="180122" y="54254"/>
                  </a:cubicBezTo>
                  <a:cubicBezTo>
                    <a:pt x="179828" y="54313"/>
                    <a:pt x="179534" y="54391"/>
                    <a:pt x="179240" y="54489"/>
                  </a:cubicBezTo>
                  <a:lnTo>
                    <a:pt x="112530" y="77255"/>
                  </a:lnTo>
                  <a:lnTo>
                    <a:pt x="98942" y="8173"/>
                  </a:lnTo>
                  <a:cubicBezTo>
                    <a:pt x="97745" y="2585"/>
                    <a:pt x="92255" y="-964"/>
                    <a:pt x="86666" y="232"/>
                  </a:cubicBezTo>
                  <a:cubicBezTo>
                    <a:pt x="86333" y="310"/>
                    <a:pt x="86000" y="408"/>
                    <a:pt x="85666" y="506"/>
                  </a:cubicBezTo>
                  <a:lnTo>
                    <a:pt x="75470" y="4095"/>
                  </a:lnTo>
                  <a:cubicBezTo>
                    <a:pt x="69666" y="6213"/>
                    <a:pt x="66214" y="12193"/>
                    <a:pt x="67293" y="18272"/>
                  </a:cubicBezTo>
                  <a:lnTo>
                    <a:pt x="78097" y="73235"/>
                  </a:lnTo>
                  <a:lnTo>
                    <a:pt x="52880" y="58666"/>
                  </a:lnTo>
                  <a:cubicBezTo>
                    <a:pt x="47527" y="55568"/>
                    <a:pt x="40547" y="57725"/>
                    <a:pt x="37272" y="63392"/>
                  </a:cubicBezTo>
                  <a:lnTo>
                    <a:pt x="31370" y="73608"/>
                  </a:lnTo>
                  <a:cubicBezTo>
                    <a:pt x="28075" y="79294"/>
                    <a:pt x="29722" y="86412"/>
                    <a:pt x="35076" y="89491"/>
                  </a:cubicBezTo>
                  <a:lnTo>
                    <a:pt x="73450" y="111669"/>
                  </a:lnTo>
                  <a:lnTo>
                    <a:pt x="61606" y="132199"/>
                  </a:lnTo>
                  <a:lnTo>
                    <a:pt x="23212" y="110041"/>
                  </a:lnTo>
                  <a:cubicBezTo>
                    <a:pt x="17859" y="106943"/>
                    <a:pt x="10878" y="109100"/>
                    <a:pt x="7604" y="114767"/>
                  </a:cubicBezTo>
                  <a:lnTo>
                    <a:pt x="1682" y="125022"/>
                  </a:lnTo>
                  <a:cubicBezTo>
                    <a:pt x="-1593" y="130689"/>
                    <a:pt x="54" y="137788"/>
                    <a:pt x="5407" y="140886"/>
                  </a:cubicBezTo>
                  <a:lnTo>
                    <a:pt x="43782" y="163044"/>
                  </a:lnTo>
                  <a:lnTo>
                    <a:pt x="26075" y="193712"/>
                  </a:lnTo>
                  <a:cubicBezTo>
                    <a:pt x="22801" y="199398"/>
                    <a:pt x="24467" y="206536"/>
                    <a:pt x="29781" y="209615"/>
                  </a:cubicBezTo>
                  <a:lnTo>
                    <a:pt x="39448" y="215183"/>
                  </a:lnTo>
                  <a:cubicBezTo>
                    <a:pt x="44762" y="218243"/>
                    <a:pt x="51763" y="216125"/>
                    <a:pt x="55057" y="210438"/>
                  </a:cubicBezTo>
                  <a:lnTo>
                    <a:pt x="72764" y="179770"/>
                  </a:lnTo>
                  <a:lnTo>
                    <a:pt x="111138" y="201928"/>
                  </a:lnTo>
                  <a:cubicBezTo>
                    <a:pt x="116491" y="205026"/>
                    <a:pt x="123472" y="202889"/>
                    <a:pt x="126747" y="197222"/>
                  </a:cubicBezTo>
                  <a:lnTo>
                    <a:pt x="132669" y="186967"/>
                  </a:lnTo>
                  <a:cubicBezTo>
                    <a:pt x="135924" y="181300"/>
                    <a:pt x="134316" y="174182"/>
                    <a:pt x="128962" y="171083"/>
                  </a:cubicBezTo>
                  <a:lnTo>
                    <a:pt x="90569" y="148925"/>
                  </a:lnTo>
                  <a:lnTo>
                    <a:pt x="102432" y="128395"/>
                  </a:lnTo>
                  <a:lnTo>
                    <a:pt x="140806" y="150553"/>
                  </a:lnTo>
                  <a:cubicBezTo>
                    <a:pt x="146160" y="153631"/>
                    <a:pt x="153140" y="151494"/>
                    <a:pt x="156415" y="145808"/>
                  </a:cubicBezTo>
                  <a:lnTo>
                    <a:pt x="162317" y="135591"/>
                  </a:lnTo>
                  <a:cubicBezTo>
                    <a:pt x="165592" y="129924"/>
                    <a:pt x="163964" y="122806"/>
                    <a:pt x="158611" y="119708"/>
                  </a:cubicBezTo>
                  <a:close/>
                </a:path>
              </a:pathLst>
            </a:custGeom>
            <a:solidFill>
              <a:srgbClr val="FFFFFF"/>
            </a:solidFill>
            <a:ln w="19598"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76385DCB-FEC5-9DF1-81F3-77916CC19BA6}"/>
                </a:ext>
              </a:extLst>
            </p:cNvPr>
            <p:cNvSpPr/>
            <p:nvPr/>
          </p:nvSpPr>
          <p:spPr>
            <a:xfrm>
              <a:off x="3948562" y="4607495"/>
              <a:ext cx="730299" cy="93323"/>
            </a:xfrm>
            <a:custGeom>
              <a:avLst/>
              <a:gdLst>
                <a:gd name="connsiteX0" fmla="*/ 967479 w 984753"/>
                <a:gd name="connsiteY0" fmla="*/ 0 h 120947"/>
                <a:gd name="connsiteX1" fmla="*/ 17275 w 984753"/>
                <a:gd name="connsiteY1" fmla="*/ 0 h 120947"/>
                <a:gd name="connsiteX2" fmla="*/ 0 w 984753"/>
                <a:gd name="connsiteY2" fmla="*/ 17275 h 120947"/>
                <a:gd name="connsiteX3" fmla="*/ 0 w 984753"/>
                <a:gd name="connsiteY3" fmla="*/ 103672 h 120947"/>
                <a:gd name="connsiteX4" fmla="*/ 17275 w 984753"/>
                <a:gd name="connsiteY4" fmla="*/ 120947 h 120947"/>
                <a:gd name="connsiteX5" fmla="*/ 967479 w 984753"/>
                <a:gd name="connsiteY5" fmla="*/ 120947 h 120947"/>
                <a:gd name="connsiteX6" fmla="*/ 984754 w 984753"/>
                <a:gd name="connsiteY6" fmla="*/ 103672 h 120947"/>
                <a:gd name="connsiteX7" fmla="*/ 984754 w 984753"/>
                <a:gd name="connsiteY7" fmla="*/ 17275 h 120947"/>
                <a:gd name="connsiteX8" fmla="*/ 967479 w 984753"/>
                <a:gd name="connsiteY8" fmla="*/ 0 h 120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4753" h="120947">
                  <a:moveTo>
                    <a:pt x="967479" y="0"/>
                  </a:moveTo>
                  <a:lnTo>
                    <a:pt x="17275" y="0"/>
                  </a:lnTo>
                  <a:cubicBezTo>
                    <a:pt x="7726" y="0"/>
                    <a:pt x="0" y="7726"/>
                    <a:pt x="0" y="17275"/>
                  </a:cubicBezTo>
                  <a:lnTo>
                    <a:pt x="0" y="103672"/>
                  </a:lnTo>
                  <a:cubicBezTo>
                    <a:pt x="0" y="113202"/>
                    <a:pt x="7726" y="120947"/>
                    <a:pt x="17275" y="120947"/>
                  </a:cubicBezTo>
                  <a:lnTo>
                    <a:pt x="967479" y="120947"/>
                  </a:lnTo>
                  <a:cubicBezTo>
                    <a:pt x="977009" y="120927"/>
                    <a:pt x="984734" y="113202"/>
                    <a:pt x="984754" y="103672"/>
                  </a:cubicBezTo>
                  <a:lnTo>
                    <a:pt x="984754" y="17275"/>
                  </a:lnTo>
                  <a:cubicBezTo>
                    <a:pt x="984734" y="7745"/>
                    <a:pt x="977009" y="20"/>
                    <a:pt x="967479" y="0"/>
                  </a:cubicBezTo>
                  <a:close/>
                </a:path>
              </a:pathLst>
            </a:custGeom>
            <a:gradFill>
              <a:gsLst>
                <a:gs pos="0">
                  <a:srgbClr val="FDFDFF"/>
                </a:gs>
                <a:gs pos="50000">
                  <a:srgbClr val="F2F2F6"/>
                </a:gs>
                <a:gs pos="100000">
                  <a:srgbClr val="E7E7ED"/>
                </a:gs>
              </a:gsLst>
              <a:lin ang="16200000" scaled="1"/>
            </a:gradFill>
            <a:ln w="19598"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32AE88AF-781E-B7B0-010C-87F5ADF38AD1}"/>
                </a:ext>
              </a:extLst>
            </p:cNvPr>
            <p:cNvSpPr/>
            <p:nvPr/>
          </p:nvSpPr>
          <p:spPr>
            <a:xfrm>
              <a:off x="3660310" y="4765478"/>
              <a:ext cx="531699" cy="93308"/>
            </a:xfrm>
            <a:custGeom>
              <a:avLst/>
              <a:gdLst>
                <a:gd name="connsiteX0" fmla="*/ 17276 w 716956"/>
                <a:gd name="connsiteY0" fmla="*/ 0 h 120927"/>
                <a:gd name="connsiteX1" fmla="*/ 699681 w 716956"/>
                <a:gd name="connsiteY1" fmla="*/ 0 h 120927"/>
                <a:gd name="connsiteX2" fmla="*/ 716957 w 716956"/>
                <a:gd name="connsiteY2" fmla="*/ 17236 h 120927"/>
                <a:gd name="connsiteX3" fmla="*/ 716957 w 716956"/>
                <a:gd name="connsiteY3" fmla="*/ 17275 h 120927"/>
                <a:gd name="connsiteX4" fmla="*/ 716957 w 716956"/>
                <a:gd name="connsiteY4" fmla="*/ 103652 h 120927"/>
                <a:gd name="connsiteX5" fmla="*/ 699721 w 716956"/>
                <a:gd name="connsiteY5" fmla="*/ 120928 h 120927"/>
                <a:gd name="connsiteX6" fmla="*/ 699681 w 716956"/>
                <a:gd name="connsiteY6" fmla="*/ 120928 h 120927"/>
                <a:gd name="connsiteX7" fmla="*/ 17276 w 716956"/>
                <a:gd name="connsiteY7" fmla="*/ 120928 h 120927"/>
                <a:gd name="connsiteX8" fmla="*/ 0 w 716956"/>
                <a:gd name="connsiteY8" fmla="*/ 103691 h 120927"/>
                <a:gd name="connsiteX9" fmla="*/ 0 w 716956"/>
                <a:gd name="connsiteY9" fmla="*/ 103652 h 120927"/>
                <a:gd name="connsiteX10" fmla="*/ 0 w 716956"/>
                <a:gd name="connsiteY10" fmla="*/ 17275 h 120927"/>
                <a:gd name="connsiteX11" fmla="*/ 17236 w 716956"/>
                <a:gd name="connsiteY11" fmla="*/ 0 h 120927"/>
                <a:gd name="connsiteX12" fmla="*/ 17276 w 716956"/>
                <a:gd name="connsiteY12" fmla="*/ 0 h 120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16956" h="120927">
                  <a:moveTo>
                    <a:pt x="17276" y="0"/>
                  </a:moveTo>
                  <a:lnTo>
                    <a:pt x="699681" y="0"/>
                  </a:lnTo>
                  <a:cubicBezTo>
                    <a:pt x="709211" y="-20"/>
                    <a:pt x="716937" y="7706"/>
                    <a:pt x="716957" y="17236"/>
                  </a:cubicBezTo>
                  <a:cubicBezTo>
                    <a:pt x="716957" y="17256"/>
                    <a:pt x="716957" y="17256"/>
                    <a:pt x="716957" y="17275"/>
                  </a:cubicBezTo>
                  <a:lnTo>
                    <a:pt x="716957" y="103652"/>
                  </a:lnTo>
                  <a:cubicBezTo>
                    <a:pt x="716976" y="113182"/>
                    <a:pt x="709251" y="120908"/>
                    <a:pt x="699721" y="120928"/>
                  </a:cubicBezTo>
                  <a:cubicBezTo>
                    <a:pt x="699701" y="120928"/>
                    <a:pt x="699701" y="120928"/>
                    <a:pt x="699681" y="120928"/>
                  </a:cubicBezTo>
                  <a:lnTo>
                    <a:pt x="17276" y="120928"/>
                  </a:lnTo>
                  <a:cubicBezTo>
                    <a:pt x="7746" y="120947"/>
                    <a:pt x="20" y="113221"/>
                    <a:pt x="0" y="103691"/>
                  </a:cubicBezTo>
                  <a:cubicBezTo>
                    <a:pt x="0" y="103672"/>
                    <a:pt x="0" y="103672"/>
                    <a:pt x="0" y="103652"/>
                  </a:cubicBezTo>
                  <a:lnTo>
                    <a:pt x="0" y="17275"/>
                  </a:lnTo>
                  <a:cubicBezTo>
                    <a:pt x="-19" y="7746"/>
                    <a:pt x="7706" y="20"/>
                    <a:pt x="17236" y="0"/>
                  </a:cubicBezTo>
                  <a:cubicBezTo>
                    <a:pt x="17256" y="0"/>
                    <a:pt x="17256" y="0"/>
                    <a:pt x="17276" y="0"/>
                  </a:cubicBezTo>
                  <a:close/>
                </a:path>
              </a:pathLst>
            </a:custGeom>
            <a:gradFill>
              <a:gsLst>
                <a:gs pos="0">
                  <a:srgbClr val="FDFDFF"/>
                </a:gs>
                <a:gs pos="50000">
                  <a:srgbClr val="F2F2F6"/>
                </a:gs>
                <a:gs pos="100000">
                  <a:srgbClr val="E7E7ED"/>
                </a:gs>
              </a:gsLst>
              <a:lin ang="16200000" scaled="1"/>
            </a:gradFill>
            <a:ln w="19598" cap="flat">
              <a:noFill/>
              <a:prstDash val="solid"/>
              <a:miter/>
            </a:ln>
          </p:spPr>
          <p:txBody>
            <a:bodyPr rtlCol="0" anchor="ctr"/>
            <a:lstStyle/>
            <a:p>
              <a:endParaRPr lang="zh-CN" altLang="en-US"/>
            </a:p>
          </p:txBody>
        </p:sp>
        <p:grpSp>
          <p:nvGrpSpPr>
            <p:cNvPr id="62" name="组合 61">
              <a:extLst>
                <a:ext uri="{FF2B5EF4-FFF2-40B4-BE49-F238E27FC236}">
                  <a16:creationId xmlns:a16="http://schemas.microsoft.com/office/drawing/2014/main" id="{60F40BC0-9D38-0C46-1831-73A389F0345B}"/>
                </a:ext>
              </a:extLst>
            </p:cNvPr>
            <p:cNvGrpSpPr/>
            <p:nvPr/>
          </p:nvGrpSpPr>
          <p:grpSpPr>
            <a:xfrm>
              <a:off x="3352451" y="5224323"/>
              <a:ext cx="1585503" cy="1098262"/>
              <a:chOff x="7848065" y="5090932"/>
              <a:chExt cx="1585503" cy="1098262"/>
            </a:xfrm>
          </p:grpSpPr>
          <p:sp>
            <p:nvSpPr>
              <p:cNvPr id="8" name="任意多边形: 形状 7">
                <a:extLst>
                  <a:ext uri="{FF2B5EF4-FFF2-40B4-BE49-F238E27FC236}">
                    <a16:creationId xmlns:a16="http://schemas.microsoft.com/office/drawing/2014/main" id="{DEA59621-6834-29A9-4C90-67AD151AAB4B}"/>
                  </a:ext>
                </a:extLst>
              </p:cNvPr>
              <p:cNvSpPr/>
              <p:nvPr/>
            </p:nvSpPr>
            <p:spPr>
              <a:xfrm>
                <a:off x="8778232" y="5090932"/>
                <a:ext cx="373598" cy="289321"/>
              </a:xfrm>
              <a:custGeom>
                <a:avLst/>
                <a:gdLst>
                  <a:gd name="connsiteX0" fmla="*/ 0 w 503769"/>
                  <a:gd name="connsiteY0" fmla="*/ 0 h 374959"/>
                  <a:gd name="connsiteX1" fmla="*/ 503770 w 503769"/>
                  <a:gd name="connsiteY1" fmla="*/ 0 h 374959"/>
                  <a:gd name="connsiteX2" fmla="*/ 503770 w 503769"/>
                  <a:gd name="connsiteY2" fmla="*/ 374959 h 374959"/>
                  <a:gd name="connsiteX3" fmla="*/ 9177 w 503769"/>
                  <a:gd name="connsiteY3" fmla="*/ 374959 h 374959"/>
                  <a:gd name="connsiteX4" fmla="*/ 0 w 503769"/>
                  <a:gd name="connsiteY4" fmla="*/ 0 h 374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769" h="374959">
                    <a:moveTo>
                      <a:pt x="0" y="0"/>
                    </a:moveTo>
                    <a:lnTo>
                      <a:pt x="503770" y="0"/>
                    </a:lnTo>
                    <a:lnTo>
                      <a:pt x="503770" y="374959"/>
                    </a:lnTo>
                    <a:lnTo>
                      <a:pt x="9177" y="374959"/>
                    </a:lnTo>
                    <a:lnTo>
                      <a:pt x="0" y="0"/>
                    </a:lnTo>
                    <a:close/>
                  </a:path>
                </a:pathLst>
              </a:custGeom>
              <a:solidFill>
                <a:srgbClr val="E9E9EF"/>
              </a:solidFill>
              <a:ln w="19598"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77C980DE-C8C5-7548-0978-18158A103609}"/>
                  </a:ext>
                </a:extLst>
              </p:cNvPr>
              <p:cNvSpPr/>
              <p:nvPr/>
            </p:nvSpPr>
            <p:spPr>
              <a:xfrm>
                <a:off x="8234463" y="5090932"/>
                <a:ext cx="1199105" cy="416582"/>
              </a:xfrm>
              <a:custGeom>
                <a:avLst/>
                <a:gdLst>
                  <a:gd name="connsiteX0" fmla="*/ 1443620 w 1616902"/>
                  <a:gd name="connsiteY0" fmla="*/ 356527 h 539888"/>
                  <a:gd name="connsiteX1" fmla="*/ 1616903 w 1616902"/>
                  <a:gd name="connsiteY1" fmla="*/ 539615 h 539888"/>
                  <a:gd name="connsiteX2" fmla="*/ 1606843 w 1616902"/>
                  <a:gd name="connsiteY2" fmla="*/ 539889 h 539888"/>
                  <a:gd name="connsiteX3" fmla="*/ 203755 w 1616902"/>
                  <a:gd name="connsiteY3" fmla="*/ 539889 h 539888"/>
                  <a:gd name="connsiteX4" fmla="*/ 0 w 1616902"/>
                  <a:gd name="connsiteY4" fmla="*/ 336134 h 539888"/>
                  <a:gd name="connsiteX5" fmla="*/ 0 w 1616902"/>
                  <a:gd name="connsiteY5" fmla="*/ 175106 h 539888"/>
                  <a:gd name="connsiteX6" fmla="*/ 1077837 w 1616902"/>
                  <a:gd name="connsiteY6" fmla="*/ 175106 h 539888"/>
                  <a:gd name="connsiteX7" fmla="*/ 1258787 w 1616902"/>
                  <a:gd name="connsiteY7" fmla="*/ 19 h 539888"/>
                  <a:gd name="connsiteX8" fmla="*/ 1260238 w 1616902"/>
                  <a:gd name="connsiteY8" fmla="*/ 0 h 539888"/>
                  <a:gd name="connsiteX9" fmla="*/ 1443424 w 1616902"/>
                  <a:gd name="connsiteY9" fmla="*/ 175106 h 539888"/>
                  <a:gd name="connsiteX10" fmla="*/ 1443620 w 1616902"/>
                  <a:gd name="connsiteY10" fmla="*/ 175106 h 539888"/>
                  <a:gd name="connsiteX11" fmla="*/ 1443620 w 1616902"/>
                  <a:gd name="connsiteY11" fmla="*/ 356527 h 53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6902" h="539888">
                    <a:moveTo>
                      <a:pt x="1443620" y="356527"/>
                    </a:moveTo>
                    <a:cubicBezTo>
                      <a:pt x="1443600" y="453885"/>
                      <a:pt x="1519702" y="534281"/>
                      <a:pt x="1616903" y="539615"/>
                    </a:cubicBezTo>
                    <a:cubicBezTo>
                      <a:pt x="1613569" y="539811"/>
                      <a:pt x="1610216" y="539889"/>
                      <a:pt x="1606843" y="539889"/>
                    </a:cubicBezTo>
                    <a:lnTo>
                      <a:pt x="203755" y="539889"/>
                    </a:lnTo>
                    <a:cubicBezTo>
                      <a:pt x="91220" y="539889"/>
                      <a:pt x="0" y="448669"/>
                      <a:pt x="0" y="336134"/>
                    </a:cubicBezTo>
                    <a:lnTo>
                      <a:pt x="0" y="175106"/>
                    </a:lnTo>
                    <a:lnTo>
                      <a:pt x="1077837" y="175106"/>
                    </a:lnTo>
                    <a:cubicBezTo>
                      <a:pt x="1081720" y="77788"/>
                      <a:pt x="1161390" y="686"/>
                      <a:pt x="1258787" y="19"/>
                    </a:cubicBezTo>
                    <a:lnTo>
                      <a:pt x="1260238" y="0"/>
                    </a:lnTo>
                    <a:cubicBezTo>
                      <a:pt x="1358302" y="0"/>
                      <a:pt x="1438992" y="77141"/>
                      <a:pt x="1443424" y="175106"/>
                    </a:cubicBezTo>
                    <a:lnTo>
                      <a:pt x="1443620" y="175106"/>
                    </a:lnTo>
                    <a:lnTo>
                      <a:pt x="1443620" y="356527"/>
                    </a:lnTo>
                    <a:close/>
                  </a:path>
                </a:pathLst>
              </a:custGeom>
              <a:gradFill>
                <a:gsLst>
                  <a:gs pos="0">
                    <a:srgbClr val="EEEEF8"/>
                  </a:gs>
                  <a:gs pos="50000">
                    <a:srgbClr val="D5D5E0"/>
                  </a:gs>
                  <a:gs pos="100000">
                    <a:srgbClr val="BDBDC8"/>
                  </a:gs>
                </a:gsLst>
                <a:lin ang="16200000" scaled="1"/>
              </a:gradFill>
              <a:ln w="19598"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389A26A3-58C1-6C66-FD59-AE77BC44D105}"/>
                  </a:ext>
                </a:extLst>
              </p:cNvPr>
              <p:cNvSpPr/>
              <p:nvPr/>
            </p:nvSpPr>
            <p:spPr>
              <a:xfrm>
                <a:off x="8063622" y="5090932"/>
                <a:ext cx="954639" cy="1098262"/>
              </a:xfrm>
              <a:custGeom>
                <a:avLst/>
                <a:gdLst>
                  <a:gd name="connsiteX0" fmla="*/ 163008 w 1287259"/>
                  <a:gd name="connsiteY0" fmla="*/ 0 h 1423343"/>
                  <a:gd name="connsiteX1" fmla="*/ 1271964 w 1287259"/>
                  <a:gd name="connsiteY1" fmla="*/ 0 h 1423343"/>
                  <a:gd name="connsiteX2" fmla="*/ 1287259 w 1287259"/>
                  <a:gd name="connsiteY2" fmla="*/ 15295 h 1423343"/>
                  <a:gd name="connsiteX3" fmla="*/ 1287259 w 1287259"/>
                  <a:gd name="connsiteY3" fmla="*/ 1257493 h 1423343"/>
                  <a:gd name="connsiteX4" fmla="*/ 1121408 w 1287259"/>
                  <a:gd name="connsiteY4" fmla="*/ 1423344 h 1423343"/>
                  <a:gd name="connsiteX5" fmla="*/ 15295 w 1287259"/>
                  <a:gd name="connsiteY5" fmla="*/ 1423344 h 1423343"/>
                  <a:gd name="connsiteX6" fmla="*/ 0 w 1287259"/>
                  <a:gd name="connsiteY6" fmla="*/ 1408069 h 1423343"/>
                  <a:gd name="connsiteX7" fmla="*/ 0 w 1287259"/>
                  <a:gd name="connsiteY7" fmla="*/ 163008 h 1423343"/>
                  <a:gd name="connsiteX8" fmla="*/ 163008 w 1287259"/>
                  <a:gd name="connsiteY8" fmla="*/ 0 h 1423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7259" h="1423343">
                    <a:moveTo>
                      <a:pt x="163008" y="0"/>
                    </a:moveTo>
                    <a:lnTo>
                      <a:pt x="1271964" y="0"/>
                    </a:lnTo>
                    <a:cubicBezTo>
                      <a:pt x="1280415" y="0"/>
                      <a:pt x="1287259" y="6843"/>
                      <a:pt x="1287259" y="15295"/>
                    </a:cubicBezTo>
                    <a:lnTo>
                      <a:pt x="1287259" y="1257493"/>
                    </a:lnTo>
                    <a:cubicBezTo>
                      <a:pt x="1287259" y="1349085"/>
                      <a:pt x="1213001" y="1423344"/>
                      <a:pt x="1121408" y="1423344"/>
                    </a:cubicBezTo>
                    <a:lnTo>
                      <a:pt x="15295" y="1423344"/>
                    </a:lnTo>
                    <a:cubicBezTo>
                      <a:pt x="6863" y="1423344"/>
                      <a:pt x="20" y="1416500"/>
                      <a:pt x="0" y="1408069"/>
                    </a:cubicBezTo>
                    <a:lnTo>
                      <a:pt x="0" y="163008"/>
                    </a:lnTo>
                    <a:cubicBezTo>
                      <a:pt x="0" y="72984"/>
                      <a:pt x="72984" y="0"/>
                      <a:pt x="163008" y="0"/>
                    </a:cubicBezTo>
                    <a:close/>
                  </a:path>
                </a:pathLst>
              </a:custGeom>
              <a:gradFill>
                <a:gsLst>
                  <a:gs pos="0">
                    <a:srgbClr val="E9E9EF"/>
                  </a:gs>
                  <a:gs pos="50000">
                    <a:srgbClr val="F1F1F5"/>
                  </a:gs>
                  <a:gs pos="100000">
                    <a:srgbClr val="FAFAFC"/>
                  </a:gs>
                </a:gsLst>
                <a:lin ang="5400000" scaled="1"/>
              </a:gradFill>
              <a:ln w="19598"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D6063402-97EF-FECB-72DE-E8720097EC6C}"/>
                  </a:ext>
                </a:extLst>
              </p:cNvPr>
              <p:cNvSpPr/>
              <p:nvPr/>
            </p:nvSpPr>
            <p:spPr>
              <a:xfrm>
                <a:off x="7848065" y="5948668"/>
                <a:ext cx="1031610" cy="240526"/>
              </a:xfrm>
              <a:custGeom>
                <a:avLst/>
                <a:gdLst>
                  <a:gd name="connsiteX0" fmla="*/ 1236492 w 1391048"/>
                  <a:gd name="connsiteY0" fmla="*/ 0 h 311721"/>
                  <a:gd name="connsiteX1" fmla="*/ 1236492 w 1391048"/>
                  <a:gd name="connsiteY1" fmla="*/ 157165 h 311721"/>
                  <a:gd name="connsiteX2" fmla="*/ 1391048 w 1391048"/>
                  <a:gd name="connsiteY2" fmla="*/ 311721 h 311721"/>
                  <a:gd name="connsiteX3" fmla="*/ 291073 w 1391048"/>
                  <a:gd name="connsiteY3" fmla="*/ 311721 h 311721"/>
                  <a:gd name="connsiteX4" fmla="*/ 0 w 1391048"/>
                  <a:gd name="connsiteY4" fmla="*/ 20648 h 311721"/>
                  <a:gd name="connsiteX5" fmla="*/ 0 w 1391048"/>
                  <a:gd name="connsiteY5" fmla="*/ 0 h 311721"/>
                  <a:gd name="connsiteX6" fmla="*/ 1236492 w 1391048"/>
                  <a:gd name="connsiteY6" fmla="*/ 0 h 311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91048" h="311721">
                    <a:moveTo>
                      <a:pt x="1236492" y="0"/>
                    </a:moveTo>
                    <a:lnTo>
                      <a:pt x="1236492" y="157165"/>
                    </a:lnTo>
                    <a:cubicBezTo>
                      <a:pt x="1236492" y="242522"/>
                      <a:pt x="1305691" y="311721"/>
                      <a:pt x="1391048" y="311721"/>
                    </a:cubicBezTo>
                    <a:lnTo>
                      <a:pt x="291073" y="311721"/>
                    </a:lnTo>
                    <a:cubicBezTo>
                      <a:pt x="130320" y="311721"/>
                      <a:pt x="0" y="181401"/>
                      <a:pt x="0" y="20648"/>
                    </a:cubicBezTo>
                    <a:lnTo>
                      <a:pt x="0" y="0"/>
                    </a:lnTo>
                    <a:lnTo>
                      <a:pt x="1236492" y="0"/>
                    </a:lnTo>
                    <a:close/>
                  </a:path>
                </a:pathLst>
              </a:custGeom>
              <a:gradFill>
                <a:gsLst>
                  <a:gs pos="0">
                    <a:srgbClr val="FAFAFB"/>
                  </a:gs>
                  <a:gs pos="50000">
                    <a:srgbClr val="EEEEF5"/>
                  </a:gs>
                  <a:gs pos="100000">
                    <a:srgbClr val="E3E3EF"/>
                  </a:gs>
                </a:gsLst>
                <a:lin ang="5400000" scaled="1"/>
              </a:gradFill>
              <a:ln w="19598"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868A9FD6-8303-C621-D939-23858598C4FE}"/>
                  </a:ext>
                </a:extLst>
              </p:cNvPr>
              <p:cNvSpPr/>
              <p:nvPr/>
            </p:nvSpPr>
            <p:spPr>
              <a:xfrm>
                <a:off x="8181179" y="5309368"/>
                <a:ext cx="204999" cy="213291"/>
              </a:xfrm>
              <a:custGeom>
                <a:avLst/>
                <a:gdLst>
                  <a:gd name="connsiteX0" fmla="*/ 259150 w 276425"/>
                  <a:gd name="connsiteY0" fmla="*/ 0 h 276425"/>
                  <a:gd name="connsiteX1" fmla="*/ 17275 w 276425"/>
                  <a:gd name="connsiteY1" fmla="*/ 0 h 276425"/>
                  <a:gd name="connsiteX2" fmla="*/ 0 w 276425"/>
                  <a:gd name="connsiteY2" fmla="*/ 17275 h 276425"/>
                  <a:gd name="connsiteX3" fmla="*/ 0 w 276425"/>
                  <a:gd name="connsiteY3" fmla="*/ 259150 h 276425"/>
                  <a:gd name="connsiteX4" fmla="*/ 17236 w 276425"/>
                  <a:gd name="connsiteY4" fmla="*/ 276425 h 276425"/>
                  <a:gd name="connsiteX5" fmla="*/ 17275 w 276425"/>
                  <a:gd name="connsiteY5" fmla="*/ 276425 h 276425"/>
                  <a:gd name="connsiteX6" fmla="*/ 259150 w 276425"/>
                  <a:gd name="connsiteY6" fmla="*/ 276425 h 276425"/>
                  <a:gd name="connsiteX7" fmla="*/ 276425 w 276425"/>
                  <a:gd name="connsiteY7" fmla="*/ 259150 h 276425"/>
                  <a:gd name="connsiteX8" fmla="*/ 276425 w 276425"/>
                  <a:gd name="connsiteY8" fmla="*/ 17275 h 276425"/>
                  <a:gd name="connsiteX9" fmla="*/ 259150 w 276425"/>
                  <a:gd name="connsiteY9" fmla="*/ 0 h 27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6425" h="276425">
                    <a:moveTo>
                      <a:pt x="259150" y="0"/>
                    </a:moveTo>
                    <a:lnTo>
                      <a:pt x="17275" y="0"/>
                    </a:lnTo>
                    <a:cubicBezTo>
                      <a:pt x="7726" y="0"/>
                      <a:pt x="0" y="7726"/>
                      <a:pt x="0" y="17275"/>
                    </a:cubicBezTo>
                    <a:lnTo>
                      <a:pt x="0" y="259150"/>
                    </a:lnTo>
                    <a:cubicBezTo>
                      <a:pt x="-20" y="268680"/>
                      <a:pt x="7706" y="276406"/>
                      <a:pt x="17236" y="276425"/>
                    </a:cubicBezTo>
                    <a:cubicBezTo>
                      <a:pt x="17256" y="276425"/>
                      <a:pt x="17256" y="276425"/>
                      <a:pt x="17275" y="276425"/>
                    </a:cubicBezTo>
                    <a:lnTo>
                      <a:pt x="259150" y="276425"/>
                    </a:lnTo>
                    <a:cubicBezTo>
                      <a:pt x="268700" y="276425"/>
                      <a:pt x="276425" y="268699"/>
                      <a:pt x="276425" y="259150"/>
                    </a:cubicBezTo>
                    <a:lnTo>
                      <a:pt x="276425" y="17275"/>
                    </a:lnTo>
                    <a:cubicBezTo>
                      <a:pt x="276406" y="7745"/>
                      <a:pt x="268680" y="19"/>
                      <a:pt x="259150" y="0"/>
                    </a:cubicBezTo>
                    <a:close/>
                  </a:path>
                </a:pathLst>
              </a:custGeom>
              <a:gradFill>
                <a:gsLst>
                  <a:gs pos="0">
                    <a:srgbClr val="FFFFFF"/>
                  </a:gs>
                  <a:gs pos="50000">
                    <a:srgbClr val="FCFCFD"/>
                  </a:gs>
                  <a:gs pos="100000">
                    <a:srgbClr val="FAFAFC"/>
                  </a:gs>
                </a:gsLst>
                <a:lin ang="5400000" scaled="1"/>
              </a:gradFill>
              <a:ln w="19598"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DFC217E7-B1D5-80AF-3D5B-88C7EAB56C50}"/>
                  </a:ext>
                </a:extLst>
              </p:cNvPr>
              <p:cNvSpPr/>
              <p:nvPr/>
            </p:nvSpPr>
            <p:spPr>
              <a:xfrm>
                <a:off x="8488685" y="5309368"/>
                <a:ext cx="435606" cy="66648"/>
              </a:xfrm>
              <a:custGeom>
                <a:avLst/>
                <a:gdLst>
                  <a:gd name="connsiteX0" fmla="*/ 17275 w 587381"/>
                  <a:gd name="connsiteY0" fmla="*/ 0 h 86376"/>
                  <a:gd name="connsiteX1" fmla="*/ 570106 w 587381"/>
                  <a:gd name="connsiteY1" fmla="*/ 0 h 86376"/>
                  <a:gd name="connsiteX2" fmla="*/ 587382 w 587381"/>
                  <a:gd name="connsiteY2" fmla="*/ 17275 h 86376"/>
                  <a:gd name="connsiteX3" fmla="*/ 587382 w 587381"/>
                  <a:gd name="connsiteY3" fmla="*/ 69101 h 86376"/>
                  <a:gd name="connsiteX4" fmla="*/ 570146 w 587381"/>
                  <a:gd name="connsiteY4" fmla="*/ 86377 h 86376"/>
                  <a:gd name="connsiteX5" fmla="*/ 570106 w 587381"/>
                  <a:gd name="connsiteY5" fmla="*/ 86377 h 86376"/>
                  <a:gd name="connsiteX6" fmla="*/ 17275 w 587381"/>
                  <a:gd name="connsiteY6" fmla="*/ 86377 h 86376"/>
                  <a:gd name="connsiteX7" fmla="*/ 0 w 587381"/>
                  <a:gd name="connsiteY7" fmla="*/ 69141 h 86376"/>
                  <a:gd name="connsiteX8" fmla="*/ 0 w 587381"/>
                  <a:gd name="connsiteY8" fmla="*/ 69101 h 86376"/>
                  <a:gd name="connsiteX9" fmla="*/ 0 w 587381"/>
                  <a:gd name="connsiteY9" fmla="*/ 17275 h 86376"/>
                  <a:gd name="connsiteX10" fmla="*/ 17275 w 587381"/>
                  <a:gd name="connsiteY10" fmla="*/ 0 h 8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7381" h="86376">
                    <a:moveTo>
                      <a:pt x="17275" y="0"/>
                    </a:moveTo>
                    <a:lnTo>
                      <a:pt x="570106" y="0"/>
                    </a:lnTo>
                    <a:cubicBezTo>
                      <a:pt x="579656" y="0"/>
                      <a:pt x="587382" y="7745"/>
                      <a:pt x="587382" y="17275"/>
                    </a:cubicBezTo>
                    <a:lnTo>
                      <a:pt x="587382" y="69101"/>
                    </a:lnTo>
                    <a:cubicBezTo>
                      <a:pt x="587401" y="78631"/>
                      <a:pt x="579675" y="86357"/>
                      <a:pt x="570146" y="86377"/>
                    </a:cubicBezTo>
                    <a:cubicBezTo>
                      <a:pt x="570126" y="86377"/>
                      <a:pt x="570126" y="86377"/>
                      <a:pt x="570106" y="86377"/>
                    </a:cubicBezTo>
                    <a:lnTo>
                      <a:pt x="17275" y="86377"/>
                    </a:lnTo>
                    <a:cubicBezTo>
                      <a:pt x="7746" y="86396"/>
                      <a:pt x="20" y="78670"/>
                      <a:pt x="0" y="69141"/>
                    </a:cubicBezTo>
                    <a:cubicBezTo>
                      <a:pt x="0" y="69121"/>
                      <a:pt x="0" y="69121"/>
                      <a:pt x="0" y="69101"/>
                    </a:cubicBezTo>
                    <a:lnTo>
                      <a:pt x="0" y="17275"/>
                    </a:lnTo>
                    <a:cubicBezTo>
                      <a:pt x="0" y="7745"/>
                      <a:pt x="7726" y="0"/>
                      <a:pt x="17275" y="0"/>
                    </a:cubicBezTo>
                    <a:close/>
                  </a:path>
                </a:pathLst>
              </a:custGeom>
              <a:gradFill>
                <a:gsLst>
                  <a:gs pos="0">
                    <a:srgbClr val="FFFFFF"/>
                  </a:gs>
                  <a:gs pos="50000">
                    <a:srgbClr val="FCFCFD"/>
                  </a:gs>
                  <a:gs pos="100000">
                    <a:srgbClr val="FAFAFC"/>
                  </a:gs>
                </a:gsLst>
                <a:lin ang="5400000" scaled="1"/>
              </a:gradFill>
              <a:ln w="19598"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4E502164-3B78-CB11-D322-C875854034DA}"/>
                  </a:ext>
                </a:extLst>
              </p:cNvPr>
              <p:cNvSpPr/>
              <p:nvPr/>
            </p:nvSpPr>
            <p:spPr>
              <a:xfrm>
                <a:off x="8488685" y="5456011"/>
                <a:ext cx="435606" cy="66648"/>
              </a:xfrm>
              <a:custGeom>
                <a:avLst/>
                <a:gdLst>
                  <a:gd name="connsiteX0" fmla="*/ 17275 w 587381"/>
                  <a:gd name="connsiteY0" fmla="*/ 0 h 86376"/>
                  <a:gd name="connsiteX1" fmla="*/ 570106 w 587381"/>
                  <a:gd name="connsiteY1" fmla="*/ 0 h 86376"/>
                  <a:gd name="connsiteX2" fmla="*/ 587382 w 587381"/>
                  <a:gd name="connsiteY2" fmla="*/ 17236 h 86376"/>
                  <a:gd name="connsiteX3" fmla="*/ 587382 w 587381"/>
                  <a:gd name="connsiteY3" fmla="*/ 17275 h 86376"/>
                  <a:gd name="connsiteX4" fmla="*/ 587382 w 587381"/>
                  <a:gd name="connsiteY4" fmla="*/ 69101 h 86376"/>
                  <a:gd name="connsiteX5" fmla="*/ 570146 w 587381"/>
                  <a:gd name="connsiteY5" fmla="*/ 86377 h 86376"/>
                  <a:gd name="connsiteX6" fmla="*/ 570106 w 587381"/>
                  <a:gd name="connsiteY6" fmla="*/ 86377 h 86376"/>
                  <a:gd name="connsiteX7" fmla="*/ 17275 w 587381"/>
                  <a:gd name="connsiteY7" fmla="*/ 86377 h 86376"/>
                  <a:gd name="connsiteX8" fmla="*/ 0 w 587381"/>
                  <a:gd name="connsiteY8" fmla="*/ 69141 h 86376"/>
                  <a:gd name="connsiteX9" fmla="*/ 0 w 587381"/>
                  <a:gd name="connsiteY9" fmla="*/ 69101 h 86376"/>
                  <a:gd name="connsiteX10" fmla="*/ 0 w 587381"/>
                  <a:gd name="connsiteY10" fmla="*/ 17275 h 86376"/>
                  <a:gd name="connsiteX11" fmla="*/ 17236 w 587381"/>
                  <a:gd name="connsiteY11" fmla="*/ 0 h 86376"/>
                  <a:gd name="connsiteX12" fmla="*/ 17275 w 587381"/>
                  <a:gd name="connsiteY12" fmla="*/ 0 h 8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7381" h="86376">
                    <a:moveTo>
                      <a:pt x="17275" y="0"/>
                    </a:moveTo>
                    <a:lnTo>
                      <a:pt x="570106" y="0"/>
                    </a:lnTo>
                    <a:cubicBezTo>
                      <a:pt x="579636" y="-20"/>
                      <a:pt x="587362" y="7706"/>
                      <a:pt x="587382" y="17236"/>
                    </a:cubicBezTo>
                    <a:cubicBezTo>
                      <a:pt x="587382" y="17256"/>
                      <a:pt x="587382" y="17256"/>
                      <a:pt x="587382" y="17275"/>
                    </a:cubicBezTo>
                    <a:lnTo>
                      <a:pt x="587382" y="69101"/>
                    </a:lnTo>
                    <a:cubicBezTo>
                      <a:pt x="587401" y="78631"/>
                      <a:pt x="579675" y="86357"/>
                      <a:pt x="570146" y="86377"/>
                    </a:cubicBezTo>
                    <a:cubicBezTo>
                      <a:pt x="570126" y="86377"/>
                      <a:pt x="570126" y="86377"/>
                      <a:pt x="570106" y="86377"/>
                    </a:cubicBezTo>
                    <a:lnTo>
                      <a:pt x="17275" y="86377"/>
                    </a:lnTo>
                    <a:cubicBezTo>
                      <a:pt x="7746" y="86396"/>
                      <a:pt x="20" y="78670"/>
                      <a:pt x="0" y="69141"/>
                    </a:cubicBezTo>
                    <a:cubicBezTo>
                      <a:pt x="0" y="69121"/>
                      <a:pt x="0" y="69121"/>
                      <a:pt x="0" y="69101"/>
                    </a:cubicBezTo>
                    <a:lnTo>
                      <a:pt x="0" y="17275"/>
                    </a:lnTo>
                    <a:cubicBezTo>
                      <a:pt x="-20" y="7745"/>
                      <a:pt x="7706" y="19"/>
                      <a:pt x="17236" y="0"/>
                    </a:cubicBezTo>
                    <a:cubicBezTo>
                      <a:pt x="17256" y="0"/>
                      <a:pt x="17256" y="0"/>
                      <a:pt x="17275" y="0"/>
                    </a:cubicBezTo>
                    <a:close/>
                  </a:path>
                </a:pathLst>
              </a:custGeom>
              <a:gradFill>
                <a:gsLst>
                  <a:gs pos="0">
                    <a:srgbClr val="FFFFFF"/>
                  </a:gs>
                  <a:gs pos="50000">
                    <a:srgbClr val="FCFCFD"/>
                  </a:gs>
                  <a:gs pos="100000">
                    <a:srgbClr val="FAFAFC"/>
                  </a:gs>
                </a:gsLst>
                <a:lin ang="5400000" scaled="1"/>
              </a:gradFill>
              <a:ln w="19598"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E760554D-AAE1-AF49-1914-A941C2CFD595}"/>
                  </a:ext>
                </a:extLst>
              </p:cNvPr>
              <p:cNvSpPr/>
              <p:nvPr/>
            </p:nvSpPr>
            <p:spPr>
              <a:xfrm>
                <a:off x="8181179" y="5602638"/>
                <a:ext cx="743112" cy="66664"/>
              </a:xfrm>
              <a:custGeom>
                <a:avLst/>
                <a:gdLst>
                  <a:gd name="connsiteX0" fmla="*/ 17275 w 1002029"/>
                  <a:gd name="connsiteY0" fmla="*/ 0 h 86396"/>
                  <a:gd name="connsiteX1" fmla="*/ 984754 w 1002029"/>
                  <a:gd name="connsiteY1" fmla="*/ 0 h 86396"/>
                  <a:gd name="connsiteX2" fmla="*/ 1002029 w 1002029"/>
                  <a:gd name="connsiteY2" fmla="*/ 17275 h 86396"/>
                  <a:gd name="connsiteX3" fmla="*/ 1002029 w 1002029"/>
                  <a:gd name="connsiteY3" fmla="*/ 69121 h 86396"/>
                  <a:gd name="connsiteX4" fmla="*/ 984754 w 1002029"/>
                  <a:gd name="connsiteY4" fmla="*/ 86396 h 86396"/>
                  <a:gd name="connsiteX5" fmla="*/ 17275 w 1002029"/>
                  <a:gd name="connsiteY5" fmla="*/ 86396 h 86396"/>
                  <a:gd name="connsiteX6" fmla="*/ 0 w 1002029"/>
                  <a:gd name="connsiteY6" fmla="*/ 69121 h 86396"/>
                  <a:gd name="connsiteX7" fmla="*/ 0 w 1002029"/>
                  <a:gd name="connsiteY7" fmla="*/ 17275 h 86396"/>
                  <a:gd name="connsiteX8" fmla="*/ 17275 w 1002029"/>
                  <a:gd name="connsiteY8" fmla="*/ 0 h 86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2029" h="86396">
                    <a:moveTo>
                      <a:pt x="17275" y="0"/>
                    </a:moveTo>
                    <a:lnTo>
                      <a:pt x="984754" y="0"/>
                    </a:lnTo>
                    <a:cubicBezTo>
                      <a:pt x="994304" y="0"/>
                      <a:pt x="1002029" y="7746"/>
                      <a:pt x="1002029" y="17275"/>
                    </a:cubicBezTo>
                    <a:lnTo>
                      <a:pt x="1002029" y="69121"/>
                    </a:lnTo>
                    <a:cubicBezTo>
                      <a:pt x="1002029" y="78670"/>
                      <a:pt x="994304" y="86396"/>
                      <a:pt x="984754" y="86396"/>
                    </a:cubicBezTo>
                    <a:lnTo>
                      <a:pt x="17275" y="86396"/>
                    </a:lnTo>
                    <a:cubicBezTo>
                      <a:pt x="7726" y="86396"/>
                      <a:pt x="0" y="78670"/>
                      <a:pt x="0" y="69121"/>
                    </a:cubicBezTo>
                    <a:lnTo>
                      <a:pt x="0" y="17275"/>
                    </a:lnTo>
                    <a:cubicBezTo>
                      <a:pt x="0" y="7746"/>
                      <a:pt x="7726" y="0"/>
                      <a:pt x="17275" y="0"/>
                    </a:cubicBezTo>
                    <a:close/>
                  </a:path>
                </a:pathLst>
              </a:custGeom>
              <a:gradFill>
                <a:gsLst>
                  <a:gs pos="0">
                    <a:srgbClr val="FFFFFF"/>
                  </a:gs>
                  <a:gs pos="50000">
                    <a:srgbClr val="FCFCFD"/>
                  </a:gs>
                  <a:gs pos="100000">
                    <a:srgbClr val="FAFAFC"/>
                  </a:gs>
                </a:gsLst>
                <a:lin ang="5400000" scaled="1"/>
              </a:gradFill>
              <a:ln w="19598" cap="flat">
                <a:noFill/>
                <a:prstDash val="solid"/>
                <a:miter/>
              </a:ln>
            </p:spPr>
            <p:txBody>
              <a:bodyPr rtlCol="0" anchor="ctr"/>
              <a:lstStyle/>
              <a:p>
                <a:endParaRPr lang="zh-CN" altLang="en-US"/>
              </a:p>
            </p:txBody>
          </p:sp>
        </p:grpSp>
        <p:sp>
          <p:nvSpPr>
            <p:cNvPr id="32" name="任意多边形: 形状 31">
              <a:extLst>
                <a:ext uri="{FF2B5EF4-FFF2-40B4-BE49-F238E27FC236}">
                  <a16:creationId xmlns:a16="http://schemas.microsoft.com/office/drawing/2014/main" id="{7983F9CD-D8B3-C297-C3A6-666BE046961C}"/>
                </a:ext>
              </a:extLst>
            </p:cNvPr>
            <p:cNvSpPr/>
            <p:nvPr/>
          </p:nvSpPr>
          <p:spPr>
            <a:xfrm>
              <a:off x="4774617" y="5336831"/>
              <a:ext cx="570149" cy="1046184"/>
            </a:xfrm>
            <a:custGeom>
              <a:avLst/>
              <a:gdLst>
                <a:gd name="connsiteX0" fmla="*/ 343056 w 768802"/>
                <a:gd name="connsiteY0" fmla="*/ 842532 h 1355850"/>
                <a:gd name="connsiteX1" fmla="*/ 69101 w 768802"/>
                <a:gd name="connsiteY1" fmla="*/ 888808 h 1355850"/>
                <a:gd name="connsiteX2" fmla="*/ 385117 w 768802"/>
                <a:gd name="connsiteY2" fmla="*/ 568793 h 1355850"/>
                <a:gd name="connsiteX3" fmla="*/ 120927 w 768802"/>
                <a:gd name="connsiteY3" fmla="*/ 612383 h 1355850"/>
                <a:gd name="connsiteX4" fmla="*/ 649090 w 768802"/>
                <a:gd name="connsiteY4" fmla="*/ 481553 h 1355850"/>
                <a:gd name="connsiteX5" fmla="*/ 397353 w 768802"/>
                <a:gd name="connsiteY5" fmla="*/ 526006 h 1355850"/>
                <a:gd name="connsiteX6" fmla="*/ 699701 w 768802"/>
                <a:gd name="connsiteY6" fmla="*/ 707407 h 1355850"/>
                <a:gd name="connsiteX7" fmla="*/ 363116 w 768802"/>
                <a:gd name="connsiteY7" fmla="*/ 775057 h 1355850"/>
                <a:gd name="connsiteX8" fmla="*/ 768802 w 768802"/>
                <a:gd name="connsiteY8" fmla="*/ 932006 h 1355850"/>
                <a:gd name="connsiteX9" fmla="*/ 319604 w 768802"/>
                <a:gd name="connsiteY9" fmla="*/ 1018383 h 1355850"/>
                <a:gd name="connsiteX10" fmla="*/ 423256 w 768802"/>
                <a:gd name="connsiteY10" fmla="*/ 292779 h 1355850"/>
                <a:gd name="connsiteX11" fmla="*/ 155478 w 768802"/>
                <a:gd name="connsiteY11" fmla="*/ 335957 h 1355850"/>
                <a:gd name="connsiteX12" fmla="*/ 544203 w 768802"/>
                <a:gd name="connsiteY12" fmla="*/ 189107 h 1355850"/>
                <a:gd name="connsiteX13" fmla="*/ 276425 w 768802"/>
                <a:gd name="connsiteY13" fmla="*/ 232305 h 1355850"/>
                <a:gd name="connsiteX14" fmla="*/ 588617 w 768802"/>
                <a:gd name="connsiteY14" fmla="*/ 1355851 h 1355850"/>
                <a:gd name="connsiteX15" fmla="*/ 207304 w 768802"/>
                <a:gd name="connsiteY15" fmla="*/ 0 h 1355850"/>
                <a:gd name="connsiteX16" fmla="*/ 0 w 768802"/>
                <a:gd name="connsiteY16" fmla="*/ 1303436 h 1355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8802" h="1355850">
                  <a:moveTo>
                    <a:pt x="343056" y="842532"/>
                  </a:moveTo>
                  <a:lnTo>
                    <a:pt x="69101" y="888808"/>
                  </a:lnTo>
                  <a:moveTo>
                    <a:pt x="385117" y="568793"/>
                  </a:moveTo>
                  <a:lnTo>
                    <a:pt x="120927" y="612383"/>
                  </a:lnTo>
                  <a:moveTo>
                    <a:pt x="649090" y="481553"/>
                  </a:moveTo>
                  <a:lnTo>
                    <a:pt x="397353" y="526006"/>
                  </a:lnTo>
                  <a:moveTo>
                    <a:pt x="699701" y="707407"/>
                  </a:moveTo>
                  <a:lnTo>
                    <a:pt x="363116" y="775057"/>
                  </a:lnTo>
                  <a:moveTo>
                    <a:pt x="768802" y="932006"/>
                  </a:moveTo>
                  <a:lnTo>
                    <a:pt x="319604" y="1018383"/>
                  </a:lnTo>
                  <a:moveTo>
                    <a:pt x="423256" y="292779"/>
                  </a:moveTo>
                  <a:lnTo>
                    <a:pt x="155478" y="335957"/>
                  </a:lnTo>
                  <a:moveTo>
                    <a:pt x="544203" y="189107"/>
                  </a:moveTo>
                  <a:lnTo>
                    <a:pt x="276425" y="232305"/>
                  </a:lnTo>
                  <a:moveTo>
                    <a:pt x="588617" y="1355851"/>
                  </a:moveTo>
                  <a:lnTo>
                    <a:pt x="207304" y="0"/>
                  </a:lnTo>
                  <a:lnTo>
                    <a:pt x="0" y="1303436"/>
                  </a:lnTo>
                </a:path>
              </a:pathLst>
            </a:custGeom>
            <a:noFill/>
            <a:ln w="34531" cap="rnd">
              <a:solidFill>
                <a:srgbClr val="E0E0EA"/>
              </a:solidFill>
              <a:prstDash val="solid"/>
              <a:round/>
            </a:ln>
          </p:spPr>
          <p:txBody>
            <a:bodyPr rtlCol="0" anchor="ctr"/>
            <a:lstStyle/>
            <a:p>
              <a:endParaRPr lang="zh-CN" altLang="en-US"/>
            </a:p>
          </p:txBody>
        </p:sp>
        <p:sp>
          <p:nvSpPr>
            <p:cNvPr id="33" name="任意多边形: 形状 32">
              <a:extLst>
                <a:ext uri="{FF2B5EF4-FFF2-40B4-BE49-F238E27FC236}">
                  <a16:creationId xmlns:a16="http://schemas.microsoft.com/office/drawing/2014/main" id="{3BA25674-2D30-597C-1BB4-8E9176DF2E1B}"/>
                </a:ext>
              </a:extLst>
            </p:cNvPr>
            <p:cNvSpPr/>
            <p:nvPr/>
          </p:nvSpPr>
          <p:spPr>
            <a:xfrm>
              <a:off x="4986014" y="5269456"/>
              <a:ext cx="436522" cy="1046184"/>
            </a:xfrm>
            <a:custGeom>
              <a:avLst/>
              <a:gdLst>
                <a:gd name="connsiteX0" fmla="*/ 588617 w 588616"/>
                <a:gd name="connsiteY0" fmla="*/ 1355851 h 1355850"/>
                <a:gd name="connsiteX1" fmla="*/ 207324 w 588616"/>
                <a:gd name="connsiteY1" fmla="*/ 0 h 1355850"/>
                <a:gd name="connsiteX2" fmla="*/ 0 w 588616"/>
                <a:gd name="connsiteY2" fmla="*/ 1303456 h 1355850"/>
              </a:gdLst>
              <a:ahLst/>
              <a:cxnLst>
                <a:cxn ang="0">
                  <a:pos x="connsiteX0" y="connsiteY0"/>
                </a:cxn>
                <a:cxn ang="0">
                  <a:pos x="connsiteX1" y="connsiteY1"/>
                </a:cxn>
                <a:cxn ang="0">
                  <a:pos x="connsiteX2" y="connsiteY2"/>
                </a:cxn>
              </a:cxnLst>
              <a:rect l="l" t="t" r="r" b="b"/>
              <a:pathLst>
                <a:path w="588616" h="1355850">
                  <a:moveTo>
                    <a:pt x="588617" y="1355851"/>
                  </a:moveTo>
                  <a:lnTo>
                    <a:pt x="207324" y="0"/>
                  </a:lnTo>
                  <a:lnTo>
                    <a:pt x="0" y="1303456"/>
                  </a:lnTo>
                </a:path>
              </a:pathLst>
            </a:custGeom>
            <a:noFill/>
            <a:ln w="34531" cap="rnd">
              <a:solidFill>
                <a:srgbClr val="E0E0EA"/>
              </a:solidFill>
              <a:prstDash val="solid"/>
              <a:round/>
            </a:ln>
          </p:spPr>
          <p:txBody>
            <a:bodyPr rtlCol="0" anchor="ctr"/>
            <a:lstStyle/>
            <a:p>
              <a:endParaRPr lang="zh-CN" altLang="en-US"/>
            </a:p>
          </p:txBody>
        </p:sp>
        <p:sp>
          <p:nvSpPr>
            <p:cNvPr id="34" name="任意多边形: 形状 33">
              <a:extLst>
                <a:ext uri="{FF2B5EF4-FFF2-40B4-BE49-F238E27FC236}">
                  <a16:creationId xmlns:a16="http://schemas.microsoft.com/office/drawing/2014/main" id="{47EE62E8-8FCE-D40D-1F1D-B760B1808AF7}"/>
                </a:ext>
              </a:extLst>
            </p:cNvPr>
            <p:cNvSpPr/>
            <p:nvPr/>
          </p:nvSpPr>
          <p:spPr>
            <a:xfrm>
              <a:off x="5302388" y="4860919"/>
              <a:ext cx="134838" cy="198589"/>
            </a:xfrm>
            <a:custGeom>
              <a:avLst/>
              <a:gdLst>
                <a:gd name="connsiteX0" fmla="*/ 42809 w 181819"/>
                <a:gd name="connsiteY0" fmla="*/ 10320 h 257371"/>
                <a:gd name="connsiteX1" fmla="*/ 7886 w 181819"/>
                <a:gd name="connsiteY1" fmla="*/ 138934 h 257371"/>
                <a:gd name="connsiteX2" fmla="*/ 59418 w 181819"/>
                <a:gd name="connsiteY2" fmla="*/ 162170 h 257371"/>
                <a:gd name="connsiteX3" fmla="*/ 45084 w 181819"/>
                <a:gd name="connsiteY3" fmla="*/ 187426 h 257371"/>
                <a:gd name="connsiteX4" fmla="*/ 3239 w 181819"/>
                <a:gd name="connsiteY4" fmla="*/ 224212 h 257371"/>
                <a:gd name="connsiteX5" fmla="*/ 138598 w 181819"/>
                <a:gd name="connsiteY5" fmla="*/ 257371 h 257371"/>
                <a:gd name="connsiteX6" fmla="*/ 112009 w 181819"/>
                <a:gd name="connsiteY6" fmla="*/ 201212 h 257371"/>
                <a:gd name="connsiteX7" fmla="*/ 120284 w 181819"/>
                <a:gd name="connsiteY7" fmla="*/ 146444 h 257371"/>
                <a:gd name="connsiteX8" fmla="*/ 180051 w 181819"/>
                <a:gd name="connsiteY8" fmla="*/ 77186 h 257371"/>
                <a:gd name="connsiteX9" fmla="*/ 42809 w 181819"/>
                <a:gd name="connsiteY9" fmla="*/ 10320 h 257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1819" h="257371">
                  <a:moveTo>
                    <a:pt x="42809" y="10320"/>
                  </a:moveTo>
                  <a:cubicBezTo>
                    <a:pt x="8474" y="36537"/>
                    <a:pt x="-12193" y="117247"/>
                    <a:pt x="7886" y="138934"/>
                  </a:cubicBezTo>
                  <a:cubicBezTo>
                    <a:pt x="16436" y="148170"/>
                    <a:pt x="36888" y="160209"/>
                    <a:pt x="59418" y="162170"/>
                  </a:cubicBezTo>
                  <a:cubicBezTo>
                    <a:pt x="54006" y="172092"/>
                    <a:pt x="49241" y="180505"/>
                    <a:pt x="45084" y="187426"/>
                  </a:cubicBezTo>
                  <a:cubicBezTo>
                    <a:pt x="32730" y="207977"/>
                    <a:pt x="18789" y="220252"/>
                    <a:pt x="3239" y="224212"/>
                  </a:cubicBezTo>
                  <a:lnTo>
                    <a:pt x="138598" y="257371"/>
                  </a:lnTo>
                  <a:cubicBezTo>
                    <a:pt x="121519" y="238194"/>
                    <a:pt x="112656" y="219487"/>
                    <a:pt x="112009" y="201212"/>
                  </a:cubicBezTo>
                  <a:cubicBezTo>
                    <a:pt x="111597" y="189407"/>
                    <a:pt x="114342" y="171171"/>
                    <a:pt x="120284" y="146444"/>
                  </a:cubicBezTo>
                  <a:cubicBezTo>
                    <a:pt x="148795" y="130757"/>
                    <a:pt x="172816" y="105246"/>
                    <a:pt x="180051" y="77186"/>
                  </a:cubicBezTo>
                  <a:cubicBezTo>
                    <a:pt x="197778" y="8300"/>
                    <a:pt x="77164" y="-15878"/>
                    <a:pt x="42809" y="10320"/>
                  </a:cubicBezTo>
                  <a:close/>
                </a:path>
              </a:pathLst>
            </a:custGeom>
            <a:gradFill>
              <a:gsLst>
                <a:gs pos="0">
                  <a:srgbClr val="FFD2C4"/>
                </a:gs>
                <a:gs pos="50000">
                  <a:srgbClr val="FFC5B3"/>
                </a:gs>
                <a:gs pos="100000">
                  <a:srgbClr val="FFB8A3"/>
                </a:gs>
              </a:gsLst>
              <a:lin ang="4616427" scaled="1"/>
            </a:gradFill>
            <a:ln w="19598"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579E1D39-044C-7DDC-458B-5538AF2CCBD7}"/>
                </a:ext>
              </a:extLst>
            </p:cNvPr>
            <p:cNvSpPr/>
            <p:nvPr/>
          </p:nvSpPr>
          <p:spPr>
            <a:xfrm>
              <a:off x="5317073" y="4819840"/>
              <a:ext cx="133302" cy="175652"/>
            </a:xfrm>
            <a:custGeom>
              <a:avLst/>
              <a:gdLst>
                <a:gd name="connsiteX0" fmla="*/ 89070 w 179747"/>
                <a:gd name="connsiteY0" fmla="*/ 227645 h 227645"/>
                <a:gd name="connsiteX1" fmla="*/ 179251 w 179747"/>
                <a:gd name="connsiteY1" fmla="*/ 113326 h 227645"/>
                <a:gd name="connsiteX2" fmla="*/ 163662 w 179747"/>
                <a:gd name="connsiteY2" fmla="*/ 76932 h 227645"/>
                <a:gd name="connsiteX3" fmla="*/ 107659 w 179747"/>
                <a:gd name="connsiteY3" fmla="*/ 15184 h 227645"/>
                <a:gd name="connsiteX4" fmla="*/ 74344 w 179747"/>
                <a:gd name="connsiteY4" fmla="*/ 14380 h 227645"/>
                <a:gd name="connsiteX5" fmla="*/ 42695 w 179747"/>
                <a:gd name="connsiteY5" fmla="*/ 1379 h 227645"/>
                <a:gd name="connsiteX6" fmla="*/ 8007 w 179747"/>
                <a:gd name="connsiteY6" fmla="*/ 11047 h 227645"/>
                <a:gd name="connsiteX7" fmla="*/ 9831 w 179747"/>
                <a:gd name="connsiteY7" fmla="*/ 63735 h 227645"/>
                <a:gd name="connsiteX8" fmla="*/ 49186 w 179747"/>
                <a:gd name="connsiteY8" fmla="*/ 88305 h 227645"/>
                <a:gd name="connsiteX9" fmla="*/ 64971 w 179747"/>
                <a:gd name="connsiteY9" fmla="*/ 153112 h 227645"/>
                <a:gd name="connsiteX10" fmla="*/ 70775 w 179747"/>
                <a:gd name="connsiteY10" fmla="*/ 143857 h 227645"/>
                <a:gd name="connsiteX11" fmla="*/ 102855 w 179747"/>
                <a:gd name="connsiteY11" fmla="*/ 129131 h 227645"/>
                <a:gd name="connsiteX12" fmla="*/ 100875 w 179747"/>
                <a:gd name="connsiteY12" fmla="*/ 157740 h 227645"/>
                <a:gd name="connsiteX13" fmla="*/ 77599 w 179747"/>
                <a:gd name="connsiteY13" fmla="*/ 203056 h 227645"/>
                <a:gd name="connsiteX14" fmla="*/ 89070 w 179747"/>
                <a:gd name="connsiteY14" fmla="*/ 227645 h 227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747" h="227645">
                  <a:moveTo>
                    <a:pt x="89070" y="227645"/>
                  </a:moveTo>
                  <a:cubicBezTo>
                    <a:pt x="136190" y="185153"/>
                    <a:pt x="175937" y="136935"/>
                    <a:pt x="179251" y="113326"/>
                  </a:cubicBezTo>
                  <a:cubicBezTo>
                    <a:pt x="181467" y="97580"/>
                    <a:pt x="176270" y="85462"/>
                    <a:pt x="163662" y="76932"/>
                  </a:cubicBezTo>
                  <a:cubicBezTo>
                    <a:pt x="167211" y="45440"/>
                    <a:pt x="148544" y="24851"/>
                    <a:pt x="107659" y="15184"/>
                  </a:cubicBezTo>
                  <a:cubicBezTo>
                    <a:pt x="98561" y="13027"/>
                    <a:pt x="83070" y="18184"/>
                    <a:pt x="74344" y="14380"/>
                  </a:cubicBezTo>
                  <a:cubicBezTo>
                    <a:pt x="58735" y="7556"/>
                    <a:pt x="54029" y="4184"/>
                    <a:pt x="42695" y="1379"/>
                  </a:cubicBezTo>
                  <a:cubicBezTo>
                    <a:pt x="27793" y="-2307"/>
                    <a:pt x="16969" y="1556"/>
                    <a:pt x="8007" y="11047"/>
                  </a:cubicBezTo>
                  <a:cubicBezTo>
                    <a:pt x="-2993" y="22714"/>
                    <a:pt x="-2915" y="44852"/>
                    <a:pt x="9831" y="63735"/>
                  </a:cubicBezTo>
                  <a:cubicBezTo>
                    <a:pt x="21322" y="80717"/>
                    <a:pt x="39460" y="80128"/>
                    <a:pt x="49186" y="88305"/>
                  </a:cubicBezTo>
                  <a:cubicBezTo>
                    <a:pt x="55716" y="93796"/>
                    <a:pt x="60971" y="115385"/>
                    <a:pt x="64971" y="153112"/>
                  </a:cubicBezTo>
                  <a:lnTo>
                    <a:pt x="70775" y="143857"/>
                  </a:lnTo>
                  <a:cubicBezTo>
                    <a:pt x="83697" y="125856"/>
                    <a:pt x="94384" y="120954"/>
                    <a:pt x="102855" y="129131"/>
                  </a:cubicBezTo>
                  <a:cubicBezTo>
                    <a:pt x="111307" y="137308"/>
                    <a:pt x="110659" y="146837"/>
                    <a:pt x="100875" y="157740"/>
                  </a:cubicBezTo>
                  <a:cubicBezTo>
                    <a:pt x="86678" y="180427"/>
                    <a:pt x="78913" y="195546"/>
                    <a:pt x="77599" y="203056"/>
                  </a:cubicBezTo>
                  <a:cubicBezTo>
                    <a:pt x="76285" y="210566"/>
                    <a:pt x="80109" y="218763"/>
                    <a:pt x="89070" y="227645"/>
                  </a:cubicBezTo>
                  <a:close/>
                </a:path>
              </a:pathLst>
            </a:custGeom>
            <a:solidFill>
              <a:srgbClr val="353564"/>
            </a:solidFill>
            <a:ln w="19598"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3E823270-6F4B-6DDC-A022-8CD8E80316B0}"/>
                </a:ext>
              </a:extLst>
            </p:cNvPr>
            <p:cNvSpPr/>
            <p:nvPr/>
          </p:nvSpPr>
          <p:spPr>
            <a:xfrm>
              <a:off x="5022646" y="4903628"/>
              <a:ext cx="208169" cy="229110"/>
            </a:xfrm>
            <a:custGeom>
              <a:avLst/>
              <a:gdLst>
                <a:gd name="connsiteX0" fmla="*/ 237717 w 280699"/>
                <a:gd name="connsiteY0" fmla="*/ 207355 h 296926"/>
                <a:gd name="connsiteX1" fmla="*/ 109279 w 280699"/>
                <a:gd name="connsiteY1" fmla="*/ 199178 h 296926"/>
                <a:gd name="connsiteX2" fmla="*/ 45629 w 280699"/>
                <a:gd name="connsiteY2" fmla="*/ 100271 h 296926"/>
                <a:gd name="connsiteX3" fmla="*/ 26569 w 280699"/>
                <a:gd name="connsiteY3" fmla="*/ 4678 h 296926"/>
                <a:gd name="connsiteX4" fmla="*/ 14647 w 280699"/>
                <a:gd name="connsiteY4" fmla="*/ 173941 h 296926"/>
                <a:gd name="connsiteX5" fmla="*/ 114417 w 280699"/>
                <a:gd name="connsiteY5" fmla="*/ 282535 h 296926"/>
                <a:gd name="connsiteX6" fmla="*/ 280700 w 280699"/>
                <a:gd name="connsiteY6" fmla="*/ 274907 h 296926"/>
                <a:gd name="connsiteX7" fmla="*/ 237717 w 280699"/>
                <a:gd name="connsiteY7" fmla="*/ 207355 h 29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699" h="296926">
                  <a:moveTo>
                    <a:pt x="237717" y="207355"/>
                  </a:moveTo>
                  <a:lnTo>
                    <a:pt x="109279" y="199178"/>
                  </a:lnTo>
                  <a:cubicBezTo>
                    <a:pt x="75591" y="159353"/>
                    <a:pt x="54394" y="126390"/>
                    <a:pt x="45629" y="100271"/>
                  </a:cubicBezTo>
                  <a:cubicBezTo>
                    <a:pt x="32511" y="61093"/>
                    <a:pt x="71179" y="40445"/>
                    <a:pt x="26569" y="4678"/>
                  </a:cubicBezTo>
                  <a:cubicBezTo>
                    <a:pt x="-18021" y="-31088"/>
                    <a:pt x="4804" y="149175"/>
                    <a:pt x="14647" y="173941"/>
                  </a:cubicBezTo>
                  <a:cubicBezTo>
                    <a:pt x="24491" y="198707"/>
                    <a:pt x="44727" y="248847"/>
                    <a:pt x="114417" y="282535"/>
                  </a:cubicBezTo>
                  <a:cubicBezTo>
                    <a:pt x="184107" y="316223"/>
                    <a:pt x="269522" y="281025"/>
                    <a:pt x="280700" y="274907"/>
                  </a:cubicBezTo>
                  <a:lnTo>
                    <a:pt x="237717" y="207355"/>
                  </a:lnTo>
                  <a:close/>
                </a:path>
              </a:pathLst>
            </a:custGeom>
            <a:gradFill>
              <a:gsLst>
                <a:gs pos="0">
                  <a:srgbClr val="FFD2C4"/>
                </a:gs>
                <a:gs pos="50000">
                  <a:srgbClr val="FFC5B3"/>
                </a:gs>
                <a:gs pos="100000">
                  <a:srgbClr val="FFB8A3"/>
                </a:gs>
              </a:gsLst>
              <a:lin ang="12897382" scaled="1"/>
            </a:gradFill>
            <a:ln w="19598"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28D394A3-971C-2DCC-F5CC-8DBC7441D00B}"/>
                </a:ext>
              </a:extLst>
            </p:cNvPr>
            <p:cNvSpPr/>
            <p:nvPr/>
          </p:nvSpPr>
          <p:spPr>
            <a:xfrm>
              <a:off x="5097844" y="5658429"/>
              <a:ext cx="283243" cy="392306"/>
            </a:xfrm>
            <a:custGeom>
              <a:avLst/>
              <a:gdLst>
                <a:gd name="connsiteX0" fmla="*/ 336956 w 381932"/>
                <a:gd name="connsiteY0" fmla="*/ 443587 h 508427"/>
                <a:gd name="connsiteX1" fmla="*/ 268031 w 381932"/>
                <a:gd name="connsiteY1" fmla="*/ 468157 h 508427"/>
                <a:gd name="connsiteX2" fmla="*/ 252932 w 381932"/>
                <a:gd name="connsiteY2" fmla="*/ 497080 h 508427"/>
                <a:gd name="connsiteX3" fmla="*/ 339250 w 381932"/>
                <a:gd name="connsiteY3" fmla="*/ 505708 h 508427"/>
                <a:gd name="connsiteX4" fmla="*/ 380860 w 381932"/>
                <a:gd name="connsiteY4" fmla="*/ 468843 h 508427"/>
                <a:gd name="connsiteX5" fmla="*/ 360761 w 381932"/>
                <a:gd name="connsiteY5" fmla="*/ 423449 h 508427"/>
                <a:gd name="connsiteX6" fmla="*/ 339054 w 381932"/>
                <a:gd name="connsiteY6" fmla="*/ 427037 h 508427"/>
                <a:gd name="connsiteX7" fmla="*/ 336956 w 381932"/>
                <a:gd name="connsiteY7" fmla="*/ 443587 h 508427"/>
                <a:gd name="connsiteX8" fmla="*/ 78198 w 381932"/>
                <a:gd name="connsiteY8" fmla="*/ 26920 h 508427"/>
                <a:gd name="connsiteX9" fmla="*/ 17960 w 381932"/>
                <a:gd name="connsiteY9" fmla="*/ 68490 h 508427"/>
                <a:gd name="connsiteX10" fmla="*/ 10881 w 381932"/>
                <a:gd name="connsiteY10" fmla="*/ 100315 h 508427"/>
                <a:gd name="connsiteX11" fmla="*/ 96474 w 381932"/>
                <a:gd name="connsiteY11" fmla="*/ 86315 h 508427"/>
                <a:gd name="connsiteX12" fmla="*/ 127142 w 381932"/>
                <a:gd name="connsiteY12" fmla="*/ 39940 h 508427"/>
                <a:gd name="connsiteX13" fmla="*/ 95964 w 381932"/>
                <a:gd name="connsiteY13" fmla="*/ 1291 h 508427"/>
                <a:gd name="connsiteX14" fmla="*/ 75943 w 381932"/>
                <a:gd name="connsiteY14" fmla="*/ 10370 h 508427"/>
                <a:gd name="connsiteX15" fmla="*/ 78198 w 381932"/>
                <a:gd name="connsiteY15" fmla="*/ 26920 h 508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81932" h="508427">
                  <a:moveTo>
                    <a:pt x="336956" y="443587"/>
                  </a:moveTo>
                  <a:cubicBezTo>
                    <a:pt x="303229" y="461882"/>
                    <a:pt x="280267" y="470059"/>
                    <a:pt x="268031" y="468157"/>
                  </a:cubicBezTo>
                  <a:cubicBezTo>
                    <a:pt x="249677" y="465294"/>
                    <a:pt x="237225" y="483667"/>
                    <a:pt x="252932" y="497080"/>
                  </a:cubicBezTo>
                  <a:cubicBezTo>
                    <a:pt x="268639" y="510492"/>
                    <a:pt x="325249" y="503531"/>
                    <a:pt x="339250" y="505708"/>
                  </a:cubicBezTo>
                  <a:cubicBezTo>
                    <a:pt x="353251" y="507884"/>
                    <a:pt x="388507" y="519669"/>
                    <a:pt x="380860" y="468843"/>
                  </a:cubicBezTo>
                  <a:cubicBezTo>
                    <a:pt x="375781" y="434940"/>
                    <a:pt x="369075" y="419821"/>
                    <a:pt x="360761" y="423449"/>
                  </a:cubicBezTo>
                  <a:lnTo>
                    <a:pt x="339054" y="427037"/>
                  </a:lnTo>
                  <a:lnTo>
                    <a:pt x="336956" y="443587"/>
                  </a:lnTo>
                  <a:close/>
                  <a:moveTo>
                    <a:pt x="78198" y="26920"/>
                  </a:moveTo>
                  <a:cubicBezTo>
                    <a:pt x="50354" y="53293"/>
                    <a:pt x="30274" y="67157"/>
                    <a:pt x="17960" y="68490"/>
                  </a:cubicBezTo>
                  <a:cubicBezTo>
                    <a:pt x="-492" y="70471"/>
                    <a:pt x="-7767" y="91432"/>
                    <a:pt x="10881" y="100315"/>
                  </a:cubicBezTo>
                  <a:cubicBezTo>
                    <a:pt x="29509" y="109218"/>
                    <a:pt x="82394" y="87825"/>
                    <a:pt x="96474" y="86315"/>
                  </a:cubicBezTo>
                  <a:cubicBezTo>
                    <a:pt x="110572" y="84805"/>
                    <a:pt x="147672" y="87040"/>
                    <a:pt x="127142" y="39940"/>
                  </a:cubicBezTo>
                  <a:cubicBezTo>
                    <a:pt x="113455" y="8526"/>
                    <a:pt x="103062" y="-4356"/>
                    <a:pt x="95964" y="1291"/>
                  </a:cubicBezTo>
                  <a:lnTo>
                    <a:pt x="75943" y="10370"/>
                  </a:lnTo>
                  <a:lnTo>
                    <a:pt x="78198" y="26920"/>
                  </a:lnTo>
                  <a:close/>
                </a:path>
              </a:pathLst>
            </a:custGeom>
            <a:solidFill>
              <a:srgbClr val="3E3E6E"/>
            </a:solidFill>
            <a:ln w="19598"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0D75ABB2-1FE0-315C-02F9-7933F4DFE57C}"/>
                </a:ext>
              </a:extLst>
            </p:cNvPr>
            <p:cNvSpPr/>
            <p:nvPr/>
          </p:nvSpPr>
          <p:spPr>
            <a:xfrm>
              <a:off x="5085026" y="5298505"/>
              <a:ext cx="384369" cy="373983"/>
            </a:xfrm>
            <a:custGeom>
              <a:avLst/>
              <a:gdLst>
                <a:gd name="connsiteX0" fmla="*/ 508698 w 518293"/>
                <a:gd name="connsiteY0" fmla="*/ 43299 h 484681"/>
                <a:gd name="connsiteX1" fmla="*/ 362220 w 518293"/>
                <a:gd name="connsiteY1" fmla="*/ 218562 h 484681"/>
                <a:gd name="connsiteX2" fmla="*/ 114247 w 518293"/>
                <a:gd name="connsiteY2" fmla="*/ 281958 h 484681"/>
                <a:gd name="connsiteX3" fmla="*/ 134601 w 518293"/>
                <a:gd name="connsiteY3" fmla="*/ 474732 h 484681"/>
                <a:gd name="connsiteX4" fmla="*/ 77951 w 518293"/>
                <a:gd name="connsiteY4" fmla="*/ 471202 h 484681"/>
                <a:gd name="connsiteX5" fmla="*/ 49734 w 518293"/>
                <a:gd name="connsiteY5" fmla="*/ 10199 h 484681"/>
                <a:gd name="connsiteX6" fmla="*/ 508698 w 518293"/>
                <a:gd name="connsiteY6" fmla="*/ 43299 h 484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8293" h="484681">
                  <a:moveTo>
                    <a:pt x="508698" y="43299"/>
                  </a:moveTo>
                  <a:cubicBezTo>
                    <a:pt x="540895" y="185247"/>
                    <a:pt x="492070" y="243662"/>
                    <a:pt x="362220" y="218562"/>
                  </a:cubicBezTo>
                  <a:cubicBezTo>
                    <a:pt x="167446" y="180933"/>
                    <a:pt x="94285" y="97439"/>
                    <a:pt x="114247" y="281958"/>
                  </a:cubicBezTo>
                  <a:cubicBezTo>
                    <a:pt x="127542" y="404964"/>
                    <a:pt x="134327" y="469221"/>
                    <a:pt x="134601" y="474732"/>
                  </a:cubicBezTo>
                  <a:cubicBezTo>
                    <a:pt x="96835" y="489085"/>
                    <a:pt x="77951" y="487909"/>
                    <a:pt x="77951" y="471202"/>
                  </a:cubicBezTo>
                  <a:cubicBezTo>
                    <a:pt x="77951" y="446162"/>
                    <a:pt x="-76762" y="41397"/>
                    <a:pt x="49734" y="10199"/>
                  </a:cubicBezTo>
                  <a:cubicBezTo>
                    <a:pt x="134072" y="-10606"/>
                    <a:pt x="287060" y="414"/>
                    <a:pt x="508698" y="43299"/>
                  </a:cubicBezTo>
                  <a:close/>
                </a:path>
              </a:pathLst>
            </a:custGeom>
            <a:gradFill>
              <a:gsLst>
                <a:gs pos="0">
                  <a:schemeClr val="accent1">
                    <a:lumMod val="60000"/>
                    <a:lumOff val="40000"/>
                  </a:schemeClr>
                </a:gs>
                <a:gs pos="50000">
                  <a:schemeClr val="accent1">
                    <a:lumMod val="60000"/>
                    <a:lumOff val="40000"/>
                  </a:schemeClr>
                </a:gs>
                <a:gs pos="100000">
                  <a:schemeClr val="accent1">
                    <a:lumMod val="40000"/>
                    <a:lumOff val="60000"/>
                  </a:schemeClr>
                </a:gs>
              </a:gsLst>
              <a:lin ang="16460134" scaled="1"/>
            </a:gradFill>
            <a:ln w="1959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39" name="任意多边形: 形状 38">
              <a:extLst>
                <a:ext uri="{FF2B5EF4-FFF2-40B4-BE49-F238E27FC236}">
                  <a16:creationId xmlns:a16="http://schemas.microsoft.com/office/drawing/2014/main" id="{4BEC2985-EDB0-9FB5-C251-66DC8D11469B}"/>
                </a:ext>
              </a:extLst>
            </p:cNvPr>
            <p:cNvSpPr/>
            <p:nvPr/>
          </p:nvSpPr>
          <p:spPr>
            <a:xfrm>
              <a:off x="5304712" y="5321626"/>
              <a:ext cx="165472" cy="670074"/>
            </a:xfrm>
            <a:custGeom>
              <a:avLst/>
              <a:gdLst>
                <a:gd name="connsiteX0" fmla="*/ 14989 w 223127"/>
                <a:gd name="connsiteY0" fmla="*/ 108476 h 868414"/>
                <a:gd name="connsiteX1" fmla="*/ 126 w 223127"/>
                <a:gd name="connsiteY1" fmla="*/ 304014 h 868414"/>
                <a:gd name="connsiteX2" fmla="*/ 53874 w 223127"/>
                <a:gd name="connsiteY2" fmla="*/ 868414 h 868414"/>
                <a:gd name="connsiteX3" fmla="*/ 102268 w 223127"/>
                <a:gd name="connsiteY3" fmla="*/ 868414 h 868414"/>
                <a:gd name="connsiteX4" fmla="*/ 215548 w 223127"/>
                <a:gd name="connsiteY4" fmla="*/ 226481 h 868414"/>
                <a:gd name="connsiteX5" fmla="*/ 203195 w 223127"/>
                <a:gd name="connsiteY5" fmla="*/ 5510 h 868414"/>
                <a:gd name="connsiteX6" fmla="*/ 14989 w 223127"/>
                <a:gd name="connsiteY6" fmla="*/ 108476 h 868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127" h="868414">
                  <a:moveTo>
                    <a:pt x="14989" y="108476"/>
                  </a:moveTo>
                  <a:cubicBezTo>
                    <a:pt x="14989" y="108476"/>
                    <a:pt x="-1600" y="176694"/>
                    <a:pt x="126" y="304014"/>
                  </a:cubicBezTo>
                  <a:cubicBezTo>
                    <a:pt x="2714" y="497004"/>
                    <a:pt x="26990" y="786411"/>
                    <a:pt x="53874" y="868414"/>
                  </a:cubicBezTo>
                  <a:cubicBezTo>
                    <a:pt x="59756" y="867552"/>
                    <a:pt x="75874" y="867552"/>
                    <a:pt x="102268" y="868414"/>
                  </a:cubicBezTo>
                  <a:cubicBezTo>
                    <a:pt x="170350" y="503985"/>
                    <a:pt x="208116" y="290014"/>
                    <a:pt x="215548" y="226481"/>
                  </a:cubicBezTo>
                  <a:cubicBezTo>
                    <a:pt x="226686" y="131202"/>
                    <a:pt x="227843" y="14353"/>
                    <a:pt x="203195" y="5510"/>
                  </a:cubicBezTo>
                  <a:cubicBezTo>
                    <a:pt x="121916" y="-23649"/>
                    <a:pt x="14989" y="70611"/>
                    <a:pt x="14989" y="108476"/>
                  </a:cubicBezTo>
                  <a:close/>
                </a:path>
              </a:pathLst>
            </a:custGeom>
            <a:gradFill>
              <a:gsLst>
                <a:gs pos="0">
                  <a:schemeClr val="accent1">
                    <a:lumMod val="60000"/>
                    <a:lumOff val="40000"/>
                  </a:schemeClr>
                </a:gs>
                <a:gs pos="50000">
                  <a:schemeClr val="accent1">
                    <a:lumMod val="60000"/>
                    <a:lumOff val="40000"/>
                  </a:schemeClr>
                </a:gs>
                <a:gs pos="100000">
                  <a:schemeClr val="accent1">
                    <a:lumMod val="40000"/>
                    <a:lumOff val="60000"/>
                  </a:schemeClr>
                </a:gs>
              </a:gsLst>
              <a:lin ang="16460134" scaled="1"/>
            </a:gradFill>
            <a:ln w="19598"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2DB91273-758A-46EB-E25E-B34E63230DCE}"/>
                </a:ext>
              </a:extLst>
            </p:cNvPr>
            <p:cNvSpPr/>
            <p:nvPr/>
          </p:nvSpPr>
          <p:spPr>
            <a:xfrm>
              <a:off x="5150460" y="5019577"/>
              <a:ext cx="318934" cy="412231"/>
            </a:xfrm>
            <a:custGeom>
              <a:avLst/>
              <a:gdLst>
                <a:gd name="connsiteX0" fmla="*/ 228907 w 430058"/>
                <a:gd name="connsiteY0" fmla="*/ 1140 h 534250"/>
                <a:gd name="connsiteX1" fmla="*/ 326931 w 430058"/>
                <a:gd name="connsiteY1" fmla="*/ 15455 h 534250"/>
                <a:gd name="connsiteX2" fmla="*/ 421386 w 430058"/>
                <a:gd name="connsiteY2" fmla="*/ 142363 h 534250"/>
                <a:gd name="connsiteX3" fmla="*/ 421386 w 430058"/>
                <a:gd name="connsiteY3" fmla="*/ 507518 h 534250"/>
                <a:gd name="connsiteX4" fmla="*/ 122980 w 430058"/>
                <a:gd name="connsiteY4" fmla="*/ 456398 h 534250"/>
                <a:gd name="connsiteX5" fmla="*/ 110411 w 430058"/>
                <a:gd name="connsiteY5" fmla="*/ 161030 h 534250"/>
                <a:gd name="connsiteX6" fmla="*/ 15426 w 430058"/>
                <a:gd name="connsiteY6" fmla="*/ 176148 h 534250"/>
                <a:gd name="connsiteX7" fmla="*/ 543 w 430058"/>
                <a:gd name="connsiteY7" fmla="*/ 117322 h 534250"/>
                <a:gd name="connsiteX8" fmla="*/ 15426 w 430058"/>
                <a:gd name="connsiteY8" fmla="*/ 53790 h 534250"/>
                <a:gd name="connsiteX9" fmla="*/ 228907 w 430058"/>
                <a:gd name="connsiteY9" fmla="*/ 1140 h 534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0058" h="534250">
                  <a:moveTo>
                    <a:pt x="228907" y="1140"/>
                  </a:moveTo>
                  <a:cubicBezTo>
                    <a:pt x="251927" y="10278"/>
                    <a:pt x="262104" y="54927"/>
                    <a:pt x="326931" y="15455"/>
                  </a:cubicBezTo>
                  <a:cubicBezTo>
                    <a:pt x="335029" y="14337"/>
                    <a:pt x="440819" y="49652"/>
                    <a:pt x="421386" y="142363"/>
                  </a:cubicBezTo>
                  <a:cubicBezTo>
                    <a:pt x="401974" y="235053"/>
                    <a:pt x="448368" y="468986"/>
                    <a:pt x="421386" y="507518"/>
                  </a:cubicBezTo>
                  <a:cubicBezTo>
                    <a:pt x="394405" y="546049"/>
                    <a:pt x="145432" y="553736"/>
                    <a:pt x="122980" y="456398"/>
                  </a:cubicBezTo>
                  <a:cubicBezTo>
                    <a:pt x="108018" y="391493"/>
                    <a:pt x="103822" y="293037"/>
                    <a:pt x="110411" y="161030"/>
                  </a:cubicBezTo>
                  <a:cubicBezTo>
                    <a:pt x="55055" y="174286"/>
                    <a:pt x="23387" y="179325"/>
                    <a:pt x="15426" y="176148"/>
                  </a:cubicBezTo>
                  <a:cubicBezTo>
                    <a:pt x="3484" y="171403"/>
                    <a:pt x="543" y="137323"/>
                    <a:pt x="543" y="117322"/>
                  </a:cubicBezTo>
                  <a:cubicBezTo>
                    <a:pt x="543" y="97302"/>
                    <a:pt x="-4379" y="67183"/>
                    <a:pt x="15426" y="53790"/>
                  </a:cubicBezTo>
                  <a:cubicBezTo>
                    <a:pt x="35250" y="40397"/>
                    <a:pt x="205866" y="-7998"/>
                    <a:pt x="228907" y="1140"/>
                  </a:cubicBezTo>
                  <a:close/>
                </a:path>
              </a:pathLst>
            </a:custGeom>
            <a:solidFill>
              <a:schemeClr val="accent1">
                <a:lumMod val="60000"/>
                <a:lumOff val="40000"/>
              </a:schemeClr>
            </a:solidFill>
            <a:ln w="19598" cap="flat">
              <a:noFill/>
              <a:prstDash val="solid"/>
              <a:miter/>
            </a:ln>
          </p:spPr>
          <p:txBody>
            <a:bodyPr rtlCol="0" anchor="ctr"/>
            <a:lstStyle/>
            <a:p>
              <a:endParaRPr lang="zh-CN" altLang="en-US"/>
            </a:p>
          </p:txBody>
        </p:sp>
      </p:grpSp>
      <p:sp>
        <p:nvSpPr>
          <p:cNvPr id="50" name="任意多边形: 形状 49">
            <a:extLst>
              <a:ext uri="{FF2B5EF4-FFF2-40B4-BE49-F238E27FC236}">
                <a16:creationId xmlns:a16="http://schemas.microsoft.com/office/drawing/2014/main" id="{E75E9F94-F097-372A-27CE-30E02E7CE373}"/>
              </a:ext>
            </a:extLst>
          </p:cNvPr>
          <p:cNvSpPr/>
          <p:nvPr/>
        </p:nvSpPr>
        <p:spPr>
          <a:xfrm>
            <a:off x="10375890" y="941814"/>
            <a:ext cx="1236143" cy="421534"/>
          </a:xfrm>
          <a:custGeom>
            <a:avLst/>
            <a:gdLst>
              <a:gd name="connsiteX0" fmla="*/ 239620 w 2245933"/>
              <a:gd name="connsiteY0" fmla="*/ 283015 h 587402"/>
              <a:gd name="connsiteX1" fmla="*/ 606873 w 2245933"/>
              <a:gd name="connsiteY1" fmla="*/ 101183 h 587402"/>
              <a:gd name="connsiteX2" fmla="*/ 1136605 w 2245933"/>
              <a:gd name="connsiteY2" fmla="*/ 83437 h 587402"/>
              <a:gd name="connsiteX3" fmla="*/ 1730143 w 2245933"/>
              <a:gd name="connsiteY3" fmla="*/ 206188 h 587402"/>
              <a:gd name="connsiteX4" fmla="*/ 2095063 w 2245933"/>
              <a:gd name="connsiteY4" fmla="*/ 335331 h 587402"/>
              <a:gd name="connsiteX5" fmla="*/ 2245933 w 2245933"/>
              <a:gd name="connsiteY5" fmla="*/ 587403 h 587402"/>
              <a:gd name="connsiteX6" fmla="*/ 239620 w 2245933"/>
              <a:gd name="connsiteY6" fmla="*/ 587403 h 587402"/>
              <a:gd name="connsiteX7" fmla="*/ 0 w 2245933"/>
              <a:gd name="connsiteY7" fmla="*/ 453886 h 587402"/>
              <a:gd name="connsiteX8" fmla="*/ 239620 w 2245933"/>
              <a:gd name="connsiteY8" fmla="*/ 283015 h 587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5933" h="587402">
                <a:moveTo>
                  <a:pt x="239620" y="283015"/>
                </a:moveTo>
                <a:cubicBezTo>
                  <a:pt x="393862" y="259073"/>
                  <a:pt x="456277" y="241072"/>
                  <a:pt x="606873" y="101183"/>
                </a:cubicBezTo>
                <a:cubicBezTo>
                  <a:pt x="757449" y="-38706"/>
                  <a:pt x="910142" y="165382"/>
                  <a:pt x="1136605" y="83437"/>
                </a:cubicBezTo>
                <a:cubicBezTo>
                  <a:pt x="1363066" y="1511"/>
                  <a:pt x="1383773" y="-97690"/>
                  <a:pt x="1730143" y="206188"/>
                </a:cubicBezTo>
                <a:cubicBezTo>
                  <a:pt x="1889818" y="335331"/>
                  <a:pt x="2016804" y="284211"/>
                  <a:pt x="2095063" y="335331"/>
                </a:cubicBezTo>
                <a:cubicBezTo>
                  <a:pt x="2147242" y="369412"/>
                  <a:pt x="2197538" y="453435"/>
                  <a:pt x="2245933" y="587403"/>
                </a:cubicBezTo>
                <a:lnTo>
                  <a:pt x="239620" y="587403"/>
                </a:lnTo>
                <a:cubicBezTo>
                  <a:pt x="79867" y="533812"/>
                  <a:pt x="0" y="489300"/>
                  <a:pt x="0" y="453886"/>
                </a:cubicBezTo>
                <a:cubicBezTo>
                  <a:pt x="0" y="400746"/>
                  <a:pt x="85376" y="306938"/>
                  <a:pt x="239620" y="283015"/>
                </a:cubicBezTo>
                <a:close/>
              </a:path>
            </a:pathLst>
          </a:custGeom>
          <a:gradFill>
            <a:gsLst>
              <a:gs pos="0">
                <a:srgbClr val="DCDCE4"/>
              </a:gs>
              <a:gs pos="50000">
                <a:srgbClr val="DDDDE5">
                  <a:alpha val="49804"/>
                </a:srgbClr>
              </a:gs>
              <a:gs pos="100000">
                <a:srgbClr val="DEDEE6">
                  <a:alpha val="0"/>
                </a:srgbClr>
              </a:gs>
            </a:gsLst>
            <a:lin ang="5400000" scaled="1"/>
          </a:gradFill>
          <a:ln w="19598" cap="flat">
            <a:noFill/>
            <a:prstDash val="solid"/>
            <a:miter/>
          </a:ln>
        </p:spPr>
        <p:txBody>
          <a:bodyPr rtlCol="0" anchor="ctr"/>
          <a:lstStyle/>
          <a:p>
            <a:endParaRPr lang="zh-CN" altLang="en-US" dirty="0"/>
          </a:p>
        </p:txBody>
      </p:sp>
      <p:sp>
        <p:nvSpPr>
          <p:cNvPr id="42" name="文本框 41">
            <a:extLst>
              <a:ext uri="{FF2B5EF4-FFF2-40B4-BE49-F238E27FC236}">
                <a16:creationId xmlns:a16="http://schemas.microsoft.com/office/drawing/2014/main" id="{27A840CC-974B-3D4E-B7EE-622072E20721}"/>
              </a:ext>
            </a:extLst>
          </p:cNvPr>
          <p:cNvSpPr txBox="1"/>
          <p:nvPr/>
        </p:nvSpPr>
        <p:spPr>
          <a:xfrm>
            <a:off x="1172976" y="2696598"/>
            <a:ext cx="4790943" cy="923330"/>
          </a:xfrm>
          <a:prstGeom prst="rect">
            <a:avLst/>
          </a:prstGeom>
          <a:noFill/>
          <a:effectLst>
            <a:outerShdw blurRad="139700" dist="101600" dir="5400000" algn="t" rotWithShape="0">
              <a:schemeClr val="accent1">
                <a:lumMod val="20000"/>
                <a:lumOff val="80000"/>
                <a:alpha val="32000"/>
              </a:schemeClr>
            </a:outerShdw>
          </a:effectLst>
        </p:spPr>
        <p:txBody>
          <a:bodyPr wrap="square" rtlCol="0">
            <a:spAutoFit/>
          </a:bodyPr>
          <a:lstStyle/>
          <a:p>
            <a:r>
              <a:rPr lang="zh-CN" altLang="en-US" sz="5400" dirty="0">
                <a:gradFill>
                  <a:gsLst>
                    <a:gs pos="0">
                      <a:schemeClr val="accent1">
                        <a:lumMod val="60000"/>
                        <a:lumOff val="40000"/>
                      </a:schemeClr>
                    </a:gs>
                    <a:gs pos="99000">
                      <a:schemeClr val="accent1">
                        <a:lumMod val="75000"/>
                      </a:schemeClr>
                    </a:gs>
                  </a:gsLst>
                  <a:path path="circle">
                    <a:fillToRect r="100000" b="100000"/>
                  </a:path>
                </a:gradFill>
                <a:latin typeface="+mj-ea"/>
                <a:ea typeface="+mj-ea"/>
                <a:cs typeface="阿里巴巴普惠体 2.0 105 Heavy" panose="00020600040101010101" pitchFamily="18" charset="-122"/>
              </a:rPr>
              <a:t>谢谢观看！</a:t>
            </a:r>
          </a:p>
        </p:txBody>
      </p:sp>
      <p:sp>
        <p:nvSpPr>
          <p:cNvPr id="43" name="文本框 42">
            <a:extLst>
              <a:ext uri="{FF2B5EF4-FFF2-40B4-BE49-F238E27FC236}">
                <a16:creationId xmlns:a16="http://schemas.microsoft.com/office/drawing/2014/main" id="{ECDC4069-0E00-2735-7DC1-CAEB5BBE1FB5}"/>
              </a:ext>
            </a:extLst>
          </p:cNvPr>
          <p:cNvSpPr txBox="1"/>
          <p:nvPr/>
        </p:nvSpPr>
        <p:spPr>
          <a:xfrm>
            <a:off x="1172977" y="4220989"/>
            <a:ext cx="3775118" cy="369332"/>
          </a:xfrm>
          <a:prstGeom prst="rect">
            <a:avLst/>
          </a:prstGeom>
          <a:noFill/>
        </p:spPr>
        <p:txBody>
          <a:bodyPr wrap="square" rtlCol="0">
            <a:spAutoFit/>
          </a:bodyPr>
          <a:lstStyle/>
          <a:p>
            <a:r>
              <a:rPr lang="zh-CN" altLang="en-US" dirty="0">
                <a:latin typeface="+mn-ea"/>
              </a:rPr>
              <a:t>汇报人：</a:t>
            </a:r>
            <a:r>
              <a:rPr lang="en-US" altLang="zh-CN" dirty="0">
                <a:latin typeface="+mn-ea"/>
              </a:rPr>
              <a:t>XXX</a:t>
            </a:r>
            <a:endParaRPr lang="zh-CN" altLang="en-US" dirty="0">
              <a:latin typeface="+mn-ea"/>
            </a:endParaRPr>
          </a:p>
        </p:txBody>
      </p:sp>
      <p:sp>
        <p:nvSpPr>
          <p:cNvPr id="44" name="文本框 43">
            <a:extLst>
              <a:ext uri="{FF2B5EF4-FFF2-40B4-BE49-F238E27FC236}">
                <a16:creationId xmlns:a16="http://schemas.microsoft.com/office/drawing/2014/main" id="{4D099EBC-F3F5-2C2C-BCE7-165F7D332AAA}"/>
              </a:ext>
            </a:extLst>
          </p:cNvPr>
          <p:cNvSpPr txBox="1"/>
          <p:nvPr/>
        </p:nvSpPr>
        <p:spPr>
          <a:xfrm>
            <a:off x="1172977" y="4693586"/>
            <a:ext cx="3775118" cy="369332"/>
          </a:xfrm>
          <a:prstGeom prst="rect">
            <a:avLst/>
          </a:prstGeom>
          <a:noFill/>
        </p:spPr>
        <p:txBody>
          <a:bodyPr wrap="square" rtlCol="0">
            <a:spAutoFit/>
          </a:bodyPr>
          <a:lstStyle/>
          <a:p>
            <a:r>
              <a:rPr lang="zh-CN" altLang="en-US" dirty="0">
                <a:latin typeface="+mn-ea"/>
              </a:rPr>
              <a:t>汇报时间：</a:t>
            </a:r>
            <a:r>
              <a:rPr lang="en-US" altLang="zh-CN" dirty="0">
                <a:latin typeface="+mn-ea"/>
              </a:rPr>
              <a:t>20XX/XX/XX</a:t>
            </a:r>
            <a:endParaRPr lang="zh-CN" altLang="en-US" dirty="0">
              <a:latin typeface="+mn-ea"/>
            </a:endParaRPr>
          </a:p>
        </p:txBody>
      </p:sp>
      <p:sp>
        <p:nvSpPr>
          <p:cNvPr id="60" name="任意多边形: 形状 59">
            <a:extLst>
              <a:ext uri="{FF2B5EF4-FFF2-40B4-BE49-F238E27FC236}">
                <a16:creationId xmlns:a16="http://schemas.microsoft.com/office/drawing/2014/main" id="{059A9630-5D0F-9ECE-88E1-7ED24D62C7D2}"/>
              </a:ext>
            </a:extLst>
          </p:cNvPr>
          <p:cNvSpPr/>
          <p:nvPr/>
        </p:nvSpPr>
        <p:spPr>
          <a:xfrm>
            <a:off x="0" y="1"/>
            <a:ext cx="1923553" cy="1662493"/>
          </a:xfrm>
          <a:custGeom>
            <a:avLst/>
            <a:gdLst>
              <a:gd name="connsiteX0" fmla="*/ 930977 w 1923553"/>
              <a:gd name="connsiteY0" fmla="*/ 0 h 1662493"/>
              <a:gd name="connsiteX1" fmla="*/ 1923553 w 1923553"/>
              <a:gd name="connsiteY1" fmla="*/ 0 h 1662493"/>
              <a:gd name="connsiteX2" fmla="*/ 1908348 w 1923553"/>
              <a:gd name="connsiteY2" fmla="*/ 99625 h 1662493"/>
              <a:gd name="connsiteX3" fmla="*/ 190356 w 1923553"/>
              <a:gd name="connsiteY3" fmla="*/ 1652880 h 1662493"/>
              <a:gd name="connsiteX4" fmla="*/ 0 w 1923553"/>
              <a:gd name="connsiteY4" fmla="*/ 1662493 h 1662493"/>
              <a:gd name="connsiteX5" fmla="*/ 0 w 1923553"/>
              <a:gd name="connsiteY5" fmla="*/ 695064 h 1662493"/>
              <a:gd name="connsiteX6" fmla="*/ 91442 w 1923553"/>
              <a:gd name="connsiteY6" fmla="*/ 690446 h 1662493"/>
              <a:gd name="connsiteX7" fmla="*/ 902857 w 1923553"/>
              <a:gd name="connsiteY7" fmla="*/ 90587 h 1662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3553" h="1662493">
                <a:moveTo>
                  <a:pt x="930977" y="0"/>
                </a:moveTo>
                <a:lnTo>
                  <a:pt x="1923553" y="0"/>
                </a:lnTo>
                <a:lnTo>
                  <a:pt x="1908348" y="99625"/>
                </a:lnTo>
                <a:cubicBezTo>
                  <a:pt x="1738817" y="928106"/>
                  <a:pt x="1046028" y="1565982"/>
                  <a:pt x="190356" y="1652880"/>
                </a:cubicBezTo>
                <a:lnTo>
                  <a:pt x="0" y="1662493"/>
                </a:lnTo>
                <a:lnTo>
                  <a:pt x="0" y="695064"/>
                </a:lnTo>
                <a:lnTo>
                  <a:pt x="91442" y="690446"/>
                </a:lnTo>
                <a:cubicBezTo>
                  <a:pt x="457728" y="653248"/>
                  <a:pt x="765017" y="416478"/>
                  <a:pt x="902857" y="90587"/>
                </a:cubicBezTo>
                <a:close/>
              </a:path>
            </a:pathLst>
          </a:custGeom>
          <a:gradFill>
            <a:gsLst>
              <a:gs pos="0">
                <a:schemeClr val="bg1">
                  <a:alpha val="0"/>
                </a:schemeClr>
              </a:gs>
              <a:gs pos="100000">
                <a:schemeClr val="accent1">
                  <a:lumMod val="40000"/>
                  <a:lumOff val="60000"/>
                  <a:alpha val="44000"/>
                </a:schemeClr>
              </a:gs>
            </a:gsLst>
            <a:path path="circle">
              <a:fillToRect r="100000" b="100000"/>
            </a:path>
          </a:gradFill>
          <a:ln>
            <a:noFill/>
          </a:ln>
          <a:effectLst>
            <a:outerShdw blurRad="139700" dist="101600" dir="2700000" algn="tl" rotWithShape="0">
              <a:schemeClr val="accent1">
                <a:lumMod val="20000"/>
                <a:lumOff val="8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56" name="椭圆 55">
            <a:extLst>
              <a:ext uri="{FF2B5EF4-FFF2-40B4-BE49-F238E27FC236}">
                <a16:creationId xmlns:a16="http://schemas.microsoft.com/office/drawing/2014/main" id="{0D22CF6F-B54F-C50D-0AB9-7ED4206845B1}"/>
              </a:ext>
            </a:extLst>
          </p:cNvPr>
          <p:cNvSpPr/>
          <p:nvPr/>
        </p:nvSpPr>
        <p:spPr>
          <a:xfrm>
            <a:off x="1270745" y="1935308"/>
            <a:ext cx="294904" cy="294904"/>
          </a:xfrm>
          <a:prstGeom prst="ellipse">
            <a:avLst/>
          </a:prstGeom>
          <a:gradFill>
            <a:gsLst>
              <a:gs pos="0">
                <a:schemeClr val="bg1"/>
              </a:gs>
              <a:gs pos="97000">
                <a:schemeClr val="accent1">
                  <a:lumMod val="40000"/>
                  <a:lumOff val="60000"/>
                  <a:alpha val="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id="{2E6C37EA-91AF-7D21-8A9D-18E8F4A24899}"/>
              </a:ext>
            </a:extLst>
          </p:cNvPr>
          <p:cNvSpPr/>
          <p:nvPr/>
        </p:nvSpPr>
        <p:spPr>
          <a:xfrm>
            <a:off x="10647432" y="6056032"/>
            <a:ext cx="516935" cy="516935"/>
          </a:xfrm>
          <a:prstGeom prst="ellipse">
            <a:avLst/>
          </a:prstGeom>
          <a:gradFill>
            <a:gsLst>
              <a:gs pos="0">
                <a:schemeClr val="bg1"/>
              </a:gs>
              <a:gs pos="97000">
                <a:schemeClr val="accent1">
                  <a:lumMod val="40000"/>
                  <a:lumOff val="60000"/>
                  <a:alpha val="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5" name="直接连接符 64">
            <a:extLst>
              <a:ext uri="{FF2B5EF4-FFF2-40B4-BE49-F238E27FC236}">
                <a16:creationId xmlns:a16="http://schemas.microsoft.com/office/drawing/2014/main" id="{F7997272-4434-9406-23AE-8030180E9A35}"/>
              </a:ext>
            </a:extLst>
          </p:cNvPr>
          <p:cNvCxnSpPr>
            <a:cxnSpLocks/>
          </p:cNvCxnSpPr>
          <p:nvPr/>
        </p:nvCxnSpPr>
        <p:spPr>
          <a:xfrm>
            <a:off x="1270745" y="5429382"/>
            <a:ext cx="446295" cy="0"/>
          </a:xfrm>
          <a:prstGeom prst="line">
            <a:avLst/>
          </a:prstGeom>
          <a:ln w="50800" cap="rnd">
            <a:gradFill>
              <a:gsLst>
                <a:gs pos="0">
                  <a:schemeClr val="accent1"/>
                </a:gs>
                <a:gs pos="100000">
                  <a:schemeClr val="accent1">
                    <a:lumMod val="40000"/>
                    <a:lumOff val="60000"/>
                  </a:schemeClr>
                </a:gs>
              </a:gsLst>
              <a:lin ang="0" scaled="0"/>
            </a:gradFill>
            <a:round/>
          </a:ln>
        </p:spPr>
        <p:style>
          <a:lnRef idx="1">
            <a:schemeClr val="accent1"/>
          </a:lnRef>
          <a:fillRef idx="0">
            <a:schemeClr val="accent1"/>
          </a:fillRef>
          <a:effectRef idx="0">
            <a:schemeClr val="accent1"/>
          </a:effectRef>
          <a:fontRef idx="minor">
            <a:schemeClr val="tx1"/>
          </a:fontRef>
        </p:style>
      </p:cxnSp>
      <p:sp>
        <p:nvSpPr>
          <p:cNvPr id="69" name="文本框 68">
            <a:extLst>
              <a:ext uri="{FF2B5EF4-FFF2-40B4-BE49-F238E27FC236}">
                <a16:creationId xmlns:a16="http://schemas.microsoft.com/office/drawing/2014/main" id="{E3D48974-B063-6F6B-AC70-01EB5CC1F90A}"/>
              </a:ext>
            </a:extLst>
          </p:cNvPr>
          <p:cNvSpPr txBox="1"/>
          <p:nvPr/>
        </p:nvSpPr>
        <p:spPr>
          <a:xfrm>
            <a:off x="1193671" y="6222519"/>
            <a:ext cx="3775118" cy="261610"/>
          </a:xfrm>
          <a:prstGeom prst="rect">
            <a:avLst/>
          </a:prstGeom>
          <a:noFill/>
        </p:spPr>
        <p:txBody>
          <a:bodyPr wrap="square" rtlCol="0">
            <a:spAutoFit/>
          </a:bodyPr>
          <a:lstStyle/>
          <a:p>
            <a:r>
              <a:rPr lang="en-US" altLang="zh-CN" sz="1100" dirty="0">
                <a:solidFill>
                  <a:schemeClr val="tx1">
                    <a:lumMod val="75000"/>
                    <a:lumOff val="25000"/>
                  </a:schemeClr>
                </a:solidFill>
                <a:latin typeface="+mn-ea"/>
              </a:rPr>
              <a:t>www.51pptmoban.com</a:t>
            </a:r>
            <a:endParaRPr lang="zh-CN" altLang="en-US" sz="1100" dirty="0">
              <a:solidFill>
                <a:schemeClr val="tx1">
                  <a:lumMod val="75000"/>
                  <a:lumOff val="25000"/>
                </a:schemeClr>
              </a:solidFill>
              <a:latin typeface="+mn-ea"/>
            </a:endParaRPr>
          </a:p>
        </p:txBody>
      </p:sp>
    </p:spTree>
    <p:extLst>
      <p:ext uri="{BB962C8B-B14F-4D97-AF65-F5344CB8AC3E}">
        <p14:creationId xmlns:p14="http://schemas.microsoft.com/office/powerpoint/2010/main" val="15344508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思源宋体 CN Heavy" panose="02020900000000000000" pitchFamily="18" charset="-122"/>
                <a:ea typeface="思源宋体 CN Heavy" panose="02020900000000000000" pitchFamily="18" charset="-122"/>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思源宋体 CN Heavy" panose="02020900000000000000" pitchFamily="18" charset="-122"/>
                <a:ea typeface="思源宋体 CN Heavy" panose="02020900000000000000" pitchFamily="18" charset="-122"/>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思源宋体 CN Heavy" panose="02020900000000000000" pitchFamily="18" charset="-122"/>
                <a:ea typeface="思源宋体 CN Heavy" panose="02020900000000000000" pitchFamily="18" charset="-122"/>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思源宋体 CN Heavy" panose="02020900000000000000" pitchFamily="18" charset="-122"/>
                <a:ea typeface="思源宋体 CN Heavy" panose="02020900000000000000" pitchFamily="18" charset="-122"/>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思源宋体 CN Heavy" panose="02020900000000000000" pitchFamily="18" charset="-122"/>
                <a:ea typeface="思源宋体 CN Heavy" panose="02020900000000000000" pitchFamily="18" charset="-122"/>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思源宋体 CN Heavy" panose="02020900000000000000" pitchFamily="18" charset="-122"/>
                <a:ea typeface="思源宋体 CN Heavy" panose="02020900000000000000" pitchFamily="18" charset="-122"/>
              </a:endParaRPr>
            </a:p>
          </p:txBody>
        </p:sp>
      </p:grpSp>
      <p:grpSp>
        <p:nvGrpSpPr>
          <p:cNvPr id="186" name="组合 185">
            <a:extLst>
              <a:ext uri="{FF2B5EF4-FFF2-40B4-BE49-F238E27FC236}">
                <a16:creationId xmlns:a16="http://schemas.microsoft.com/office/drawing/2014/main" id="{38381E9E-6095-3315-6ECE-4E8254A0B24F}"/>
              </a:ext>
            </a:extLst>
          </p:cNvPr>
          <p:cNvGrpSpPr/>
          <p:nvPr/>
        </p:nvGrpSpPr>
        <p:grpSpPr>
          <a:xfrm>
            <a:off x="5695413" y="2510285"/>
            <a:ext cx="138195" cy="138195"/>
            <a:chOff x="5695413" y="2462660"/>
            <a:chExt cx="138195" cy="138195"/>
          </a:xfrm>
        </p:grpSpPr>
        <p:sp>
          <p:nvSpPr>
            <p:cNvPr id="17" name="Teardrop 15">
              <a:extLst>
                <a:ext uri="{FF2B5EF4-FFF2-40B4-BE49-F238E27FC236}">
                  <a16:creationId xmlns:a16="http://schemas.microsoft.com/office/drawing/2014/main" id="{7F788256-0B4E-CAD5-ED3A-4BE74440A218}"/>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思源宋体 CN Heavy" panose="02020900000000000000" pitchFamily="18" charset="-122"/>
                <a:ea typeface="思源宋体 CN Heavy" panose="02020900000000000000" pitchFamily="18" charset="-122"/>
              </a:endParaRPr>
            </a:p>
          </p:txBody>
        </p:sp>
        <p:sp>
          <p:nvSpPr>
            <p:cNvPr id="18" name="Oval 16">
              <a:extLst>
                <a:ext uri="{FF2B5EF4-FFF2-40B4-BE49-F238E27FC236}">
                  <a16:creationId xmlns:a16="http://schemas.microsoft.com/office/drawing/2014/main" id="{59B91561-BA96-1716-5768-A31A9D163E7D}"/>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思源宋体 CN Heavy" panose="02020900000000000000" pitchFamily="18" charset="-122"/>
                <a:ea typeface="思源宋体 CN Heavy" panose="02020900000000000000" pitchFamily="18" charset="-122"/>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宋体 CN Heavy" panose="02020900000000000000" pitchFamily="18" charset="-122"/>
              <a:ea typeface="思源宋体 CN Heavy" panose="02020900000000000000" pitchFamily="18" charset="-122"/>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宋体 CN Heavy" panose="02020900000000000000" pitchFamily="18" charset="-122"/>
              <a:ea typeface="思源宋体 CN Heavy" panose="02020900000000000000" pitchFamily="18" charset="-122"/>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妤 沨</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r>
              <a:rPr lang="en-US" altLang="zh-CN" sz="1100" spc="600" dirty="0">
                <a:solidFill>
                  <a:srgbClr val="FFFED8">
                    <a:alpha val="22000"/>
                  </a:srgbClr>
                </a:solidFill>
                <a:latin typeface="思源宋体 CN Heavy" panose="02020900000000000000" pitchFamily="18" charset="-122"/>
                <a:ea typeface="思源宋体 CN Heavy" panose="02020900000000000000" pitchFamily="18" charset="-122"/>
              </a:rPr>
              <a:t>Yu feng </a:t>
            </a:r>
            <a:endParaRPr lang="zh-CN" altLang="en-US" sz="1100" spc="600" dirty="0">
              <a:solidFill>
                <a:srgbClr val="FFFED8">
                  <a:alpha val="22000"/>
                </a:srgbClr>
              </a:solidFill>
              <a:latin typeface="思源宋体 CN Heavy" panose="02020900000000000000" pitchFamily="18" charset="-122"/>
              <a:ea typeface="思源宋体 CN Heavy" panose="02020900000000000000" pitchFamily="18" charset="-122"/>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做</a:t>
            </a:r>
            <a:r>
              <a:rPr lang="en-US" altLang="zh-CN" spc="1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PPT</a:t>
            </a:r>
            <a:r>
              <a:rPr lang="zh-CN" altLang="en-US" spc="1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的大姐姐</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5" y="1611031"/>
            <a:ext cx="2600726"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PPT</a:t>
            </a:r>
            <a:r>
              <a:rPr lang="zh-CN" altLang="en-US" spc="1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爱好者</a:t>
            </a: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5" y="1995051"/>
            <a:ext cx="2735968"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PPT</a:t>
            </a:r>
            <a:r>
              <a:rPr lang="zh-CN" altLang="en-US" spc="1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定制设计师</a:t>
            </a:r>
          </a:p>
        </p:txBody>
      </p:sp>
      <p:sp>
        <p:nvSpPr>
          <p:cNvPr id="138" name="文本框 137">
            <a:extLst>
              <a:ext uri="{FF2B5EF4-FFF2-40B4-BE49-F238E27FC236}">
                <a16:creationId xmlns:a16="http://schemas.microsoft.com/office/drawing/2014/main" id="{DF45E014-75D1-AEF9-6125-F8A3752F427A}"/>
              </a:ext>
            </a:extLst>
          </p:cNvPr>
          <p:cNvSpPr txBox="1"/>
          <p:nvPr/>
        </p:nvSpPr>
        <p:spPr>
          <a:xfrm>
            <a:off x="5918615" y="2379071"/>
            <a:ext cx="287057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我图网模板认证师</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690386" cy="307777"/>
          </a:xfrm>
          <a:prstGeom prst="rect">
            <a:avLst/>
          </a:prstGeom>
          <a:noFill/>
        </p:spPr>
        <p:txBody>
          <a:bodyPr wrap="square" rtlCol="0">
            <a:spAutoFit/>
          </a:bodyPr>
          <a:lstStyle/>
          <a:p>
            <a:r>
              <a:rPr lang="zh-CN" altLang="en-US" sz="1400" spc="100" dirty="0">
                <a:solidFill>
                  <a:srgbClr val="00FFFF"/>
                </a:solidFill>
                <a:latin typeface="思源宋体 CN Heavy" panose="02020900000000000000" pitchFamily="18" charset="-122"/>
                <a:ea typeface="思源宋体 CN Heavy" panose="02020900000000000000" pitchFamily="18" charset="-122"/>
              </a:rPr>
              <a:t>微信：</a:t>
            </a:r>
            <a:r>
              <a:rPr lang="en-US" altLang="zh-CN" sz="1400" spc="100" dirty="0">
                <a:solidFill>
                  <a:srgbClr val="00FFFF"/>
                </a:solidFill>
                <a:latin typeface="思源宋体 CN Heavy" panose="02020900000000000000" pitchFamily="18" charset="-122"/>
                <a:ea typeface="思源宋体 CN Heavy" panose="02020900000000000000" pitchFamily="18" charset="-122"/>
              </a:rPr>
              <a:t>15857526811</a:t>
            </a:r>
            <a:endParaRPr lang="zh-CN" altLang="en-US" sz="1400" spc="100" dirty="0">
              <a:solidFill>
                <a:srgbClr val="00FFFF"/>
              </a:solidFill>
              <a:latin typeface="思源宋体 CN Heavy" panose="02020900000000000000" pitchFamily="18" charset="-122"/>
              <a:ea typeface="思源宋体 CN Heavy" panose="02020900000000000000" pitchFamily="18" charset="-122"/>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思源宋体 CN Heavy" panose="02020900000000000000" pitchFamily="18" charset="-122"/>
              <a:ea typeface="思源宋体 CN Heavy" panose="02020900000000000000" pitchFamily="18" charset="-122"/>
            </a:endParaRPr>
          </a:p>
        </p:txBody>
      </p:sp>
      <p:pic>
        <p:nvPicPr>
          <p:cNvPr id="2" name="图片 1" descr="卡通人物&#10;&#10;描述已自动生成">
            <a:extLst>
              <a:ext uri="{FF2B5EF4-FFF2-40B4-BE49-F238E27FC236}">
                <a16:creationId xmlns:a16="http://schemas.microsoft.com/office/drawing/2014/main" id="{254855A4-EA61-44AC-0E32-56B5AF95B5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7651" y="671529"/>
            <a:ext cx="1902511" cy="1897592"/>
          </a:xfrm>
          <a:prstGeom prst="rect">
            <a:avLst/>
          </a:prstGeom>
          <a:noFill/>
          <a:ln w="38100" cap="sq">
            <a:gradFill>
              <a:gsLst>
                <a:gs pos="0">
                  <a:srgbClr val="00FFFF"/>
                </a:gs>
                <a:gs pos="100000">
                  <a:srgbClr val="00FFFF"/>
                </a:gs>
              </a:gsLst>
              <a:lin ang="5400000" scaled="1"/>
            </a:gradFill>
            <a:miter lim="800000"/>
          </a:ln>
        </p:spPr>
      </p:pic>
    </p:spTree>
    <p:extLst>
      <p:ext uri="{BB962C8B-B14F-4D97-AF65-F5344CB8AC3E}">
        <p14:creationId xmlns:p14="http://schemas.microsoft.com/office/powerpoint/2010/main" val="16915184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156479" y="2185628"/>
            <a:ext cx="1879041" cy="584775"/>
          </a:xfrm>
          <a:prstGeom prst="rect">
            <a:avLst/>
          </a:prstGeom>
        </p:spPr>
        <p:txBody>
          <a:bodyPr wrap="none">
            <a:spAutoFit/>
          </a:bodyPr>
          <a:lstStyle/>
          <a:p>
            <a:pPr algn="ct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妤沨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5</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alpha val="73000"/>
              </a:schemeClr>
            </a:gs>
            <a:gs pos="100000">
              <a:schemeClr val="accent1">
                <a:lumMod val="60000"/>
                <a:lumOff val="40000"/>
                <a:alpha val="5000"/>
              </a:schemeClr>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38" name="矩形: 圆角 37">
            <a:extLst>
              <a:ext uri="{FF2B5EF4-FFF2-40B4-BE49-F238E27FC236}">
                <a16:creationId xmlns:a16="http://schemas.microsoft.com/office/drawing/2014/main" id="{BC6AD490-7F65-8116-3C73-57E7D79B6965}"/>
              </a:ext>
            </a:extLst>
          </p:cNvPr>
          <p:cNvSpPr/>
          <p:nvPr/>
        </p:nvSpPr>
        <p:spPr>
          <a:xfrm>
            <a:off x="3671265" y="1555379"/>
            <a:ext cx="8520736" cy="4330005"/>
          </a:xfrm>
          <a:prstGeom prst="roundRect">
            <a:avLst>
              <a:gd name="adj" fmla="val 0"/>
            </a:avLst>
          </a:prstGeom>
          <a:solidFill>
            <a:schemeClr val="accent1">
              <a:lumMod val="40000"/>
              <a:lumOff val="60000"/>
              <a:alpha val="10000"/>
            </a:schemeClr>
          </a:solidFill>
          <a:ln>
            <a:noFill/>
          </a:ln>
          <a:effectLst>
            <a:outerShdw blurRad="139700" dist="203200" dir="2700000" algn="tl" rotWithShape="0">
              <a:schemeClr val="accent1">
                <a:lumMod val="60000"/>
                <a:lumOff val="4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1" name="任意多边形: 形状 70">
            <a:extLst>
              <a:ext uri="{FF2B5EF4-FFF2-40B4-BE49-F238E27FC236}">
                <a16:creationId xmlns:a16="http://schemas.microsoft.com/office/drawing/2014/main" id="{31B964C3-C97E-CC94-E2C8-23067341E8B8}"/>
              </a:ext>
            </a:extLst>
          </p:cNvPr>
          <p:cNvSpPr/>
          <p:nvPr/>
        </p:nvSpPr>
        <p:spPr>
          <a:xfrm flipH="1">
            <a:off x="-1" y="0"/>
            <a:ext cx="4467223" cy="6858000"/>
          </a:xfrm>
          <a:custGeom>
            <a:avLst/>
            <a:gdLst>
              <a:gd name="connsiteX0" fmla="*/ 1659313 w 4467223"/>
              <a:gd name="connsiteY0" fmla="*/ 0 h 6371544"/>
              <a:gd name="connsiteX1" fmla="*/ 4467223 w 4467223"/>
              <a:gd name="connsiteY1" fmla="*/ 0 h 6371544"/>
              <a:gd name="connsiteX2" fmla="*/ 4467223 w 4467223"/>
              <a:gd name="connsiteY2" fmla="*/ 1515159 h 6371544"/>
              <a:gd name="connsiteX3" fmla="*/ 3202496 w 4467223"/>
              <a:gd name="connsiteY3" fmla="*/ 6371544 h 6371544"/>
              <a:gd name="connsiteX4" fmla="*/ 0 w 4467223"/>
              <a:gd name="connsiteY4" fmla="*/ 6371544 h 6371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7223" h="6371544">
                <a:moveTo>
                  <a:pt x="1659313" y="0"/>
                </a:moveTo>
                <a:lnTo>
                  <a:pt x="4467223" y="0"/>
                </a:lnTo>
                <a:lnTo>
                  <a:pt x="4467223" y="1515159"/>
                </a:lnTo>
                <a:lnTo>
                  <a:pt x="3202496" y="6371544"/>
                </a:lnTo>
                <a:lnTo>
                  <a:pt x="0" y="6371544"/>
                </a:lnTo>
                <a:close/>
              </a:path>
            </a:pathLst>
          </a:custGeom>
          <a:gradFill>
            <a:gsLst>
              <a:gs pos="0">
                <a:schemeClr val="accent1">
                  <a:lumMod val="40000"/>
                  <a:lumOff val="60000"/>
                  <a:alpha val="58000"/>
                </a:schemeClr>
              </a:gs>
              <a:gs pos="100000">
                <a:schemeClr val="accent1">
                  <a:lumMod val="75000"/>
                </a:schemeClr>
              </a:gs>
            </a:gsLst>
            <a:lin ang="5400000" scaled="1"/>
          </a:gradFill>
          <a:ln>
            <a:noFill/>
          </a:ln>
          <a:effectLst>
            <a:outerShdw blurRad="139700" dist="101600" dir="2700000" algn="tl"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平行四边形 6">
            <a:extLst>
              <a:ext uri="{FF2B5EF4-FFF2-40B4-BE49-F238E27FC236}">
                <a16:creationId xmlns:a16="http://schemas.microsoft.com/office/drawing/2014/main" id="{004C0F04-EDC2-0EE8-6F04-96BC0078BDC5}"/>
              </a:ext>
            </a:extLst>
          </p:cNvPr>
          <p:cNvSpPr/>
          <p:nvPr/>
        </p:nvSpPr>
        <p:spPr>
          <a:xfrm rot="15308424" flipH="1">
            <a:off x="-1039002" y="670430"/>
            <a:ext cx="4368490" cy="6249624"/>
          </a:xfrm>
          <a:prstGeom prst="parallelogram">
            <a:avLst>
              <a:gd name="adj" fmla="val 40688"/>
            </a:avLst>
          </a:prstGeom>
          <a:gradFill>
            <a:gsLst>
              <a:gs pos="5000">
                <a:schemeClr val="accent1">
                  <a:lumMod val="40000"/>
                  <a:lumOff val="60000"/>
                  <a:alpha val="0"/>
                </a:schemeClr>
              </a:gs>
              <a:gs pos="100000">
                <a:schemeClr val="accent1">
                  <a:lumMod val="75000"/>
                  <a:alpha val="24000"/>
                </a:schemeClr>
              </a:gs>
            </a:gsLst>
            <a:lin ang="5400000" scaled="1"/>
          </a:gradFill>
          <a:ln>
            <a:noFill/>
          </a:ln>
          <a:effectLst>
            <a:outerShdw blurRad="139700" dist="101600" dir="2700000" algn="tl"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平行四边形 1">
            <a:extLst>
              <a:ext uri="{FF2B5EF4-FFF2-40B4-BE49-F238E27FC236}">
                <a16:creationId xmlns:a16="http://schemas.microsoft.com/office/drawing/2014/main" id="{0BA46DB1-AB65-C32E-CD1D-4DD2B3C35E8A}"/>
              </a:ext>
            </a:extLst>
          </p:cNvPr>
          <p:cNvSpPr/>
          <p:nvPr/>
        </p:nvSpPr>
        <p:spPr>
          <a:xfrm rot="15308424" flipH="1">
            <a:off x="-956376" y="384780"/>
            <a:ext cx="4426448" cy="6249624"/>
          </a:xfrm>
          <a:prstGeom prst="parallelogram">
            <a:avLst>
              <a:gd name="adj" fmla="val 40688"/>
            </a:avLst>
          </a:prstGeom>
          <a:gradFill>
            <a:gsLst>
              <a:gs pos="5000">
                <a:schemeClr val="accent1">
                  <a:lumMod val="40000"/>
                  <a:lumOff val="60000"/>
                  <a:alpha val="0"/>
                </a:schemeClr>
              </a:gs>
              <a:gs pos="100000">
                <a:schemeClr val="accent1">
                  <a:lumMod val="75000"/>
                </a:schemeClr>
              </a:gs>
            </a:gsLst>
            <a:lin ang="5400000" scaled="1"/>
          </a:gradFill>
          <a:ln>
            <a:noFill/>
          </a:ln>
          <a:effectLst>
            <a:outerShdw blurRad="139700" dist="101600" dir="2700000" algn="tl"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4">
            <a:extLst>
              <a:ext uri="{FF2B5EF4-FFF2-40B4-BE49-F238E27FC236}">
                <a16:creationId xmlns:a16="http://schemas.microsoft.com/office/drawing/2014/main" id="{4F920341-700E-4962-9F17-890C37A0C9F8}"/>
              </a:ext>
            </a:extLst>
          </p:cNvPr>
          <p:cNvSpPr txBox="1"/>
          <p:nvPr/>
        </p:nvSpPr>
        <p:spPr>
          <a:xfrm>
            <a:off x="1124407" y="2332078"/>
            <a:ext cx="2218405" cy="923330"/>
          </a:xfrm>
          <a:prstGeom prst="rect">
            <a:avLst/>
          </a:prstGeom>
          <a:noFill/>
          <a:effectLst>
            <a:outerShdw blurRad="139700" dist="101600" dir="5400000" algn="t" rotWithShape="0">
              <a:schemeClr val="accent1">
                <a:lumMod val="20000"/>
                <a:lumOff val="80000"/>
                <a:alpha val="32000"/>
              </a:schemeClr>
            </a:outerShdw>
          </a:effectLst>
        </p:spPr>
        <p:txBody>
          <a:bodyPr wrap="square" rtlCol="0">
            <a:spAutoFit/>
          </a:bodyPr>
          <a:lstStyle/>
          <a:p>
            <a:r>
              <a:rPr lang="zh-CN" altLang="en-US" sz="5400" dirty="0">
                <a:gradFill>
                  <a:gsLst>
                    <a:gs pos="0">
                      <a:schemeClr val="bg1"/>
                    </a:gs>
                    <a:gs pos="99000">
                      <a:schemeClr val="bg1">
                        <a:lumMod val="85000"/>
                      </a:schemeClr>
                    </a:gs>
                  </a:gsLst>
                  <a:path path="circle">
                    <a:fillToRect r="100000" b="100000"/>
                  </a:path>
                </a:gradFill>
                <a:latin typeface="+mj-ea"/>
                <a:ea typeface="+mj-ea"/>
                <a:cs typeface="阿里巴巴普惠体 2.0 105 Heavy" panose="00020600040101010101" pitchFamily="18" charset="-122"/>
              </a:rPr>
              <a:t>目 录</a:t>
            </a:r>
          </a:p>
        </p:txBody>
      </p:sp>
      <p:sp>
        <p:nvSpPr>
          <p:cNvPr id="6" name="文本框 5">
            <a:extLst>
              <a:ext uri="{FF2B5EF4-FFF2-40B4-BE49-F238E27FC236}">
                <a16:creationId xmlns:a16="http://schemas.microsoft.com/office/drawing/2014/main" id="{C81CB248-DDC4-BE20-9ACB-44269DE214AF}"/>
              </a:ext>
            </a:extLst>
          </p:cNvPr>
          <p:cNvSpPr txBox="1"/>
          <p:nvPr/>
        </p:nvSpPr>
        <p:spPr>
          <a:xfrm>
            <a:off x="1234579" y="3088210"/>
            <a:ext cx="1525622" cy="461665"/>
          </a:xfrm>
          <a:prstGeom prst="rect">
            <a:avLst/>
          </a:prstGeom>
          <a:noFill/>
          <a:effectLst>
            <a:outerShdw blurRad="139700" dist="101600" dir="5400000" algn="t" rotWithShape="0">
              <a:schemeClr val="accent1">
                <a:lumMod val="20000"/>
                <a:lumOff val="80000"/>
                <a:alpha val="32000"/>
              </a:schemeClr>
            </a:outerShdw>
          </a:effectLst>
        </p:spPr>
        <p:txBody>
          <a:bodyPr wrap="square" rtlCol="0">
            <a:spAutoFit/>
          </a:bodyPr>
          <a:lstStyle/>
          <a:p>
            <a:pPr algn="dist"/>
            <a:r>
              <a:rPr lang="en-US" altLang="zh-CN" sz="2400" dirty="0" err="1">
                <a:gradFill>
                  <a:gsLst>
                    <a:gs pos="0">
                      <a:schemeClr val="bg1"/>
                    </a:gs>
                    <a:gs pos="99000">
                      <a:schemeClr val="bg1">
                        <a:lumMod val="85000"/>
                      </a:schemeClr>
                    </a:gs>
                  </a:gsLst>
                  <a:path path="circle">
                    <a:fillToRect r="100000" b="100000"/>
                  </a:path>
                </a:gradFill>
                <a:latin typeface="+mn-ea"/>
                <a:cs typeface="阿里巴巴普惠体 2.0 105 Heavy" panose="00020600040101010101" pitchFamily="18" charset="-122"/>
              </a:rPr>
              <a:t>concent</a:t>
            </a:r>
            <a:endParaRPr lang="zh-CN" altLang="en-US" sz="2400" dirty="0">
              <a:gradFill>
                <a:gsLst>
                  <a:gs pos="0">
                    <a:schemeClr val="bg1"/>
                  </a:gs>
                  <a:gs pos="99000">
                    <a:schemeClr val="bg1">
                      <a:lumMod val="85000"/>
                    </a:schemeClr>
                  </a:gs>
                </a:gsLst>
                <a:path path="circle">
                  <a:fillToRect r="100000" b="100000"/>
                </a:path>
              </a:gradFill>
              <a:latin typeface="+mn-ea"/>
              <a:cs typeface="阿里巴巴普惠体 2.0 105 Heavy" panose="00020600040101010101" pitchFamily="18" charset="-122"/>
            </a:endParaRPr>
          </a:p>
        </p:txBody>
      </p:sp>
      <p:sp>
        <p:nvSpPr>
          <p:cNvPr id="54" name="文本框 53">
            <a:extLst>
              <a:ext uri="{FF2B5EF4-FFF2-40B4-BE49-F238E27FC236}">
                <a16:creationId xmlns:a16="http://schemas.microsoft.com/office/drawing/2014/main" id="{D49D2EC7-9EFC-C087-66C7-8DEF0894ECDE}"/>
              </a:ext>
            </a:extLst>
          </p:cNvPr>
          <p:cNvSpPr txBox="1"/>
          <p:nvPr/>
        </p:nvSpPr>
        <p:spPr>
          <a:xfrm>
            <a:off x="5494153" y="2509542"/>
            <a:ext cx="4626821" cy="584775"/>
          </a:xfrm>
          <a:prstGeom prst="rect">
            <a:avLst/>
          </a:prstGeom>
          <a:noFill/>
        </p:spPr>
        <p:txBody>
          <a:bodyPr wrap="square" rtlCol="0">
            <a:spAutoFit/>
          </a:bodyPr>
          <a:lstStyle/>
          <a:p>
            <a:r>
              <a:rPr lang="zh-CN" altLang="en-US" sz="3200" dirty="0">
                <a:solidFill>
                  <a:schemeClr val="tx1">
                    <a:lumMod val="75000"/>
                    <a:lumOff val="25000"/>
                  </a:schemeClr>
                </a:solidFill>
                <a:latin typeface="+mj-ea"/>
                <a:ea typeface="+mj-ea"/>
                <a:cs typeface="阿里巴巴普惠体 2.0 95 ExtraBold" panose="00020600040101010101" pitchFamily="18" charset="-122"/>
              </a:rPr>
              <a:t>上半年工作总结</a:t>
            </a:r>
          </a:p>
        </p:txBody>
      </p:sp>
      <p:sp>
        <p:nvSpPr>
          <p:cNvPr id="55" name="文本框 54">
            <a:extLst>
              <a:ext uri="{FF2B5EF4-FFF2-40B4-BE49-F238E27FC236}">
                <a16:creationId xmlns:a16="http://schemas.microsoft.com/office/drawing/2014/main" id="{16BCC019-3E83-DC49-E4C6-79C64C0962B1}"/>
              </a:ext>
            </a:extLst>
          </p:cNvPr>
          <p:cNvSpPr txBox="1"/>
          <p:nvPr/>
        </p:nvSpPr>
        <p:spPr>
          <a:xfrm>
            <a:off x="6883642" y="3549028"/>
            <a:ext cx="4626821" cy="584775"/>
          </a:xfrm>
          <a:prstGeom prst="rect">
            <a:avLst/>
          </a:prstGeom>
          <a:noFill/>
        </p:spPr>
        <p:txBody>
          <a:bodyPr wrap="square" rtlCol="0">
            <a:spAutoFit/>
          </a:bodyPr>
          <a:lstStyle/>
          <a:p>
            <a:r>
              <a:rPr lang="zh-CN" altLang="en-US" sz="3200" dirty="0">
                <a:solidFill>
                  <a:schemeClr val="tx1">
                    <a:lumMod val="75000"/>
                    <a:lumOff val="25000"/>
                  </a:schemeClr>
                </a:solidFill>
                <a:latin typeface="+mj-ea"/>
                <a:ea typeface="+mj-ea"/>
                <a:cs typeface="阿里巴巴普惠体 2.0 95 ExtraBold" panose="00020600040101010101" pitchFamily="18" charset="-122"/>
              </a:rPr>
              <a:t>工作中存在不足</a:t>
            </a:r>
          </a:p>
        </p:txBody>
      </p:sp>
      <p:sp>
        <p:nvSpPr>
          <p:cNvPr id="58" name="文本框 57">
            <a:extLst>
              <a:ext uri="{FF2B5EF4-FFF2-40B4-BE49-F238E27FC236}">
                <a16:creationId xmlns:a16="http://schemas.microsoft.com/office/drawing/2014/main" id="{9C8B558B-3876-1AF9-1EB0-88087C0CD955}"/>
              </a:ext>
            </a:extLst>
          </p:cNvPr>
          <p:cNvSpPr txBox="1"/>
          <p:nvPr/>
        </p:nvSpPr>
        <p:spPr>
          <a:xfrm>
            <a:off x="8225206" y="4656794"/>
            <a:ext cx="4626821" cy="584775"/>
          </a:xfrm>
          <a:prstGeom prst="rect">
            <a:avLst/>
          </a:prstGeom>
          <a:noFill/>
        </p:spPr>
        <p:txBody>
          <a:bodyPr wrap="square" rtlCol="0">
            <a:spAutoFit/>
          </a:bodyPr>
          <a:lstStyle/>
          <a:p>
            <a:r>
              <a:rPr lang="zh-CN" altLang="en-US" sz="3200" dirty="0">
                <a:solidFill>
                  <a:schemeClr val="tx1">
                    <a:lumMod val="75000"/>
                    <a:lumOff val="25000"/>
                  </a:schemeClr>
                </a:solidFill>
                <a:latin typeface="+mj-ea"/>
                <a:ea typeface="+mj-ea"/>
                <a:cs typeface="阿里巴巴普惠体 2.0 95 ExtraBold" panose="00020600040101010101" pitchFamily="18" charset="-122"/>
              </a:rPr>
              <a:t>下半年工作计划</a:t>
            </a:r>
          </a:p>
        </p:txBody>
      </p:sp>
      <p:grpSp>
        <p:nvGrpSpPr>
          <p:cNvPr id="46" name="组合 45">
            <a:extLst>
              <a:ext uri="{FF2B5EF4-FFF2-40B4-BE49-F238E27FC236}">
                <a16:creationId xmlns:a16="http://schemas.microsoft.com/office/drawing/2014/main" id="{0C0ABB2A-EAB5-4778-5DB3-88D29BE38C6B}"/>
              </a:ext>
            </a:extLst>
          </p:cNvPr>
          <p:cNvGrpSpPr/>
          <p:nvPr/>
        </p:nvGrpSpPr>
        <p:grpSpPr>
          <a:xfrm>
            <a:off x="1390893" y="4657996"/>
            <a:ext cx="2519234" cy="2082626"/>
            <a:chOff x="1390893" y="4657996"/>
            <a:chExt cx="2519234" cy="2082626"/>
          </a:xfrm>
        </p:grpSpPr>
        <p:sp>
          <p:nvSpPr>
            <p:cNvPr id="94" name="任意多边形: 形状 93">
              <a:extLst>
                <a:ext uri="{FF2B5EF4-FFF2-40B4-BE49-F238E27FC236}">
                  <a16:creationId xmlns:a16="http://schemas.microsoft.com/office/drawing/2014/main" id="{9E5BDA23-1983-474A-A277-626D199F5268}"/>
                </a:ext>
              </a:extLst>
            </p:cNvPr>
            <p:cNvSpPr/>
            <p:nvPr/>
          </p:nvSpPr>
          <p:spPr>
            <a:xfrm>
              <a:off x="1390893" y="5030899"/>
              <a:ext cx="654817" cy="400161"/>
            </a:xfrm>
            <a:custGeom>
              <a:avLst/>
              <a:gdLst>
                <a:gd name="connsiteX0" fmla="*/ 320245 w 654817"/>
                <a:gd name="connsiteY0" fmla="*/ 0 h 400161"/>
                <a:gd name="connsiteX1" fmla="*/ 497771 w 654817"/>
                <a:gd name="connsiteY1" fmla="*/ 101625 h 400161"/>
                <a:gd name="connsiteX2" fmla="*/ 512604 w 654817"/>
                <a:gd name="connsiteY2" fmla="*/ 101625 h 400161"/>
                <a:gd name="connsiteX3" fmla="*/ 654817 w 654817"/>
                <a:gd name="connsiteY3" fmla="*/ 243838 h 400161"/>
                <a:gd name="connsiteX4" fmla="*/ 654817 w 654817"/>
                <a:gd name="connsiteY4" fmla="*/ 257959 h 400161"/>
                <a:gd name="connsiteX5" fmla="*/ 512604 w 654817"/>
                <a:gd name="connsiteY5" fmla="*/ 400161 h 400161"/>
                <a:gd name="connsiteX6" fmla="*/ 142203 w 654817"/>
                <a:gd name="connsiteY6" fmla="*/ 400161 h 400161"/>
                <a:gd name="connsiteX7" fmla="*/ 0 w 654817"/>
                <a:gd name="connsiteY7" fmla="*/ 257959 h 400161"/>
                <a:gd name="connsiteX8" fmla="*/ 0 w 654817"/>
                <a:gd name="connsiteY8" fmla="*/ 243838 h 400161"/>
                <a:gd name="connsiteX9" fmla="*/ 142203 w 654817"/>
                <a:gd name="connsiteY9" fmla="*/ 101625 h 400161"/>
                <a:gd name="connsiteX10" fmla="*/ 142719 w 654817"/>
                <a:gd name="connsiteY10" fmla="*/ 101625 h 400161"/>
                <a:gd name="connsiteX11" fmla="*/ 320245 w 654817"/>
                <a:gd name="connsiteY11" fmla="*/ 0 h 400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4817" h="400161">
                  <a:moveTo>
                    <a:pt x="320245" y="0"/>
                  </a:moveTo>
                  <a:cubicBezTo>
                    <a:pt x="400275" y="0"/>
                    <a:pt x="468878" y="41961"/>
                    <a:pt x="497771" y="101625"/>
                  </a:cubicBezTo>
                  <a:lnTo>
                    <a:pt x="512604" y="101625"/>
                  </a:lnTo>
                  <a:cubicBezTo>
                    <a:pt x="591148" y="101625"/>
                    <a:pt x="654817" y="165294"/>
                    <a:pt x="654817" y="243838"/>
                  </a:cubicBezTo>
                  <a:lnTo>
                    <a:pt x="654817" y="257959"/>
                  </a:lnTo>
                  <a:cubicBezTo>
                    <a:pt x="654817" y="336503"/>
                    <a:pt x="591148" y="400161"/>
                    <a:pt x="512604" y="400161"/>
                  </a:cubicBezTo>
                  <a:lnTo>
                    <a:pt x="142203" y="400161"/>
                  </a:lnTo>
                  <a:cubicBezTo>
                    <a:pt x="63659" y="400161"/>
                    <a:pt x="0" y="336503"/>
                    <a:pt x="0" y="257959"/>
                  </a:cubicBezTo>
                  <a:lnTo>
                    <a:pt x="0" y="243838"/>
                  </a:lnTo>
                  <a:cubicBezTo>
                    <a:pt x="0" y="165294"/>
                    <a:pt x="63659" y="101625"/>
                    <a:pt x="142203" y="101625"/>
                  </a:cubicBezTo>
                  <a:lnTo>
                    <a:pt x="142719" y="101625"/>
                  </a:lnTo>
                  <a:cubicBezTo>
                    <a:pt x="171601" y="41961"/>
                    <a:pt x="240204" y="0"/>
                    <a:pt x="320245" y="0"/>
                  </a:cubicBezTo>
                  <a:close/>
                </a:path>
              </a:pathLst>
            </a:custGeom>
            <a:gradFill>
              <a:gsLst>
                <a:gs pos="0">
                  <a:srgbClr val="DCDCE4"/>
                </a:gs>
                <a:gs pos="50000">
                  <a:srgbClr val="DDDDE5">
                    <a:alpha val="49804"/>
                  </a:srgbClr>
                </a:gs>
                <a:gs pos="100000">
                  <a:srgbClr val="DEDEE6">
                    <a:alpha val="0"/>
                  </a:srgbClr>
                </a:gs>
              </a:gsLst>
              <a:lin ang="5400000" scaled="1"/>
            </a:gradFill>
            <a:ln w="10311"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4E958C6D-84C2-9CCA-6323-DD5E718AA26F}"/>
                </a:ext>
              </a:extLst>
            </p:cNvPr>
            <p:cNvSpPr/>
            <p:nvPr/>
          </p:nvSpPr>
          <p:spPr>
            <a:xfrm>
              <a:off x="1955811" y="4660790"/>
              <a:ext cx="1071858" cy="863208"/>
            </a:xfrm>
            <a:custGeom>
              <a:avLst/>
              <a:gdLst>
                <a:gd name="connsiteX0" fmla="*/ 31588 w 1071858"/>
                <a:gd name="connsiteY0" fmla="*/ 218162 h 863208"/>
                <a:gd name="connsiteX1" fmla="*/ 783592 w 1071858"/>
                <a:gd name="connsiteY1" fmla="*/ 1710 h 863208"/>
                <a:gd name="connsiteX2" fmla="*/ 835762 w 1071858"/>
                <a:gd name="connsiteY2" fmla="*/ 26401 h 863208"/>
                <a:gd name="connsiteX3" fmla="*/ 1068286 w 1071858"/>
                <a:gd name="connsiteY3" fmla="*/ 566443 h 863208"/>
                <a:gd name="connsiteX4" fmla="*/ 1045463 w 1071858"/>
                <a:gd name="connsiteY4" fmla="*/ 623805 h 863208"/>
                <a:gd name="connsiteX5" fmla="*/ 1040611 w 1071858"/>
                <a:gd name="connsiteY5" fmla="*/ 625560 h 863208"/>
                <a:gd name="connsiteX6" fmla="*/ 245780 w 1071858"/>
                <a:gd name="connsiteY6" fmla="*/ 861397 h 863208"/>
                <a:gd name="connsiteX7" fmla="*/ 192020 w 1071858"/>
                <a:gd name="connsiteY7" fmla="*/ 833558 h 863208"/>
                <a:gd name="connsiteX8" fmla="*/ 2324 w 1071858"/>
                <a:gd name="connsiteY8" fmla="*/ 274131 h 863208"/>
                <a:gd name="connsiteX9" fmla="*/ 29647 w 1071858"/>
                <a:gd name="connsiteY9" fmla="*/ 218770 h 863208"/>
                <a:gd name="connsiteX10" fmla="*/ 31588 w 1071858"/>
                <a:gd name="connsiteY10" fmla="*/ 218162 h 863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1858" h="863208">
                  <a:moveTo>
                    <a:pt x="31588" y="218162"/>
                  </a:moveTo>
                  <a:lnTo>
                    <a:pt x="783592" y="1710"/>
                  </a:lnTo>
                  <a:cubicBezTo>
                    <a:pt x="804722" y="-4370"/>
                    <a:pt x="827070" y="6208"/>
                    <a:pt x="835762" y="26401"/>
                  </a:cubicBezTo>
                  <a:lnTo>
                    <a:pt x="1068286" y="566443"/>
                  </a:lnTo>
                  <a:cubicBezTo>
                    <a:pt x="1077824" y="588585"/>
                    <a:pt x="1067605" y="614267"/>
                    <a:pt x="1045463" y="623805"/>
                  </a:cubicBezTo>
                  <a:cubicBezTo>
                    <a:pt x="1043884" y="624486"/>
                    <a:pt x="1042263" y="625074"/>
                    <a:pt x="1040611" y="625560"/>
                  </a:cubicBezTo>
                  <a:lnTo>
                    <a:pt x="245780" y="861397"/>
                  </a:lnTo>
                  <a:cubicBezTo>
                    <a:pt x="223287" y="868066"/>
                    <a:pt x="199556" y="855772"/>
                    <a:pt x="192020" y="833558"/>
                  </a:cubicBezTo>
                  <a:lnTo>
                    <a:pt x="2324" y="274131"/>
                  </a:lnTo>
                  <a:cubicBezTo>
                    <a:pt x="-5418" y="251298"/>
                    <a:pt x="6814" y="226513"/>
                    <a:pt x="29647" y="218770"/>
                  </a:cubicBezTo>
                  <a:cubicBezTo>
                    <a:pt x="30288" y="218552"/>
                    <a:pt x="30938" y="218350"/>
                    <a:pt x="31588" y="218162"/>
                  </a:cubicBezTo>
                  <a:close/>
                </a:path>
              </a:pathLst>
            </a:custGeom>
            <a:gradFill>
              <a:gsLst>
                <a:gs pos="0">
                  <a:srgbClr val="E2E2EA"/>
                </a:gs>
                <a:gs pos="50000">
                  <a:srgbClr val="DDDDE9"/>
                </a:gs>
                <a:gs pos="100000">
                  <a:srgbClr val="D9D9E8"/>
                </a:gs>
              </a:gsLst>
              <a:lin ang="9086178" scaled="1"/>
            </a:gradFill>
            <a:ln w="10311"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B7E52026-D5AB-1283-44A9-A1C8989BF577}"/>
                </a:ext>
              </a:extLst>
            </p:cNvPr>
            <p:cNvSpPr/>
            <p:nvPr/>
          </p:nvSpPr>
          <p:spPr>
            <a:xfrm>
              <a:off x="1900190" y="4657996"/>
              <a:ext cx="894970" cy="688249"/>
            </a:xfrm>
            <a:custGeom>
              <a:avLst/>
              <a:gdLst>
                <a:gd name="connsiteX0" fmla="*/ 76153 w 894970"/>
                <a:gd name="connsiteY0" fmla="*/ 687099 h 688249"/>
                <a:gd name="connsiteX1" fmla="*/ 373606 w 894970"/>
                <a:gd name="connsiteY1" fmla="*/ 617567 h 688249"/>
                <a:gd name="connsiteX2" fmla="*/ 423567 w 894970"/>
                <a:gd name="connsiteY2" fmla="*/ 579240 h 688249"/>
                <a:gd name="connsiteX3" fmla="*/ 454482 w 894970"/>
                <a:gd name="connsiteY3" fmla="*/ 521475 h 688249"/>
                <a:gd name="connsiteX4" fmla="*/ 500985 w 894970"/>
                <a:gd name="connsiteY4" fmla="*/ 484036 h 688249"/>
                <a:gd name="connsiteX5" fmla="*/ 831718 w 894970"/>
                <a:gd name="connsiteY5" fmla="*/ 390183 h 688249"/>
                <a:gd name="connsiteX6" fmla="*/ 887232 w 894970"/>
                <a:gd name="connsiteY6" fmla="*/ 318845 h 688249"/>
                <a:gd name="connsiteX7" fmla="*/ 894953 w 894970"/>
                <a:gd name="connsiteY7" fmla="*/ 44886 h 688249"/>
                <a:gd name="connsiteX8" fmla="*/ 852528 w 894970"/>
                <a:gd name="connsiteY8" fmla="*/ 17 h 688249"/>
                <a:gd name="connsiteX9" fmla="*/ 839996 w 894970"/>
                <a:gd name="connsiteY9" fmla="*/ 1490 h 688249"/>
                <a:gd name="connsiteX10" fmla="*/ 32334 w 894970"/>
                <a:gd name="connsiteY10" fmla="*/ 218345 h 688249"/>
                <a:gd name="connsiteX11" fmla="*/ 76 w 894970"/>
                <a:gd name="connsiteY11" fmla="*/ 263072 h 688249"/>
                <a:gd name="connsiteX12" fmla="*/ 22641 w 894970"/>
                <a:gd name="connsiteY12" fmla="*/ 647152 h 688249"/>
                <a:gd name="connsiteX13" fmla="*/ 68783 w 894970"/>
                <a:gd name="connsiteY13" fmla="*/ 688173 h 688249"/>
                <a:gd name="connsiteX14" fmla="*/ 76153 w 894970"/>
                <a:gd name="connsiteY14" fmla="*/ 687099 h 688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94970" h="688249">
                  <a:moveTo>
                    <a:pt x="76153" y="687099"/>
                  </a:moveTo>
                  <a:lnTo>
                    <a:pt x="373606" y="617567"/>
                  </a:lnTo>
                  <a:cubicBezTo>
                    <a:pt x="394994" y="612571"/>
                    <a:pt x="413193" y="598605"/>
                    <a:pt x="423567" y="579240"/>
                  </a:cubicBezTo>
                  <a:lnTo>
                    <a:pt x="454482" y="521475"/>
                  </a:lnTo>
                  <a:cubicBezTo>
                    <a:pt x="464268" y="503204"/>
                    <a:pt x="481053" y="489692"/>
                    <a:pt x="500985" y="484036"/>
                  </a:cubicBezTo>
                  <a:lnTo>
                    <a:pt x="831718" y="390183"/>
                  </a:lnTo>
                  <a:cubicBezTo>
                    <a:pt x="863821" y="381080"/>
                    <a:pt x="886293" y="352197"/>
                    <a:pt x="887232" y="318845"/>
                  </a:cubicBezTo>
                  <a:lnTo>
                    <a:pt x="894953" y="44886"/>
                  </a:lnTo>
                  <a:cubicBezTo>
                    <a:pt x="895624" y="20781"/>
                    <a:pt x="876631" y="692"/>
                    <a:pt x="852528" y="17"/>
                  </a:cubicBezTo>
                  <a:cubicBezTo>
                    <a:pt x="848306" y="-102"/>
                    <a:pt x="844084" y="395"/>
                    <a:pt x="839996" y="1490"/>
                  </a:cubicBezTo>
                  <a:lnTo>
                    <a:pt x="32334" y="218345"/>
                  </a:lnTo>
                  <a:cubicBezTo>
                    <a:pt x="12339" y="223719"/>
                    <a:pt x="-1142" y="242401"/>
                    <a:pt x="76" y="263072"/>
                  </a:cubicBezTo>
                  <a:lnTo>
                    <a:pt x="22641" y="647152"/>
                  </a:lnTo>
                  <a:cubicBezTo>
                    <a:pt x="24055" y="671223"/>
                    <a:pt x="44711" y="689587"/>
                    <a:pt x="68783" y="688173"/>
                  </a:cubicBezTo>
                  <a:cubicBezTo>
                    <a:pt x="71260" y="688029"/>
                    <a:pt x="73727" y="687667"/>
                    <a:pt x="76153" y="687099"/>
                  </a:cubicBezTo>
                  <a:close/>
                </a:path>
              </a:pathLst>
            </a:custGeom>
            <a:gradFill>
              <a:gsLst>
                <a:gs pos="0">
                  <a:srgbClr val="F4F4F9"/>
                </a:gs>
                <a:gs pos="50000">
                  <a:srgbClr val="EBEBF1"/>
                </a:gs>
                <a:gs pos="100000">
                  <a:srgbClr val="E3E3EA"/>
                </a:gs>
              </a:gsLst>
              <a:lin ang="7667080" scaled="1"/>
            </a:gradFill>
            <a:ln w="10311"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F6FC8C23-8260-4209-107C-C6986AF88FDB}"/>
                </a:ext>
              </a:extLst>
            </p:cNvPr>
            <p:cNvSpPr/>
            <p:nvPr/>
          </p:nvSpPr>
          <p:spPr>
            <a:xfrm>
              <a:off x="2145746" y="5109846"/>
              <a:ext cx="561729" cy="543850"/>
            </a:xfrm>
            <a:custGeom>
              <a:avLst/>
              <a:gdLst>
                <a:gd name="connsiteX0" fmla="*/ 523082 w 561729"/>
                <a:gd name="connsiteY0" fmla="*/ 0 h 543850"/>
                <a:gd name="connsiteX1" fmla="*/ 561729 w 561729"/>
                <a:gd name="connsiteY1" fmla="*/ 38585 h 543850"/>
                <a:gd name="connsiteX2" fmla="*/ 523082 w 561729"/>
                <a:gd name="connsiteY2" fmla="*/ 77171 h 543850"/>
                <a:gd name="connsiteX3" fmla="*/ 484434 w 561729"/>
                <a:gd name="connsiteY3" fmla="*/ 38585 h 543850"/>
                <a:gd name="connsiteX4" fmla="*/ 523082 w 561729"/>
                <a:gd name="connsiteY4" fmla="*/ 0 h 543850"/>
                <a:gd name="connsiteX5" fmla="*/ 523082 w 561729"/>
                <a:gd name="connsiteY5" fmla="*/ 193960 h 543850"/>
                <a:gd name="connsiteX6" fmla="*/ 561729 w 561729"/>
                <a:gd name="connsiteY6" fmla="*/ 232545 h 543850"/>
                <a:gd name="connsiteX7" fmla="*/ 523082 w 561729"/>
                <a:gd name="connsiteY7" fmla="*/ 271131 h 543850"/>
                <a:gd name="connsiteX8" fmla="*/ 484434 w 561729"/>
                <a:gd name="connsiteY8" fmla="*/ 232545 h 543850"/>
                <a:gd name="connsiteX9" fmla="*/ 523082 w 561729"/>
                <a:gd name="connsiteY9" fmla="*/ 193960 h 543850"/>
                <a:gd name="connsiteX10" fmla="*/ 140881 w 561729"/>
                <a:gd name="connsiteY10" fmla="*/ 218661 h 543850"/>
                <a:gd name="connsiteX11" fmla="*/ 179529 w 561729"/>
                <a:gd name="connsiteY11" fmla="*/ 257247 h 543850"/>
                <a:gd name="connsiteX12" fmla="*/ 140881 w 561729"/>
                <a:gd name="connsiteY12" fmla="*/ 295832 h 543850"/>
                <a:gd name="connsiteX13" fmla="*/ 102234 w 561729"/>
                <a:gd name="connsiteY13" fmla="*/ 257247 h 543850"/>
                <a:gd name="connsiteX14" fmla="*/ 140881 w 561729"/>
                <a:gd name="connsiteY14" fmla="*/ 218661 h 543850"/>
                <a:gd name="connsiteX15" fmla="*/ 38586 w 561729"/>
                <a:gd name="connsiteY15" fmla="*/ 466793 h 543850"/>
                <a:gd name="connsiteX16" fmla="*/ 77171 w 561729"/>
                <a:gd name="connsiteY16" fmla="*/ 505327 h 543850"/>
                <a:gd name="connsiteX17" fmla="*/ 38586 w 561729"/>
                <a:gd name="connsiteY17" fmla="*/ 543851 h 543850"/>
                <a:gd name="connsiteX18" fmla="*/ 0 w 561729"/>
                <a:gd name="connsiteY18" fmla="*/ 505327 h 543850"/>
                <a:gd name="connsiteX19" fmla="*/ 38586 w 561729"/>
                <a:gd name="connsiteY19" fmla="*/ 466793 h 543850"/>
                <a:gd name="connsiteX20" fmla="*/ 348570 w 561729"/>
                <a:gd name="connsiteY20" fmla="*/ 143596 h 543850"/>
                <a:gd name="connsiteX21" fmla="*/ 364033 w 561729"/>
                <a:gd name="connsiteY21" fmla="*/ 159028 h 543850"/>
                <a:gd name="connsiteX22" fmla="*/ 348570 w 561729"/>
                <a:gd name="connsiteY22" fmla="*/ 174460 h 543850"/>
                <a:gd name="connsiteX23" fmla="*/ 333117 w 561729"/>
                <a:gd name="connsiteY23" fmla="*/ 159028 h 543850"/>
                <a:gd name="connsiteX24" fmla="*/ 348570 w 561729"/>
                <a:gd name="connsiteY24" fmla="*/ 143596 h 54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61729" h="543850">
                  <a:moveTo>
                    <a:pt x="523082" y="0"/>
                  </a:moveTo>
                  <a:lnTo>
                    <a:pt x="561729" y="38585"/>
                  </a:lnTo>
                  <a:lnTo>
                    <a:pt x="523082" y="77171"/>
                  </a:lnTo>
                  <a:lnTo>
                    <a:pt x="484434" y="38585"/>
                  </a:lnTo>
                  <a:lnTo>
                    <a:pt x="523082" y="0"/>
                  </a:lnTo>
                  <a:close/>
                  <a:moveTo>
                    <a:pt x="523082" y="193960"/>
                  </a:moveTo>
                  <a:lnTo>
                    <a:pt x="561729" y="232545"/>
                  </a:lnTo>
                  <a:lnTo>
                    <a:pt x="523082" y="271131"/>
                  </a:lnTo>
                  <a:lnTo>
                    <a:pt x="484434" y="232545"/>
                  </a:lnTo>
                  <a:lnTo>
                    <a:pt x="523082" y="193960"/>
                  </a:lnTo>
                  <a:close/>
                  <a:moveTo>
                    <a:pt x="140881" y="218661"/>
                  </a:moveTo>
                  <a:lnTo>
                    <a:pt x="179529" y="257247"/>
                  </a:lnTo>
                  <a:lnTo>
                    <a:pt x="140881" y="295832"/>
                  </a:lnTo>
                  <a:lnTo>
                    <a:pt x="102234" y="257247"/>
                  </a:lnTo>
                  <a:lnTo>
                    <a:pt x="140881" y="218661"/>
                  </a:lnTo>
                  <a:close/>
                  <a:moveTo>
                    <a:pt x="38586" y="466793"/>
                  </a:moveTo>
                  <a:lnTo>
                    <a:pt x="77171" y="505327"/>
                  </a:lnTo>
                  <a:lnTo>
                    <a:pt x="38586" y="543851"/>
                  </a:lnTo>
                  <a:lnTo>
                    <a:pt x="0" y="505327"/>
                  </a:lnTo>
                  <a:lnTo>
                    <a:pt x="38586" y="466793"/>
                  </a:lnTo>
                  <a:close/>
                  <a:moveTo>
                    <a:pt x="348570" y="143596"/>
                  </a:moveTo>
                  <a:lnTo>
                    <a:pt x="364033" y="159028"/>
                  </a:lnTo>
                  <a:lnTo>
                    <a:pt x="348570" y="174460"/>
                  </a:lnTo>
                  <a:lnTo>
                    <a:pt x="333117" y="159028"/>
                  </a:lnTo>
                  <a:lnTo>
                    <a:pt x="348570" y="143596"/>
                  </a:lnTo>
                  <a:close/>
                </a:path>
              </a:pathLst>
            </a:custGeom>
            <a:solidFill>
              <a:srgbClr val="ECECF2"/>
            </a:solidFill>
            <a:ln w="10311"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F0D14BD2-954F-19D7-A626-0A826AF311AD}"/>
                </a:ext>
              </a:extLst>
            </p:cNvPr>
            <p:cNvSpPr/>
            <p:nvPr/>
          </p:nvSpPr>
          <p:spPr>
            <a:xfrm>
              <a:off x="2074790" y="6058596"/>
              <a:ext cx="1140633" cy="314838"/>
            </a:xfrm>
            <a:custGeom>
              <a:avLst/>
              <a:gdLst>
                <a:gd name="connsiteX0" fmla="*/ 1140634 w 1140633"/>
                <a:gd name="connsiteY0" fmla="*/ 130962 h 314838"/>
                <a:gd name="connsiteX1" fmla="*/ 872528 w 1140633"/>
                <a:gd name="connsiteY1" fmla="*/ 183286 h 314838"/>
                <a:gd name="connsiteX2" fmla="*/ 624231 w 1140633"/>
                <a:gd name="connsiteY2" fmla="*/ 313638 h 314838"/>
                <a:gd name="connsiteX3" fmla="*/ 154 w 1140633"/>
                <a:gd name="connsiteY3" fmla="*/ 170063 h 314838"/>
                <a:gd name="connsiteX4" fmla="*/ 557279 w 1140633"/>
                <a:gd name="connsiteY4" fmla="*/ 0 h 314838"/>
                <a:gd name="connsiteX5" fmla="*/ 1140634 w 1140633"/>
                <a:gd name="connsiteY5" fmla="*/ 130962 h 314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0633" h="314838">
                  <a:moveTo>
                    <a:pt x="1140634" y="130962"/>
                  </a:moveTo>
                  <a:cubicBezTo>
                    <a:pt x="1140634" y="183142"/>
                    <a:pt x="932295" y="170362"/>
                    <a:pt x="872528" y="183286"/>
                  </a:cubicBezTo>
                  <a:cubicBezTo>
                    <a:pt x="772286" y="204953"/>
                    <a:pt x="988222" y="302707"/>
                    <a:pt x="624231" y="313638"/>
                  </a:cubicBezTo>
                  <a:cubicBezTo>
                    <a:pt x="319759" y="322784"/>
                    <a:pt x="-8125" y="280121"/>
                    <a:pt x="154" y="170063"/>
                  </a:cubicBezTo>
                  <a:cubicBezTo>
                    <a:pt x="8432" y="59994"/>
                    <a:pt x="250598" y="0"/>
                    <a:pt x="557279" y="0"/>
                  </a:cubicBezTo>
                  <a:cubicBezTo>
                    <a:pt x="863970" y="0"/>
                    <a:pt x="1140634" y="21378"/>
                    <a:pt x="1140634" y="130962"/>
                  </a:cubicBezTo>
                  <a:close/>
                </a:path>
              </a:pathLst>
            </a:custGeom>
            <a:gradFill>
              <a:gsLst>
                <a:gs pos="0">
                  <a:srgbClr val="FCFCFE"/>
                </a:gs>
                <a:gs pos="50000">
                  <a:srgbClr val="F3F3F7"/>
                </a:gs>
                <a:gs pos="100000">
                  <a:srgbClr val="EBEBF0"/>
                </a:gs>
              </a:gsLst>
              <a:lin ang="5400000" scaled="1"/>
            </a:gradFill>
            <a:ln w="10311"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9B1DC8A7-AA3F-70BC-0F39-D344B63ACA58}"/>
                </a:ext>
              </a:extLst>
            </p:cNvPr>
            <p:cNvSpPr/>
            <p:nvPr/>
          </p:nvSpPr>
          <p:spPr>
            <a:xfrm>
              <a:off x="2428132" y="5280776"/>
              <a:ext cx="181134" cy="295872"/>
            </a:xfrm>
            <a:custGeom>
              <a:avLst/>
              <a:gdLst>
                <a:gd name="connsiteX0" fmla="*/ 181134 w 181134"/>
                <a:gd name="connsiteY0" fmla="*/ 239987 h 295872"/>
                <a:gd name="connsiteX1" fmla="*/ 80490 w 181134"/>
                <a:gd name="connsiteY1" fmla="*/ 148148 h 295872"/>
                <a:gd name="connsiteX2" fmla="*/ 39355 w 181134"/>
                <a:gd name="connsiteY2" fmla="*/ 40918 h 295872"/>
                <a:gd name="connsiteX3" fmla="*/ 21900 w 181134"/>
                <a:gd name="connsiteY3" fmla="*/ 1238 h 295872"/>
                <a:gd name="connsiteX4" fmla="*/ 181 w 181134"/>
                <a:gd name="connsiteY4" fmla="*/ 10136 h 295872"/>
                <a:gd name="connsiteX5" fmla="*/ 15231 w 181134"/>
                <a:gd name="connsiteY5" fmla="*/ 43715 h 295872"/>
                <a:gd name="connsiteX6" fmla="*/ 56604 w 181134"/>
                <a:gd name="connsiteY6" fmla="*/ 194568 h 295872"/>
                <a:gd name="connsiteX7" fmla="*/ 154306 w 181134"/>
                <a:gd name="connsiteY7" fmla="*/ 295873 h 295872"/>
                <a:gd name="connsiteX8" fmla="*/ 181134 w 181134"/>
                <a:gd name="connsiteY8" fmla="*/ 245829 h 295872"/>
                <a:gd name="connsiteX9" fmla="*/ 181134 w 181134"/>
                <a:gd name="connsiteY9" fmla="*/ 239987 h 295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1134" h="295872">
                  <a:moveTo>
                    <a:pt x="181134" y="239987"/>
                  </a:moveTo>
                  <a:cubicBezTo>
                    <a:pt x="129264" y="185618"/>
                    <a:pt x="95716" y="155002"/>
                    <a:pt x="80490" y="148148"/>
                  </a:cubicBezTo>
                  <a:cubicBezTo>
                    <a:pt x="74183" y="145010"/>
                    <a:pt x="60475" y="109263"/>
                    <a:pt x="39355" y="40918"/>
                  </a:cubicBezTo>
                  <a:cubicBezTo>
                    <a:pt x="38942" y="18466"/>
                    <a:pt x="33120" y="5243"/>
                    <a:pt x="21900" y="1238"/>
                  </a:cubicBezTo>
                  <a:cubicBezTo>
                    <a:pt x="14674" y="-1085"/>
                    <a:pt x="2019" y="-1146"/>
                    <a:pt x="181" y="10136"/>
                  </a:cubicBezTo>
                  <a:cubicBezTo>
                    <a:pt x="-1047" y="17651"/>
                    <a:pt x="3970" y="28851"/>
                    <a:pt x="15231" y="43715"/>
                  </a:cubicBezTo>
                  <a:cubicBezTo>
                    <a:pt x="13900" y="109253"/>
                    <a:pt x="27691" y="159533"/>
                    <a:pt x="56604" y="194568"/>
                  </a:cubicBezTo>
                  <a:cubicBezTo>
                    <a:pt x="85528" y="229602"/>
                    <a:pt x="118095" y="263378"/>
                    <a:pt x="154306" y="295873"/>
                  </a:cubicBezTo>
                  <a:lnTo>
                    <a:pt x="181134" y="245829"/>
                  </a:lnTo>
                  <a:lnTo>
                    <a:pt x="181134" y="239987"/>
                  </a:lnTo>
                  <a:close/>
                </a:path>
              </a:pathLst>
            </a:custGeom>
            <a:gradFill>
              <a:gsLst>
                <a:gs pos="0">
                  <a:srgbClr val="FFD2C4"/>
                </a:gs>
                <a:gs pos="50000">
                  <a:srgbClr val="FFC5B3"/>
                </a:gs>
                <a:gs pos="100000">
                  <a:srgbClr val="FFB8A3"/>
                </a:gs>
              </a:gsLst>
              <a:lin ang="3435964" scaled="1"/>
            </a:gradFill>
            <a:ln w="10311"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EF5EA293-B3B7-A64E-EB80-F9196433EA53}"/>
                </a:ext>
              </a:extLst>
            </p:cNvPr>
            <p:cNvSpPr/>
            <p:nvPr/>
          </p:nvSpPr>
          <p:spPr>
            <a:xfrm>
              <a:off x="2772553" y="5592446"/>
              <a:ext cx="234405" cy="134185"/>
            </a:xfrm>
            <a:custGeom>
              <a:avLst/>
              <a:gdLst>
                <a:gd name="connsiteX0" fmla="*/ 58781 w 234405"/>
                <a:gd name="connsiteY0" fmla="*/ 23335 h 134185"/>
                <a:gd name="connsiteX1" fmla="*/ 113697 w 234405"/>
                <a:gd name="connsiteY1" fmla="*/ 86014 h 134185"/>
                <a:gd name="connsiteX2" fmla="*/ 192664 w 234405"/>
                <a:gd name="connsiteY2" fmla="*/ 8213 h 134185"/>
                <a:gd name="connsiteX3" fmla="*/ 234315 w 234405"/>
                <a:gd name="connsiteY3" fmla="*/ 19495 h 134185"/>
                <a:gd name="connsiteX4" fmla="*/ 197598 w 234405"/>
                <a:gd name="connsiteY4" fmla="*/ 32512 h 134185"/>
                <a:gd name="connsiteX5" fmla="*/ 137913 w 234405"/>
                <a:gd name="connsiteY5" fmla="*/ 124651 h 134185"/>
                <a:gd name="connsiteX6" fmla="*/ 17450 w 234405"/>
                <a:gd name="connsiteY6" fmla="*/ 62478 h 134185"/>
                <a:gd name="connsiteX7" fmla="*/ 58781 w 234405"/>
                <a:gd name="connsiteY7" fmla="*/ 23335 h 134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4405" h="134185">
                  <a:moveTo>
                    <a:pt x="58781" y="23335"/>
                  </a:moveTo>
                  <a:cubicBezTo>
                    <a:pt x="69300" y="25565"/>
                    <a:pt x="102012" y="69663"/>
                    <a:pt x="113697" y="86014"/>
                  </a:cubicBezTo>
                  <a:cubicBezTo>
                    <a:pt x="113542" y="89823"/>
                    <a:pt x="184664" y="13890"/>
                    <a:pt x="192664" y="8213"/>
                  </a:cubicBezTo>
                  <a:cubicBezTo>
                    <a:pt x="214486" y="-7281"/>
                    <a:pt x="235977" y="647"/>
                    <a:pt x="234315" y="19495"/>
                  </a:cubicBezTo>
                  <a:cubicBezTo>
                    <a:pt x="232663" y="38344"/>
                    <a:pt x="199621" y="29529"/>
                    <a:pt x="197598" y="32512"/>
                  </a:cubicBezTo>
                  <a:cubicBezTo>
                    <a:pt x="162285" y="84641"/>
                    <a:pt x="161800" y="90204"/>
                    <a:pt x="137913" y="124651"/>
                  </a:cubicBezTo>
                  <a:cubicBezTo>
                    <a:pt x="118166" y="154720"/>
                    <a:pt x="70518" y="108073"/>
                    <a:pt x="17450" y="62478"/>
                  </a:cubicBezTo>
                  <a:cubicBezTo>
                    <a:pt x="-35608" y="16884"/>
                    <a:pt x="48263" y="21116"/>
                    <a:pt x="58781" y="23335"/>
                  </a:cubicBezTo>
                  <a:close/>
                </a:path>
              </a:pathLst>
            </a:custGeom>
            <a:gradFill>
              <a:gsLst>
                <a:gs pos="0">
                  <a:srgbClr val="FFD2C4"/>
                </a:gs>
                <a:gs pos="50000">
                  <a:srgbClr val="FFC5B3"/>
                </a:gs>
                <a:gs pos="100000">
                  <a:srgbClr val="FFB8A3"/>
                </a:gs>
              </a:gsLst>
              <a:lin ang="10839947" scaled="1"/>
            </a:gradFill>
            <a:ln w="10311"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AEA82DD0-E492-4B91-586B-567FD04CD4A8}"/>
                </a:ext>
              </a:extLst>
            </p:cNvPr>
            <p:cNvSpPr/>
            <p:nvPr/>
          </p:nvSpPr>
          <p:spPr>
            <a:xfrm>
              <a:off x="2531614" y="6171394"/>
              <a:ext cx="306625" cy="65326"/>
            </a:xfrm>
            <a:custGeom>
              <a:avLst/>
              <a:gdLst>
                <a:gd name="connsiteX0" fmla="*/ 60992 w 306625"/>
                <a:gd name="connsiteY0" fmla="*/ 17007 h 65326"/>
                <a:gd name="connsiteX1" fmla="*/ 14428 w 306625"/>
                <a:gd name="connsiteY1" fmla="*/ 41234 h 65326"/>
                <a:gd name="connsiteX2" fmla="*/ 6355 w 306625"/>
                <a:gd name="connsiteY2" fmla="*/ 62673 h 65326"/>
                <a:gd name="connsiteX3" fmla="*/ 68187 w 306625"/>
                <a:gd name="connsiteY3" fmla="*/ 59350 h 65326"/>
                <a:gd name="connsiteX4" fmla="*/ 94313 w 306625"/>
                <a:gd name="connsiteY4" fmla="*/ 29621 h 65326"/>
                <a:gd name="connsiteX5" fmla="*/ 76022 w 306625"/>
                <a:gd name="connsiteY5" fmla="*/ 656 h 65326"/>
                <a:gd name="connsiteX6" fmla="*/ 60992 w 306625"/>
                <a:gd name="connsiteY6" fmla="*/ 5435 h 65326"/>
                <a:gd name="connsiteX7" fmla="*/ 60992 w 306625"/>
                <a:gd name="connsiteY7" fmla="*/ 17007 h 65326"/>
                <a:gd name="connsiteX8" fmla="*/ 245631 w 306625"/>
                <a:gd name="connsiteY8" fmla="*/ 17007 h 65326"/>
                <a:gd name="connsiteX9" fmla="*/ 292195 w 306625"/>
                <a:gd name="connsiteY9" fmla="*/ 41234 h 65326"/>
                <a:gd name="connsiteX10" fmla="*/ 300278 w 306625"/>
                <a:gd name="connsiteY10" fmla="*/ 62673 h 65326"/>
                <a:gd name="connsiteX11" fmla="*/ 238436 w 306625"/>
                <a:gd name="connsiteY11" fmla="*/ 59350 h 65326"/>
                <a:gd name="connsiteX12" fmla="*/ 212310 w 306625"/>
                <a:gd name="connsiteY12" fmla="*/ 29621 h 65326"/>
                <a:gd name="connsiteX13" fmla="*/ 230601 w 306625"/>
                <a:gd name="connsiteY13" fmla="*/ 656 h 65326"/>
                <a:gd name="connsiteX14" fmla="*/ 245631 w 306625"/>
                <a:gd name="connsiteY14" fmla="*/ 5435 h 65326"/>
                <a:gd name="connsiteX15" fmla="*/ 245631 w 306625"/>
                <a:gd name="connsiteY15" fmla="*/ 17007 h 65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6625" h="65326">
                  <a:moveTo>
                    <a:pt x="60992" y="17007"/>
                  </a:moveTo>
                  <a:cubicBezTo>
                    <a:pt x="38778" y="33161"/>
                    <a:pt x="23253" y="41234"/>
                    <a:pt x="14428" y="41234"/>
                  </a:cubicBezTo>
                  <a:cubicBezTo>
                    <a:pt x="1194" y="41234"/>
                    <a:pt x="-5959" y="55159"/>
                    <a:pt x="6355" y="62673"/>
                  </a:cubicBezTo>
                  <a:cubicBezTo>
                    <a:pt x="18660" y="70188"/>
                    <a:pt x="58081" y="59350"/>
                    <a:pt x="68187" y="59350"/>
                  </a:cubicBezTo>
                  <a:cubicBezTo>
                    <a:pt x="78283" y="59350"/>
                    <a:pt x="104274" y="63654"/>
                    <a:pt x="94313" y="29621"/>
                  </a:cubicBezTo>
                  <a:cubicBezTo>
                    <a:pt x="87676" y="6932"/>
                    <a:pt x="81575" y="-2720"/>
                    <a:pt x="76022" y="656"/>
                  </a:cubicBezTo>
                  <a:lnTo>
                    <a:pt x="60992" y="5435"/>
                  </a:lnTo>
                  <a:lnTo>
                    <a:pt x="60992" y="17007"/>
                  </a:lnTo>
                  <a:close/>
                  <a:moveTo>
                    <a:pt x="245631" y="17007"/>
                  </a:moveTo>
                  <a:cubicBezTo>
                    <a:pt x="267845" y="33161"/>
                    <a:pt x="283370" y="41234"/>
                    <a:pt x="292195" y="41234"/>
                  </a:cubicBezTo>
                  <a:cubicBezTo>
                    <a:pt x="305429" y="41234"/>
                    <a:pt x="312582" y="55159"/>
                    <a:pt x="300278" y="62673"/>
                  </a:cubicBezTo>
                  <a:cubicBezTo>
                    <a:pt x="287963" y="70188"/>
                    <a:pt x="248542" y="59350"/>
                    <a:pt x="238436" y="59350"/>
                  </a:cubicBezTo>
                  <a:cubicBezTo>
                    <a:pt x="228341" y="59350"/>
                    <a:pt x="202348" y="63654"/>
                    <a:pt x="212310" y="29621"/>
                  </a:cubicBezTo>
                  <a:cubicBezTo>
                    <a:pt x="218947" y="6932"/>
                    <a:pt x="225048" y="-2720"/>
                    <a:pt x="230601" y="656"/>
                  </a:cubicBezTo>
                  <a:lnTo>
                    <a:pt x="245631" y="5435"/>
                  </a:lnTo>
                  <a:lnTo>
                    <a:pt x="245631" y="17007"/>
                  </a:lnTo>
                  <a:close/>
                </a:path>
              </a:pathLst>
            </a:custGeom>
            <a:solidFill>
              <a:srgbClr val="3E3E6E"/>
            </a:solidFill>
            <a:ln w="10311"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4A4A7AB5-E4DA-0841-4DD6-3B35D665C4B9}"/>
                </a:ext>
              </a:extLst>
            </p:cNvPr>
            <p:cNvSpPr/>
            <p:nvPr/>
          </p:nvSpPr>
          <p:spPr>
            <a:xfrm>
              <a:off x="2578292" y="5788188"/>
              <a:ext cx="118065" cy="397098"/>
            </a:xfrm>
            <a:custGeom>
              <a:avLst/>
              <a:gdLst>
                <a:gd name="connsiteX0" fmla="*/ 13715 w 118065"/>
                <a:gd name="connsiteY0" fmla="*/ 0 h 397098"/>
                <a:gd name="connsiteX1" fmla="*/ 2360 w 118065"/>
                <a:gd name="connsiteY1" fmla="*/ 291941 h 397098"/>
                <a:gd name="connsiteX2" fmla="*/ 13715 w 118065"/>
                <a:gd name="connsiteY2" fmla="*/ 396703 h 397098"/>
                <a:gd name="connsiteX3" fmla="*/ 40110 w 118065"/>
                <a:gd name="connsiteY3" fmla="*/ 392048 h 397098"/>
                <a:gd name="connsiteX4" fmla="*/ 59031 w 118065"/>
                <a:gd name="connsiteY4" fmla="*/ 205149 h 397098"/>
                <a:gd name="connsiteX5" fmla="*/ 118065 w 118065"/>
                <a:gd name="connsiteY5" fmla="*/ 16361 h 397098"/>
                <a:gd name="connsiteX6" fmla="*/ 13715 w 118065"/>
                <a:gd name="connsiteY6" fmla="*/ 0 h 397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65" h="397098">
                  <a:moveTo>
                    <a:pt x="13715" y="0"/>
                  </a:moveTo>
                  <a:cubicBezTo>
                    <a:pt x="781" y="95328"/>
                    <a:pt x="-3007" y="192649"/>
                    <a:pt x="2360" y="291941"/>
                  </a:cubicBezTo>
                  <a:cubicBezTo>
                    <a:pt x="9896" y="399067"/>
                    <a:pt x="2009" y="396703"/>
                    <a:pt x="13715" y="396703"/>
                  </a:cubicBezTo>
                  <a:cubicBezTo>
                    <a:pt x="18133" y="396703"/>
                    <a:pt x="36146" y="399109"/>
                    <a:pt x="40110" y="392048"/>
                  </a:cubicBezTo>
                  <a:cubicBezTo>
                    <a:pt x="49606" y="375171"/>
                    <a:pt x="64946" y="233608"/>
                    <a:pt x="59031" y="205149"/>
                  </a:cubicBezTo>
                  <a:cubicBezTo>
                    <a:pt x="58442" y="200865"/>
                    <a:pt x="118065" y="68025"/>
                    <a:pt x="118065" y="16361"/>
                  </a:cubicBezTo>
                  <a:cubicBezTo>
                    <a:pt x="115846" y="6276"/>
                    <a:pt x="81069" y="826"/>
                    <a:pt x="13715" y="0"/>
                  </a:cubicBezTo>
                  <a:close/>
                </a:path>
              </a:pathLst>
            </a:custGeom>
            <a:gradFill>
              <a:gsLst>
                <a:gs pos="0">
                  <a:srgbClr val="7878C3"/>
                </a:gs>
                <a:gs pos="50000">
                  <a:srgbClr val="6A6ABF"/>
                </a:gs>
                <a:gs pos="100000">
                  <a:srgbClr val="5C5CBB"/>
                </a:gs>
              </a:gsLst>
              <a:lin ang="16500747" scaled="1"/>
            </a:gradFill>
            <a:ln w="10311"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609C0484-A7B7-BFEE-9C28-48339759DB3E}"/>
                </a:ext>
              </a:extLst>
            </p:cNvPr>
            <p:cNvSpPr/>
            <p:nvPr/>
          </p:nvSpPr>
          <p:spPr>
            <a:xfrm>
              <a:off x="2671666" y="5788188"/>
              <a:ext cx="118061" cy="397098"/>
            </a:xfrm>
            <a:custGeom>
              <a:avLst/>
              <a:gdLst>
                <a:gd name="connsiteX0" fmla="*/ 104350 w 118061"/>
                <a:gd name="connsiteY0" fmla="*/ 0 h 397098"/>
                <a:gd name="connsiteX1" fmla="*/ 115695 w 118061"/>
                <a:gd name="connsiteY1" fmla="*/ 291941 h 397098"/>
                <a:gd name="connsiteX2" fmla="*/ 104350 w 118061"/>
                <a:gd name="connsiteY2" fmla="*/ 396703 h 397098"/>
                <a:gd name="connsiteX3" fmla="*/ 77945 w 118061"/>
                <a:gd name="connsiteY3" fmla="*/ 392048 h 397098"/>
                <a:gd name="connsiteX4" fmla="*/ 59034 w 118061"/>
                <a:gd name="connsiteY4" fmla="*/ 205149 h 397098"/>
                <a:gd name="connsiteX5" fmla="*/ 0 w 118061"/>
                <a:gd name="connsiteY5" fmla="*/ 16361 h 397098"/>
                <a:gd name="connsiteX6" fmla="*/ 104350 w 118061"/>
                <a:gd name="connsiteY6" fmla="*/ 0 h 397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61" h="397098">
                  <a:moveTo>
                    <a:pt x="104350" y="0"/>
                  </a:moveTo>
                  <a:cubicBezTo>
                    <a:pt x="117284" y="95328"/>
                    <a:pt x="121073" y="192649"/>
                    <a:pt x="115695" y="291941"/>
                  </a:cubicBezTo>
                  <a:cubicBezTo>
                    <a:pt x="108169" y="399067"/>
                    <a:pt x="116056" y="396703"/>
                    <a:pt x="104350" y="396703"/>
                  </a:cubicBezTo>
                  <a:cubicBezTo>
                    <a:pt x="99922" y="396703"/>
                    <a:pt x="81919" y="399109"/>
                    <a:pt x="77945" y="392048"/>
                  </a:cubicBezTo>
                  <a:cubicBezTo>
                    <a:pt x="68459" y="375171"/>
                    <a:pt x="53119" y="233608"/>
                    <a:pt x="59034" y="205149"/>
                  </a:cubicBezTo>
                  <a:cubicBezTo>
                    <a:pt x="59623" y="200865"/>
                    <a:pt x="0" y="68025"/>
                    <a:pt x="0" y="16361"/>
                  </a:cubicBezTo>
                  <a:cubicBezTo>
                    <a:pt x="2219" y="6276"/>
                    <a:pt x="36996" y="826"/>
                    <a:pt x="104350" y="0"/>
                  </a:cubicBezTo>
                  <a:close/>
                </a:path>
              </a:pathLst>
            </a:custGeom>
            <a:gradFill>
              <a:gsLst>
                <a:gs pos="0">
                  <a:srgbClr val="7878C3"/>
                </a:gs>
                <a:gs pos="50000">
                  <a:srgbClr val="6A6ABF"/>
                </a:gs>
                <a:gs pos="100000">
                  <a:srgbClr val="5C5CBB"/>
                </a:gs>
              </a:gsLst>
              <a:lin ang="15899253" scaled="1"/>
            </a:gradFill>
            <a:ln w="10311"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51D9E0C6-FD07-865F-674B-750FD9D519EA}"/>
                </a:ext>
              </a:extLst>
            </p:cNvPr>
            <p:cNvSpPr/>
            <p:nvPr/>
          </p:nvSpPr>
          <p:spPr>
            <a:xfrm>
              <a:off x="2644224" y="5412346"/>
              <a:ext cx="83903" cy="131991"/>
            </a:xfrm>
            <a:custGeom>
              <a:avLst/>
              <a:gdLst>
                <a:gd name="connsiteX0" fmla="*/ 4165 w 83903"/>
                <a:gd name="connsiteY0" fmla="*/ 7731 h 131991"/>
                <a:gd name="connsiteX1" fmla="*/ 15685 w 83903"/>
                <a:gd name="connsiteY1" fmla="*/ 79752 h 131991"/>
                <a:gd name="connsiteX2" fmla="*/ 17584 w 83903"/>
                <a:gd name="connsiteY2" fmla="*/ 108458 h 131991"/>
                <a:gd name="connsiteX3" fmla="*/ 19639 w 83903"/>
                <a:gd name="connsiteY3" fmla="*/ 123343 h 131991"/>
                <a:gd name="connsiteX4" fmla="*/ 48562 w 83903"/>
                <a:gd name="connsiteY4" fmla="*/ 131632 h 131991"/>
                <a:gd name="connsiteX5" fmla="*/ 71106 w 83903"/>
                <a:gd name="connsiteY5" fmla="*/ 110791 h 131991"/>
                <a:gd name="connsiteX6" fmla="*/ 53858 w 83903"/>
                <a:gd name="connsiteY6" fmla="*/ 82177 h 131991"/>
                <a:gd name="connsiteX7" fmla="*/ 76732 w 83903"/>
                <a:gd name="connsiteY7" fmla="*/ 59695 h 131991"/>
                <a:gd name="connsiteX8" fmla="*/ 75586 w 83903"/>
                <a:gd name="connsiteY8" fmla="*/ 42312 h 131991"/>
                <a:gd name="connsiteX9" fmla="*/ 78456 w 83903"/>
                <a:gd name="connsiteY9" fmla="*/ 17672 h 131991"/>
                <a:gd name="connsiteX10" fmla="*/ 43628 w 83903"/>
                <a:gd name="connsiteY10" fmla="*/ 7731 h 131991"/>
                <a:gd name="connsiteX11" fmla="*/ 8191 w 83903"/>
                <a:gd name="connsiteY11" fmla="*/ 0 h 131991"/>
                <a:gd name="connsiteX12" fmla="*/ 4165 w 83903"/>
                <a:gd name="connsiteY12" fmla="*/ 7731 h 131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903" h="131991">
                  <a:moveTo>
                    <a:pt x="4165" y="7731"/>
                  </a:moveTo>
                  <a:cubicBezTo>
                    <a:pt x="-4000" y="48557"/>
                    <a:pt x="-160" y="72567"/>
                    <a:pt x="15685" y="79752"/>
                  </a:cubicBezTo>
                  <a:cubicBezTo>
                    <a:pt x="36433" y="88412"/>
                    <a:pt x="21775" y="106260"/>
                    <a:pt x="17584" y="108458"/>
                  </a:cubicBezTo>
                  <a:cubicBezTo>
                    <a:pt x="14787" y="109924"/>
                    <a:pt x="15468" y="114879"/>
                    <a:pt x="19639" y="123343"/>
                  </a:cubicBezTo>
                  <a:cubicBezTo>
                    <a:pt x="32758" y="130280"/>
                    <a:pt x="42400" y="133046"/>
                    <a:pt x="48562" y="131632"/>
                  </a:cubicBezTo>
                  <a:cubicBezTo>
                    <a:pt x="54725" y="130218"/>
                    <a:pt x="62239" y="123271"/>
                    <a:pt x="71106" y="110791"/>
                  </a:cubicBezTo>
                  <a:cubicBezTo>
                    <a:pt x="54580" y="98900"/>
                    <a:pt x="48831" y="89362"/>
                    <a:pt x="53858" y="82177"/>
                  </a:cubicBezTo>
                  <a:cubicBezTo>
                    <a:pt x="58874" y="74993"/>
                    <a:pt x="66503" y="67499"/>
                    <a:pt x="76732" y="59695"/>
                  </a:cubicBezTo>
                  <a:cubicBezTo>
                    <a:pt x="86662" y="52077"/>
                    <a:pt x="86280" y="46286"/>
                    <a:pt x="75586" y="42312"/>
                  </a:cubicBezTo>
                  <a:cubicBezTo>
                    <a:pt x="78167" y="35117"/>
                    <a:pt x="79127" y="26900"/>
                    <a:pt x="78456" y="17672"/>
                  </a:cubicBezTo>
                  <a:lnTo>
                    <a:pt x="43628" y="7731"/>
                  </a:lnTo>
                  <a:lnTo>
                    <a:pt x="8191" y="0"/>
                  </a:lnTo>
                  <a:lnTo>
                    <a:pt x="4165" y="7731"/>
                  </a:lnTo>
                  <a:close/>
                </a:path>
              </a:pathLst>
            </a:custGeom>
            <a:gradFill>
              <a:gsLst>
                <a:gs pos="0">
                  <a:srgbClr val="FFD2C4"/>
                </a:gs>
                <a:gs pos="50000">
                  <a:srgbClr val="FFC5B3"/>
                </a:gs>
                <a:gs pos="100000">
                  <a:srgbClr val="FFB8A3"/>
                </a:gs>
              </a:gsLst>
              <a:lin ang="3576140" scaled="1"/>
            </a:gradFill>
            <a:ln w="10311"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80355977-C652-6FCA-DE5F-9D935C76EB3D}"/>
                </a:ext>
              </a:extLst>
            </p:cNvPr>
            <p:cNvSpPr/>
            <p:nvPr/>
          </p:nvSpPr>
          <p:spPr>
            <a:xfrm>
              <a:off x="2632554" y="5377508"/>
              <a:ext cx="108312" cy="84180"/>
            </a:xfrm>
            <a:custGeom>
              <a:avLst/>
              <a:gdLst>
                <a:gd name="connsiteX0" fmla="*/ 39133 w 108312"/>
                <a:gd name="connsiteY0" fmla="*/ 51850 h 84180"/>
                <a:gd name="connsiteX1" fmla="*/ 82084 w 108312"/>
                <a:gd name="connsiteY1" fmla="*/ 63329 h 84180"/>
                <a:gd name="connsiteX2" fmla="*/ 78874 w 108312"/>
                <a:gd name="connsiteY2" fmla="*/ 84180 h 84180"/>
                <a:gd name="connsiteX3" fmla="*/ 87690 w 108312"/>
                <a:gd name="connsiteY3" fmla="*/ 79948 h 84180"/>
                <a:gd name="connsiteX4" fmla="*/ 107447 w 108312"/>
                <a:gd name="connsiteY4" fmla="*/ 55453 h 84180"/>
                <a:gd name="connsiteX5" fmla="*/ 63597 w 108312"/>
                <a:gd name="connsiteY5" fmla="*/ 12779 h 84180"/>
                <a:gd name="connsiteX6" fmla="*/ 28315 w 108312"/>
                <a:gd name="connsiteY6" fmla="*/ 3561 h 84180"/>
                <a:gd name="connsiteX7" fmla="*/ 0 w 108312"/>
                <a:gd name="connsiteY7" fmla="*/ 17445 h 84180"/>
                <a:gd name="connsiteX8" fmla="*/ 39133 w 108312"/>
                <a:gd name="connsiteY8" fmla="*/ 51850 h 84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312" h="84180">
                  <a:moveTo>
                    <a:pt x="39133" y="51850"/>
                  </a:moveTo>
                  <a:cubicBezTo>
                    <a:pt x="73073" y="42178"/>
                    <a:pt x="82084" y="57042"/>
                    <a:pt x="82084" y="63329"/>
                  </a:cubicBezTo>
                  <a:cubicBezTo>
                    <a:pt x="82084" y="67520"/>
                    <a:pt x="81011" y="74477"/>
                    <a:pt x="78874" y="84180"/>
                  </a:cubicBezTo>
                  <a:cubicBezTo>
                    <a:pt x="83044" y="82322"/>
                    <a:pt x="85986" y="80908"/>
                    <a:pt x="87690" y="79948"/>
                  </a:cubicBezTo>
                  <a:cubicBezTo>
                    <a:pt x="98095" y="74054"/>
                    <a:pt x="104990" y="63597"/>
                    <a:pt x="107447" y="55453"/>
                  </a:cubicBezTo>
                  <a:cubicBezTo>
                    <a:pt x="112030" y="40248"/>
                    <a:pt x="98549" y="7969"/>
                    <a:pt x="63597" y="12779"/>
                  </a:cubicBezTo>
                  <a:cubicBezTo>
                    <a:pt x="51416" y="10478"/>
                    <a:pt x="49486" y="-7484"/>
                    <a:pt x="28315" y="3561"/>
                  </a:cubicBezTo>
                  <a:cubicBezTo>
                    <a:pt x="7133" y="14606"/>
                    <a:pt x="0" y="6121"/>
                    <a:pt x="0" y="17445"/>
                  </a:cubicBezTo>
                  <a:cubicBezTo>
                    <a:pt x="0" y="28779"/>
                    <a:pt x="877" y="63690"/>
                    <a:pt x="39133" y="51850"/>
                  </a:cubicBezTo>
                  <a:close/>
                </a:path>
              </a:pathLst>
            </a:custGeom>
            <a:solidFill>
              <a:srgbClr val="353564"/>
            </a:solidFill>
            <a:ln w="10311"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7D2592DF-E552-7C13-F0E7-F1F2FDC5CF3D}"/>
                </a:ext>
              </a:extLst>
            </p:cNvPr>
            <p:cNvSpPr/>
            <p:nvPr/>
          </p:nvSpPr>
          <p:spPr>
            <a:xfrm>
              <a:off x="2495511" y="5448196"/>
              <a:ext cx="362372" cy="357550"/>
            </a:xfrm>
            <a:custGeom>
              <a:avLst/>
              <a:gdLst>
                <a:gd name="connsiteX0" fmla="*/ 169569 w 362372"/>
                <a:gd name="connsiteY0" fmla="*/ 69264 h 357550"/>
                <a:gd name="connsiteX1" fmla="*/ 213192 w 362372"/>
                <a:gd name="connsiteY1" fmla="*/ 69264 h 357550"/>
                <a:gd name="connsiteX2" fmla="*/ 333656 w 362372"/>
                <a:gd name="connsiteY2" fmla="*/ 133656 h 357550"/>
                <a:gd name="connsiteX3" fmla="*/ 362373 w 362372"/>
                <a:gd name="connsiteY3" fmla="*/ 188117 h 357550"/>
                <a:gd name="connsiteX4" fmla="*/ 322063 w 362372"/>
                <a:gd name="connsiteY4" fmla="*/ 244251 h 357550"/>
                <a:gd name="connsiteX5" fmla="*/ 278234 w 362372"/>
                <a:gd name="connsiteY5" fmla="*/ 203807 h 357550"/>
                <a:gd name="connsiteX6" fmla="*/ 298508 w 362372"/>
                <a:gd name="connsiteY6" fmla="*/ 339899 h 357550"/>
                <a:gd name="connsiteX7" fmla="*/ 90417 w 362372"/>
                <a:gd name="connsiteY7" fmla="*/ 348508 h 357550"/>
                <a:gd name="connsiteX8" fmla="*/ 102318 w 362372"/>
                <a:gd name="connsiteY8" fmla="*/ 138621 h 357550"/>
                <a:gd name="connsiteX9" fmla="*/ 198 w 362372"/>
                <a:gd name="connsiteY9" fmla="*/ 65950 h 357550"/>
                <a:gd name="connsiteX10" fmla="*/ 58747 w 362372"/>
                <a:gd name="connsiteY10" fmla="*/ 0 h 357550"/>
                <a:gd name="connsiteX11" fmla="*/ 102318 w 362372"/>
                <a:gd name="connsiteY11" fmla="*/ 40278 h 357550"/>
                <a:gd name="connsiteX12" fmla="*/ 169569 w 362372"/>
                <a:gd name="connsiteY12" fmla="*/ 69264 h 35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2372" h="357550">
                  <a:moveTo>
                    <a:pt x="169569" y="69264"/>
                  </a:moveTo>
                  <a:cubicBezTo>
                    <a:pt x="183990" y="85388"/>
                    <a:pt x="198534" y="85388"/>
                    <a:pt x="213192" y="69264"/>
                  </a:cubicBezTo>
                  <a:cubicBezTo>
                    <a:pt x="227004" y="71411"/>
                    <a:pt x="298848" y="79979"/>
                    <a:pt x="333656" y="133656"/>
                  </a:cubicBezTo>
                  <a:cubicBezTo>
                    <a:pt x="352659" y="161660"/>
                    <a:pt x="362228" y="179818"/>
                    <a:pt x="362373" y="188117"/>
                  </a:cubicBezTo>
                  <a:cubicBezTo>
                    <a:pt x="335503" y="227404"/>
                    <a:pt x="322063" y="246109"/>
                    <a:pt x="322063" y="244251"/>
                  </a:cubicBezTo>
                  <a:cubicBezTo>
                    <a:pt x="322063" y="242393"/>
                    <a:pt x="307457" y="228912"/>
                    <a:pt x="278234" y="203807"/>
                  </a:cubicBezTo>
                  <a:cubicBezTo>
                    <a:pt x="303886" y="281112"/>
                    <a:pt x="310637" y="326480"/>
                    <a:pt x="298508" y="339899"/>
                  </a:cubicBezTo>
                  <a:cubicBezTo>
                    <a:pt x="280299" y="360017"/>
                    <a:pt x="127123" y="363011"/>
                    <a:pt x="90417" y="348508"/>
                  </a:cubicBezTo>
                  <a:cubicBezTo>
                    <a:pt x="79795" y="342985"/>
                    <a:pt x="84760" y="187302"/>
                    <a:pt x="102318" y="138621"/>
                  </a:cubicBezTo>
                  <a:cubicBezTo>
                    <a:pt x="102876" y="136050"/>
                    <a:pt x="75975" y="156912"/>
                    <a:pt x="198" y="65950"/>
                  </a:cubicBezTo>
                  <a:cubicBezTo>
                    <a:pt x="-2207" y="62616"/>
                    <a:pt x="17302" y="40629"/>
                    <a:pt x="58747" y="0"/>
                  </a:cubicBezTo>
                  <a:cubicBezTo>
                    <a:pt x="76543" y="19933"/>
                    <a:pt x="91067" y="33362"/>
                    <a:pt x="102318" y="40278"/>
                  </a:cubicBezTo>
                  <a:cubicBezTo>
                    <a:pt x="113580" y="47184"/>
                    <a:pt x="135990" y="56856"/>
                    <a:pt x="169569" y="69264"/>
                  </a:cubicBezTo>
                  <a:close/>
                </a:path>
              </a:pathLst>
            </a:custGeom>
            <a:solidFill>
              <a:srgbClr val="5B5BEA"/>
            </a:solidFill>
            <a:ln w="10311" cap="flat">
              <a:noFill/>
              <a:prstDash val="solid"/>
              <a:miter/>
            </a:ln>
          </p:spPr>
          <p:txBody>
            <a:bodyPr rtlCol="0" anchor="ctr"/>
            <a:lstStyle/>
            <a:p>
              <a:endParaRPr lang="zh-CN" altLang="en-US"/>
            </a:p>
          </p:txBody>
        </p:sp>
        <p:grpSp>
          <p:nvGrpSpPr>
            <p:cNvPr id="114" name="组合 113">
              <a:extLst>
                <a:ext uri="{FF2B5EF4-FFF2-40B4-BE49-F238E27FC236}">
                  <a16:creationId xmlns:a16="http://schemas.microsoft.com/office/drawing/2014/main" id="{2EFBDF9D-11A6-E2B9-A177-63DBDE18CDE1}"/>
                </a:ext>
              </a:extLst>
            </p:cNvPr>
            <p:cNvGrpSpPr/>
            <p:nvPr/>
          </p:nvGrpSpPr>
          <p:grpSpPr>
            <a:xfrm>
              <a:off x="1463646" y="5703905"/>
              <a:ext cx="572908" cy="1036717"/>
              <a:chOff x="1463646" y="5703905"/>
              <a:chExt cx="572908" cy="1036717"/>
            </a:xfrm>
          </p:grpSpPr>
          <p:sp>
            <p:nvSpPr>
              <p:cNvPr id="107" name="任意多边形: 形状 106">
                <a:extLst>
                  <a:ext uri="{FF2B5EF4-FFF2-40B4-BE49-F238E27FC236}">
                    <a16:creationId xmlns:a16="http://schemas.microsoft.com/office/drawing/2014/main" id="{3CD3C9C4-ACB2-FC0A-668D-8CA0A7452F4A}"/>
                  </a:ext>
                </a:extLst>
              </p:cNvPr>
              <p:cNvSpPr/>
              <p:nvPr/>
            </p:nvSpPr>
            <p:spPr>
              <a:xfrm>
                <a:off x="1465535" y="5807914"/>
                <a:ext cx="296523" cy="932708"/>
              </a:xfrm>
              <a:custGeom>
                <a:avLst/>
                <a:gdLst>
                  <a:gd name="connsiteX0" fmla="*/ 0 w 296523"/>
                  <a:gd name="connsiteY0" fmla="*/ 0 h 932708"/>
                  <a:gd name="connsiteX1" fmla="*/ 0 w 296523"/>
                  <a:gd name="connsiteY1" fmla="*/ 823394 h 932708"/>
                  <a:gd name="connsiteX2" fmla="*/ 296524 w 296523"/>
                  <a:gd name="connsiteY2" fmla="*/ 932709 h 932708"/>
                  <a:gd name="connsiteX3" fmla="*/ 296524 w 296523"/>
                  <a:gd name="connsiteY3" fmla="*/ 77986 h 932708"/>
                  <a:gd name="connsiteX4" fmla="*/ 0 w 296523"/>
                  <a:gd name="connsiteY4" fmla="*/ 0 h 932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523" h="932708">
                    <a:moveTo>
                      <a:pt x="0" y="0"/>
                    </a:moveTo>
                    <a:lnTo>
                      <a:pt x="0" y="823394"/>
                    </a:lnTo>
                    <a:lnTo>
                      <a:pt x="296524" y="932709"/>
                    </a:lnTo>
                    <a:lnTo>
                      <a:pt x="296524" y="77986"/>
                    </a:lnTo>
                    <a:lnTo>
                      <a:pt x="0" y="0"/>
                    </a:lnTo>
                    <a:close/>
                  </a:path>
                </a:pathLst>
              </a:custGeom>
              <a:gradFill>
                <a:gsLst>
                  <a:gs pos="0">
                    <a:srgbClr val="EEEEEE"/>
                  </a:gs>
                  <a:gs pos="50000">
                    <a:srgbClr val="E6E6EA">
                      <a:alpha val="49804"/>
                    </a:srgbClr>
                  </a:gs>
                  <a:gs pos="100000">
                    <a:srgbClr val="DEDEE6">
                      <a:alpha val="0"/>
                    </a:srgbClr>
                  </a:gs>
                </a:gsLst>
                <a:lin ang="5400000" scaled="1"/>
              </a:gradFill>
              <a:ln w="10311"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59C13170-DC89-B786-D504-C4B6C3EB1E8E}"/>
                  </a:ext>
                </a:extLst>
              </p:cNvPr>
              <p:cNvSpPr/>
              <p:nvPr/>
            </p:nvSpPr>
            <p:spPr>
              <a:xfrm>
                <a:off x="1761584" y="5783357"/>
                <a:ext cx="274970" cy="956027"/>
              </a:xfrm>
              <a:custGeom>
                <a:avLst/>
                <a:gdLst>
                  <a:gd name="connsiteX0" fmla="*/ 0 w 274970"/>
                  <a:gd name="connsiteY0" fmla="*/ 101346 h 956027"/>
                  <a:gd name="connsiteX1" fmla="*/ 274971 w 274970"/>
                  <a:gd name="connsiteY1" fmla="*/ 0 h 956027"/>
                  <a:gd name="connsiteX2" fmla="*/ 274971 w 274970"/>
                  <a:gd name="connsiteY2" fmla="*/ 851791 h 956027"/>
                  <a:gd name="connsiteX3" fmla="*/ 0 w 274970"/>
                  <a:gd name="connsiteY3" fmla="*/ 956027 h 956027"/>
                  <a:gd name="connsiteX4" fmla="*/ 0 w 274970"/>
                  <a:gd name="connsiteY4" fmla="*/ 101346 h 956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970" h="956027">
                    <a:moveTo>
                      <a:pt x="0" y="101346"/>
                    </a:moveTo>
                    <a:lnTo>
                      <a:pt x="274971" y="0"/>
                    </a:lnTo>
                    <a:lnTo>
                      <a:pt x="274971" y="851791"/>
                    </a:lnTo>
                    <a:lnTo>
                      <a:pt x="0" y="956027"/>
                    </a:lnTo>
                    <a:lnTo>
                      <a:pt x="0" y="101346"/>
                    </a:lnTo>
                    <a:close/>
                  </a:path>
                </a:pathLst>
              </a:custGeom>
              <a:gradFill>
                <a:gsLst>
                  <a:gs pos="0">
                    <a:srgbClr val="DCDCE4"/>
                  </a:gs>
                  <a:gs pos="50000">
                    <a:srgbClr val="DDDDE5">
                      <a:alpha val="49804"/>
                    </a:srgbClr>
                  </a:gs>
                  <a:gs pos="100000">
                    <a:srgbClr val="DEDEE6">
                      <a:alpha val="0"/>
                    </a:srgbClr>
                  </a:gs>
                </a:gsLst>
                <a:lin ang="5400000" scaled="1"/>
              </a:gradFill>
              <a:ln w="10311"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BD5FC829-47D9-4C95-9513-9CB88B0B83DD}"/>
                  </a:ext>
                </a:extLst>
              </p:cNvPr>
              <p:cNvSpPr/>
              <p:nvPr/>
            </p:nvSpPr>
            <p:spPr>
              <a:xfrm>
                <a:off x="1463646" y="5703905"/>
                <a:ext cx="572856" cy="181479"/>
              </a:xfrm>
              <a:custGeom>
                <a:avLst/>
                <a:gdLst>
                  <a:gd name="connsiteX0" fmla="*/ 0 w 572856"/>
                  <a:gd name="connsiteY0" fmla="*/ 103184 h 181479"/>
                  <a:gd name="connsiteX1" fmla="*/ 280070 w 572856"/>
                  <a:gd name="connsiteY1" fmla="*/ 0 h 181479"/>
                  <a:gd name="connsiteX2" fmla="*/ 572857 w 572856"/>
                  <a:gd name="connsiteY2" fmla="*/ 80092 h 181479"/>
                  <a:gd name="connsiteX3" fmla="*/ 297793 w 572856"/>
                  <a:gd name="connsiteY3" fmla="*/ 181480 h 181479"/>
                  <a:gd name="connsiteX4" fmla="*/ 0 w 572856"/>
                  <a:gd name="connsiteY4" fmla="*/ 103184 h 181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2856" h="181479">
                    <a:moveTo>
                      <a:pt x="0" y="103184"/>
                    </a:moveTo>
                    <a:lnTo>
                      <a:pt x="280070" y="0"/>
                    </a:lnTo>
                    <a:lnTo>
                      <a:pt x="572857" y="80092"/>
                    </a:lnTo>
                    <a:lnTo>
                      <a:pt x="297793" y="181480"/>
                    </a:lnTo>
                    <a:lnTo>
                      <a:pt x="0" y="103184"/>
                    </a:lnTo>
                    <a:close/>
                  </a:path>
                </a:pathLst>
              </a:custGeom>
              <a:gradFill>
                <a:gsLst>
                  <a:gs pos="0">
                    <a:srgbClr val="DCDCE4"/>
                  </a:gs>
                  <a:gs pos="50000">
                    <a:srgbClr val="DDDDE5">
                      <a:alpha val="49804"/>
                    </a:srgbClr>
                  </a:gs>
                  <a:gs pos="100000">
                    <a:srgbClr val="DEDEE6">
                      <a:alpha val="0"/>
                    </a:srgbClr>
                  </a:gs>
                </a:gsLst>
                <a:lin ang="5400000" scaled="1"/>
              </a:gradFill>
              <a:ln w="10311" cap="flat">
                <a:noFill/>
                <a:prstDash val="solid"/>
                <a:miter/>
              </a:ln>
            </p:spPr>
            <p:txBody>
              <a:bodyPr rtlCol="0" anchor="ctr"/>
              <a:lstStyle/>
              <a:p>
                <a:endParaRPr lang="zh-CN" altLang="en-US"/>
              </a:p>
            </p:txBody>
          </p:sp>
        </p:grpSp>
        <p:sp>
          <p:nvSpPr>
            <p:cNvPr id="110" name="任意多边形: 形状 109">
              <a:extLst>
                <a:ext uri="{FF2B5EF4-FFF2-40B4-BE49-F238E27FC236}">
                  <a16:creationId xmlns:a16="http://schemas.microsoft.com/office/drawing/2014/main" id="{4BD1452D-3726-586E-B3F4-EF3C2B4831EA}"/>
                </a:ext>
              </a:extLst>
            </p:cNvPr>
            <p:cNvSpPr/>
            <p:nvPr/>
          </p:nvSpPr>
          <p:spPr>
            <a:xfrm>
              <a:off x="3065810" y="5249622"/>
              <a:ext cx="235331" cy="738047"/>
            </a:xfrm>
            <a:custGeom>
              <a:avLst/>
              <a:gdLst>
                <a:gd name="connsiteX0" fmla="*/ 0 w 235331"/>
                <a:gd name="connsiteY0" fmla="*/ 0 h 738047"/>
                <a:gd name="connsiteX1" fmla="*/ 0 w 235331"/>
                <a:gd name="connsiteY1" fmla="*/ 651555 h 738047"/>
                <a:gd name="connsiteX2" fmla="*/ 235332 w 235331"/>
                <a:gd name="connsiteY2" fmla="*/ 738048 h 738047"/>
                <a:gd name="connsiteX3" fmla="*/ 235332 w 235331"/>
                <a:gd name="connsiteY3" fmla="*/ 61708 h 738047"/>
                <a:gd name="connsiteX4" fmla="*/ 0 w 235331"/>
                <a:gd name="connsiteY4" fmla="*/ 0 h 738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331" h="738047">
                  <a:moveTo>
                    <a:pt x="0" y="0"/>
                  </a:moveTo>
                  <a:lnTo>
                    <a:pt x="0" y="651555"/>
                  </a:lnTo>
                  <a:lnTo>
                    <a:pt x="235332" y="738048"/>
                  </a:lnTo>
                  <a:lnTo>
                    <a:pt x="235332" y="61708"/>
                  </a:lnTo>
                  <a:lnTo>
                    <a:pt x="0" y="0"/>
                  </a:lnTo>
                  <a:close/>
                </a:path>
              </a:pathLst>
            </a:custGeom>
            <a:gradFill>
              <a:gsLst>
                <a:gs pos="0">
                  <a:srgbClr val="EEEEEE"/>
                </a:gs>
                <a:gs pos="50000">
                  <a:srgbClr val="E6E6EA">
                    <a:alpha val="49804"/>
                  </a:srgbClr>
                </a:gs>
                <a:gs pos="100000">
                  <a:srgbClr val="DEDEE6">
                    <a:alpha val="0"/>
                  </a:srgbClr>
                </a:gs>
              </a:gsLst>
              <a:lin ang="5400000" scaled="1"/>
            </a:gradFill>
            <a:ln w="10311"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2390057F-261E-F01B-0757-4033E70AAF65}"/>
                </a:ext>
              </a:extLst>
            </p:cNvPr>
            <p:cNvSpPr/>
            <p:nvPr/>
          </p:nvSpPr>
          <p:spPr>
            <a:xfrm>
              <a:off x="3300770" y="5230185"/>
              <a:ext cx="218238" cy="756504"/>
            </a:xfrm>
            <a:custGeom>
              <a:avLst/>
              <a:gdLst>
                <a:gd name="connsiteX0" fmla="*/ 0 w 218238"/>
                <a:gd name="connsiteY0" fmla="*/ 80195 h 756504"/>
                <a:gd name="connsiteX1" fmla="*/ 218238 w 218238"/>
                <a:gd name="connsiteY1" fmla="*/ 0 h 756504"/>
                <a:gd name="connsiteX2" fmla="*/ 218238 w 218238"/>
                <a:gd name="connsiteY2" fmla="*/ 674038 h 756504"/>
                <a:gd name="connsiteX3" fmla="*/ 0 w 218238"/>
                <a:gd name="connsiteY3" fmla="*/ 756504 h 756504"/>
                <a:gd name="connsiteX4" fmla="*/ 0 w 218238"/>
                <a:gd name="connsiteY4" fmla="*/ 80195 h 756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38" h="756504">
                  <a:moveTo>
                    <a:pt x="0" y="80195"/>
                  </a:moveTo>
                  <a:lnTo>
                    <a:pt x="218238" y="0"/>
                  </a:lnTo>
                  <a:lnTo>
                    <a:pt x="218238" y="674038"/>
                  </a:lnTo>
                  <a:lnTo>
                    <a:pt x="0" y="756504"/>
                  </a:lnTo>
                  <a:lnTo>
                    <a:pt x="0" y="80195"/>
                  </a:lnTo>
                  <a:close/>
                </a:path>
              </a:pathLst>
            </a:custGeom>
            <a:gradFill>
              <a:gsLst>
                <a:gs pos="0">
                  <a:srgbClr val="DCDCE4"/>
                </a:gs>
                <a:gs pos="50000">
                  <a:srgbClr val="DDDDE5">
                    <a:alpha val="49804"/>
                  </a:srgbClr>
                </a:gs>
                <a:gs pos="100000">
                  <a:srgbClr val="DEDEE6">
                    <a:alpha val="0"/>
                  </a:srgbClr>
                </a:gs>
              </a:gsLst>
              <a:lin ang="5400000" scaled="1"/>
            </a:gradFill>
            <a:ln w="10311"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799E676F-6029-DC61-99E6-77D797BF3A46}"/>
                </a:ext>
              </a:extLst>
            </p:cNvPr>
            <p:cNvSpPr/>
            <p:nvPr/>
          </p:nvSpPr>
          <p:spPr>
            <a:xfrm>
              <a:off x="3064313" y="5167321"/>
              <a:ext cx="454643" cy="143606"/>
            </a:xfrm>
            <a:custGeom>
              <a:avLst/>
              <a:gdLst>
                <a:gd name="connsiteX0" fmla="*/ 0 w 454643"/>
                <a:gd name="connsiteY0" fmla="*/ 81651 h 143606"/>
                <a:gd name="connsiteX1" fmla="*/ 222285 w 454643"/>
                <a:gd name="connsiteY1" fmla="*/ 0 h 143606"/>
                <a:gd name="connsiteX2" fmla="*/ 454644 w 454643"/>
                <a:gd name="connsiteY2" fmla="*/ 63380 h 143606"/>
                <a:gd name="connsiteX3" fmla="*/ 236344 w 454643"/>
                <a:gd name="connsiteY3" fmla="*/ 143606 h 143606"/>
                <a:gd name="connsiteX4" fmla="*/ 0 w 454643"/>
                <a:gd name="connsiteY4" fmla="*/ 81651 h 143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4643" h="143606">
                  <a:moveTo>
                    <a:pt x="0" y="81651"/>
                  </a:moveTo>
                  <a:lnTo>
                    <a:pt x="222285" y="0"/>
                  </a:lnTo>
                  <a:lnTo>
                    <a:pt x="454644" y="63380"/>
                  </a:lnTo>
                  <a:lnTo>
                    <a:pt x="236344" y="143606"/>
                  </a:lnTo>
                  <a:lnTo>
                    <a:pt x="0" y="81651"/>
                  </a:lnTo>
                  <a:close/>
                </a:path>
              </a:pathLst>
            </a:custGeom>
            <a:gradFill>
              <a:gsLst>
                <a:gs pos="0">
                  <a:srgbClr val="DCDCE4"/>
                </a:gs>
                <a:gs pos="50000">
                  <a:srgbClr val="DDDDE5">
                    <a:alpha val="49804"/>
                  </a:srgbClr>
                </a:gs>
                <a:gs pos="100000">
                  <a:srgbClr val="DEDEE6">
                    <a:alpha val="0"/>
                  </a:srgbClr>
                </a:gs>
              </a:gsLst>
              <a:lin ang="5400000" scaled="1"/>
            </a:gradFill>
            <a:ln w="10311"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968B411D-35E4-042A-19B4-047A27D38C18}"/>
                </a:ext>
              </a:extLst>
            </p:cNvPr>
            <p:cNvSpPr/>
            <p:nvPr/>
          </p:nvSpPr>
          <p:spPr>
            <a:xfrm>
              <a:off x="3255310" y="5794856"/>
              <a:ext cx="654817" cy="400161"/>
            </a:xfrm>
            <a:custGeom>
              <a:avLst/>
              <a:gdLst>
                <a:gd name="connsiteX0" fmla="*/ 320245 w 654817"/>
                <a:gd name="connsiteY0" fmla="*/ 0 h 400161"/>
                <a:gd name="connsiteX1" fmla="*/ 497771 w 654817"/>
                <a:gd name="connsiteY1" fmla="*/ 101625 h 400161"/>
                <a:gd name="connsiteX2" fmla="*/ 512605 w 654817"/>
                <a:gd name="connsiteY2" fmla="*/ 101625 h 400161"/>
                <a:gd name="connsiteX3" fmla="*/ 654817 w 654817"/>
                <a:gd name="connsiteY3" fmla="*/ 243827 h 400161"/>
                <a:gd name="connsiteX4" fmla="*/ 654817 w 654817"/>
                <a:gd name="connsiteY4" fmla="*/ 257959 h 400161"/>
                <a:gd name="connsiteX5" fmla="*/ 512605 w 654817"/>
                <a:gd name="connsiteY5" fmla="*/ 400161 h 400161"/>
                <a:gd name="connsiteX6" fmla="*/ 142203 w 654817"/>
                <a:gd name="connsiteY6" fmla="*/ 400161 h 400161"/>
                <a:gd name="connsiteX7" fmla="*/ 0 w 654817"/>
                <a:gd name="connsiteY7" fmla="*/ 257959 h 400161"/>
                <a:gd name="connsiteX8" fmla="*/ 0 w 654817"/>
                <a:gd name="connsiteY8" fmla="*/ 243827 h 400161"/>
                <a:gd name="connsiteX9" fmla="*/ 142203 w 654817"/>
                <a:gd name="connsiteY9" fmla="*/ 101625 h 400161"/>
                <a:gd name="connsiteX10" fmla="*/ 142708 w 654817"/>
                <a:gd name="connsiteY10" fmla="*/ 101625 h 400161"/>
                <a:gd name="connsiteX11" fmla="*/ 320245 w 654817"/>
                <a:gd name="connsiteY11" fmla="*/ 0 h 400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4817" h="400161">
                  <a:moveTo>
                    <a:pt x="320245" y="0"/>
                  </a:moveTo>
                  <a:cubicBezTo>
                    <a:pt x="400275" y="0"/>
                    <a:pt x="468878" y="41961"/>
                    <a:pt x="497771" y="101625"/>
                  </a:cubicBezTo>
                  <a:lnTo>
                    <a:pt x="512605" y="101625"/>
                  </a:lnTo>
                  <a:cubicBezTo>
                    <a:pt x="591148" y="101625"/>
                    <a:pt x="654817" y="165294"/>
                    <a:pt x="654817" y="243827"/>
                  </a:cubicBezTo>
                  <a:lnTo>
                    <a:pt x="654817" y="257959"/>
                  </a:lnTo>
                  <a:cubicBezTo>
                    <a:pt x="654817" y="336492"/>
                    <a:pt x="591148" y="400161"/>
                    <a:pt x="512605" y="400161"/>
                  </a:cubicBezTo>
                  <a:lnTo>
                    <a:pt x="142203" y="400161"/>
                  </a:lnTo>
                  <a:cubicBezTo>
                    <a:pt x="63659" y="400161"/>
                    <a:pt x="0" y="336492"/>
                    <a:pt x="0" y="257959"/>
                  </a:cubicBezTo>
                  <a:lnTo>
                    <a:pt x="0" y="243827"/>
                  </a:lnTo>
                  <a:cubicBezTo>
                    <a:pt x="0" y="165294"/>
                    <a:pt x="63659" y="101625"/>
                    <a:pt x="142203" y="101625"/>
                  </a:cubicBezTo>
                  <a:lnTo>
                    <a:pt x="142708" y="101625"/>
                  </a:lnTo>
                  <a:cubicBezTo>
                    <a:pt x="171601" y="41961"/>
                    <a:pt x="240204" y="0"/>
                    <a:pt x="320245" y="0"/>
                  </a:cubicBezTo>
                  <a:close/>
                </a:path>
              </a:pathLst>
            </a:custGeom>
            <a:gradFill>
              <a:gsLst>
                <a:gs pos="0">
                  <a:srgbClr val="DCDCE4"/>
                </a:gs>
                <a:gs pos="50000">
                  <a:srgbClr val="DDDDE5">
                    <a:alpha val="49804"/>
                  </a:srgbClr>
                </a:gs>
                <a:gs pos="100000">
                  <a:srgbClr val="DEDEE6">
                    <a:alpha val="0"/>
                  </a:srgbClr>
                </a:gs>
              </a:gsLst>
              <a:lin ang="5400000" scaled="1"/>
            </a:gradFill>
            <a:ln w="10311" cap="flat">
              <a:noFill/>
              <a:prstDash val="solid"/>
              <a:miter/>
            </a:ln>
          </p:spPr>
          <p:txBody>
            <a:bodyPr rtlCol="0" anchor="ctr"/>
            <a:lstStyle/>
            <a:p>
              <a:endParaRPr lang="zh-CN" altLang="en-US"/>
            </a:p>
          </p:txBody>
        </p:sp>
      </p:grpSp>
      <p:grpSp>
        <p:nvGrpSpPr>
          <p:cNvPr id="134" name="组合 133">
            <a:extLst>
              <a:ext uri="{FF2B5EF4-FFF2-40B4-BE49-F238E27FC236}">
                <a16:creationId xmlns:a16="http://schemas.microsoft.com/office/drawing/2014/main" id="{1A041845-C547-DD97-535A-146E8AB7526B}"/>
              </a:ext>
            </a:extLst>
          </p:cNvPr>
          <p:cNvGrpSpPr/>
          <p:nvPr/>
        </p:nvGrpSpPr>
        <p:grpSpPr>
          <a:xfrm>
            <a:off x="11455348" y="5122381"/>
            <a:ext cx="236220" cy="323846"/>
            <a:chOff x="11835765" y="6116956"/>
            <a:chExt cx="356235" cy="323846"/>
          </a:xfrm>
        </p:grpSpPr>
        <p:sp>
          <p:nvSpPr>
            <p:cNvPr id="135" name="任意多边形: 形状 134">
              <a:extLst>
                <a:ext uri="{FF2B5EF4-FFF2-40B4-BE49-F238E27FC236}">
                  <a16:creationId xmlns:a16="http://schemas.microsoft.com/office/drawing/2014/main" id="{8C357FA3-AD87-30A6-A28A-DF603DAC331A}"/>
                </a:ext>
              </a:extLst>
            </p:cNvPr>
            <p:cNvSpPr/>
            <p:nvPr/>
          </p:nvSpPr>
          <p:spPr>
            <a:xfrm>
              <a:off x="11835765" y="6116956"/>
              <a:ext cx="356235" cy="161923"/>
            </a:xfrm>
            <a:custGeom>
              <a:avLst/>
              <a:gdLst>
                <a:gd name="connsiteX0" fmla="*/ 361950 w 361950"/>
                <a:gd name="connsiteY0" fmla="*/ 164830 h 164830"/>
                <a:gd name="connsiteX1" fmla="*/ 243840 w 361950"/>
                <a:gd name="connsiteY1" fmla="*/ 138160 h 164830"/>
                <a:gd name="connsiteX2" fmla="*/ 198120 w 361950"/>
                <a:gd name="connsiteY2" fmla="*/ 115300 h 164830"/>
                <a:gd name="connsiteX3" fmla="*/ 114300 w 361950"/>
                <a:gd name="connsiteY3" fmla="*/ 81010 h 164830"/>
                <a:gd name="connsiteX4" fmla="*/ 72390 w 361950"/>
                <a:gd name="connsiteY4" fmla="*/ 61960 h 164830"/>
                <a:gd name="connsiteX5" fmla="*/ 0 w 361950"/>
                <a:gd name="connsiteY5" fmla="*/ 8620 h 164830"/>
                <a:gd name="connsiteX6" fmla="*/ 45720 w 361950"/>
                <a:gd name="connsiteY6" fmla="*/ 16240 h 164830"/>
                <a:gd name="connsiteX7" fmla="*/ 121920 w 361950"/>
                <a:gd name="connsiteY7" fmla="*/ 58150 h 164830"/>
                <a:gd name="connsiteX8" fmla="*/ 125730 w 361950"/>
                <a:gd name="connsiteY8" fmla="*/ 58150 h 164830"/>
                <a:gd name="connsiteX0" fmla="*/ 361950 w 361950"/>
                <a:gd name="connsiteY0" fmla="*/ 164830 h 164830"/>
                <a:gd name="connsiteX1" fmla="*/ 198120 w 361950"/>
                <a:gd name="connsiteY1" fmla="*/ 115300 h 164830"/>
                <a:gd name="connsiteX2" fmla="*/ 114300 w 361950"/>
                <a:gd name="connsiteY2" fmla="*/ 81010 h 164830"/>
                <a:gd name="connsiteX3" fmla="*/ 72390 w 361950"/>
                <a:gd name="connsiteY3" fmla="*/ 61960 h 164830"/>
                <a:gd name="connsiteX4" fmla="*/ 0 w 361950"/>
                <a:gd name="connsiteY4" fmla="*/ 8620 h 164830"/>
                <a:gd name="connsiteX5" fmla="*/ 45720 w 361950"/>
                <a:gd name="connsiteY5" fmla="*/ 16240 h 164830"/>
                <a:gd name="connsiteX6" fmla="*/ 121920 w 361950"/>
                <a:gd name="connsiteY6" fmla="*/ 58150 h 164830"/>
                <a:gd name="connsiteX7" fmla="*/ 125730 w 361950"/>
                <a:gd name="connsiteY7" fmla="*/ 58150 h 164830"/>
                <a:gd name="connsiteX0" fmla="*/ 361950 w 361950"/>
                <a:gd name="connsiteY0" fmla="*/ 164830 h 164830"/>
                <a:gd name="connsiteX1" fmla="*/ 114300 w 361950"/>
                <a:gd name="connsiteY1" fmla="*/ 81010 h 164830"/>
                <a:gd name="connsiteX2" fmla="*/ 72390 w 361950"/>
                <a:gd name="connsiteY2" fmla="*/ 61960 h 164830"/>
                <a:gd name="connsiteX3" fmla="*/ 0 w 361950"/>
                <a:gd name="connsiteY3" fmla="*/ 8620 h 164830"/>
                <a:gd name="connsiteX4" fmla="*/ 45720 w 361950"/>
                <a:gd name="connsiteY4" fmla="*/ 16240 h 164830"/>
                <a:gd name="connsiteX5" fmla="*/ 121920 w 361950"/>
                <a:gd name="connsiteY5" fmla="*/ 58150 h 164830"/>
                <a:gd name="connsiteX6" fmla="*/ 125730 w 361950"/>
                <a:gd name="connsiteY6" fmla="*/ 58150 h 164830"/>
                <a:gd name="connsiteX0" fmla="*/ 361950 w 361950"/>
                <a:gd name="connsiteY0" fmla="*/ 164830 h 164830"/>
                <a:gd name="connsiteX1" fmla="*/ 72390 w 361950"/>
                <a:gd name="connsiteY1" fmla="*/ 61960 h 164830"/>
                <a:gd name="connsiteX2" fmla="*/ 0 w 361950"/>
                <a:gd name="connsiteY2" fmla="*/ 8620 h 164830"/>
                <a:gd name="connsiteX3" fmla="*/ 45720 w 361950"/>
                <a:gd name="connsiteY3" fmla="*/ 16240 h 164830"/>
                <a:gd name="connsiteX4" fmla="*/ 121920 w 361950"/>
                <a:gd name="connsiteY4" fmla="*/ 58150 h 164830"/>
                <a:gd name="connsiteX5" fmla="*/ 125730 w 361950"/>
                <a:gd name="connsiteY5" fmla="*/ 58150 h 164830"/>
                <a:gd name="connsiteX0" fmla="*/ 361950 w 361950"/>
                <a:gd name="connsiteY0" fmla="*/ 164830 h 164830"/>
                <a:gd name="connsiteX1" fmla="*/ 0 w 361950"/>
                <a:gd name="connsiteY1" fmla="*/ 8620 h 164830"/>
                <a:gd name="connsiteX2" fmla="*/ 45720 w 361950"/>
                <a:gd name="connsiteY2" fmla="*/ 16240 h 164830"/>
                <a:gd name="connsiteX3" fmla="*/ 121920 w 361950"/>
                <a:gd name="connsiteY3" fmla="*/ 58150 h 164830"/>
                <a:gd name="connsiteX4" fmla="*/ 125730 w 361950"/>
                <a:gd name="connsiteY4" fmla="*/ 58150 h 164830"/>
                <a:gd name="connsiteX0" fmla="*/ 361950 w 361950"/>
                <a:gd name="connsiteY0" fmla="*/ 164830 h 164830"/>
                <a:gd name="connsiteX1" fmla="*/ 102870 w 361950"/>
                <a:gd name="connsiteY1" fmla="*/ 56245 h 164830"/>
                <a:gd name="connsiteX2" fmla="*/ 0 w 361950"/>
                <a:gd name="connsiteY2" fmla="*/ 8620 h 164830"/>
                <a:gd name="connsiteX3" fmla="*/ 45720 w 361950"/>
                <a:gd name="connsiteY3" fmla="*/ 16240 h 164830"/>
                <a:gd name="connsiteX4" fmla="*/ 121920 w 361950"/>
                <a:gd name="connsiteY4" fmla="*/ 58150 h 164830"/>
                <a:gd name="connsiteX5" fmla="*/ 125730 w 361950"/>
                <a:gd name="connsiteY5" fmla="*/ 58150 h 164830"/>
                <a:gd name="connsiteX0" fmla="*/ 361950 w 361950"/>
                <a:gd name="connsiteY0" fmla="*/ 164830 h 164830"/>
                <a:gd name="connsiteX1" fmla="*/ 102870 w 361950"/>
                <a:gd name="connsiteY1" fmla="*/ 56245 h 164830"/>
                <a:gd name="connsiteX2" fmla="*/ 0 w 361950"/>
                <a:gd name="connsiteY2" fmla="*/ 8620 h 164830"/>
                <a:gd name="connsiteX3" fmla="*/ 45720 w 361950"/>
                <a:gd name="connsiteY3" fmla="*/ 16240 h 164830"/>
                <a:gd name="connsiteX4" fmla="*/ 121920 w 361950"/>
                <a:gd name="connsiteY4" fmla="*/ 58150 h 164830"/>
                <a:gd name="connsiteX0" fmla="*/ 361950 w 361950"/>
                <a:gd name="connsiteY0" fmla="*/ 164830 h 164830"/>
                <a:gd name="connsiteX1" fmla="*/ 102870 w 361950"/>
                <a:gd name="connsiteY1" fmla="*/ 56245 h 164830"/>
                <a:gd name="connsiteX2" fmla="*/ 0 w 361950"/>
                <a:gd name="connsiteY2" fmla="*/ 8620 h 164830"/>
                <a:gd name="connsiteX3" fmla="*/ 45720 w 361950"/>
                <a:gd name="connsiteY3" fmla="*/ 16240 h 164830"/>
                <a:gd name="connsiteX0" fmla="*/ 361950 w 361950"/>
                <a:gd name="connsiteY0" fmla="*/ 156210 h 156210"/>
                <a:gd name="connsiteX1" fmla="*/ 102870 w 361950"/>
                <a:gd name="connsiteY1" fmla="*/ 47625 h 156210"/>
                <a:gd name="connsiteX2" fmla="*/ 0 w 361950"/>
                <a:gd name="connsiteY2" fmla="*/ 0 h 156210"/>
                <a:gd name="connsiteX0" fmla="*/ 361950 w 361950"/>
                <a:gd name="connsiteY0" fmla="*/ 156210 h 156210"/>
                <a:gd name="connsiteX1" fmla="*/ 0 w 361950"/>
                <a:gd name="connsiteY1" fmla="*/ 0 h 156210"/>
                <a:gd name="connsiteX0" fmla="*/ 361950 w 361950"/>
                <a:gd name="connsiteY0" fmla="*/ 156210 h 156210"/>
                <a:gd name="connsiteX1" fmla="*/ 0 w 361950"/>
                <a:gd name="connsiteY1" fmla="*/ 0 h 156210"/>
                <a:gd name="connsiteX0" fmla="*/ 361950 w 361950"/>
                <a:gd name="connsiteY0" fmla="*/ 156210 h 156210"/>
                <a:gd name="connsiteX1" fmla="*/ 0 w 361950"/>
                <a:gd name="connsiteY1" fmla="*/ 0 h 156210"/>
                <a:gd name="connsiteX0" fmla="*/ 382905 w 382905"/>
                <a:gd name="connsiteY0" fmla="*/ 215265 h 215265"/>
                <a:gd name="connsiteX1" fmla="*/ 0 w 382905"/>
                <a:gd name="connsiteY1" fmla="*/ 0 h 215265"/>
              </a:gdLst>
              <a:ahLst/>
              <a:cxnLst>
                <a:cxn ang="0">
                  <a:pos x="connsiteX0" y="connsiteY0"/>
                </a:cxn>
                <a:cxn ang="0">
                  <a:pos x="connsiteX1" y="connsiteY1"/>
                </a:cxn>
              </a:cxnLst>
              <a:rect l="l" t="t" r="r" b="b"/>
              <a:pathLst>
                <a:path w="382905" h="215265">
                  <a:moveTo>
                    <a:pt x="382905" y="215265"/>
                  </a:moveTo>
                  <a:cubicBezTo>
                    <a:pt x="115570" y="172720"/>
                    <a:pt x="48260" y="71120"/>
                    <a:pt x="0" y="0"/>
                  </a:cubicBezTo>
                </a:path>
              </a:pathLst>
            </a:custGeom>
            <a:ln>
              <a:solidFill>
                <a:schemeClr val="accent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6" name="任意多边形: 形状 135">
              <a:extLst>
                <a:ext uri="{FF2B5EF4-FFF2-40B4-BE49-F238E27FC236}">
                  <a16:creationId xmlns:a16="http://schemas.microsoft.com/office/drawing/2014/main" id="{4A0439BB-E091-5750-F120-54A0E793A7E6}"/>
                </a:ext>
              </a:extLst>
            </p:cNvPr>
            <p:cNvSpPr/>
            <p:nvPr/>
          </p:nvSpPr>
          <p:spPr>
            <a:xfrm flipV="1">
              <a:off x="11835765" y="6278879"/>
              <a:ext cx="356235" cy="161923"/>
            </a:xfrm>
            <a:custGeom>
              <a:avLst/>
              <a:gdLst>
                <a:gd name="connsiteX0" fmla="*/ 361950 w 361950"/>
                <a:gd name="connsiteY0" fmla="*/ 164830 h 164830"/>
                <a:gd name="connsiteX1" fmla="*/ 243840 w 361950"/>
                <a:gd name="connsiteY1" fmla="*/ 138160 h 164830"/>
                <a:gd name="connsiteX2" fmla="*/ 198120 w 361950"/>
                <a:gd name="connsiteY2" fmla="*/ 115300 h 164830"/>
                <a:gd name="connsiteX3" fmla="*/ 114300 w 361950"/>
                <a:gd name="connsiteY3" fmla="*/ 81010 h 164830"/>
                <a:gd name="connsiteX4" fmla="*/ 72390 w 361950"/>
                <a:gd name="connsiteY4" fmla="*/ 61960 h 164830"/>
                <a:gd name="connsiteX5" fmla="*/ 0 w 361950"/>
                <a:gd name="connsiteY5" fmla="*/ 8620 h 164830"/>
                <a:gd name="connsiteX6" fmla="*/ 45720 w 361950"/>
                <a:gd name="connsiteY6" fmla="*/ 16240 h 164830"/>
                <a:gd name="connsiteX7" fmla="*/ 121920 w 361950"/>
                <a:gd name="connsiteY7" fmla="*/ 58150 h 164830"/>
                <a:gd name="connsiteX8" fmla="*/ 125730 w 361950"/>
                <a:gd name="connsiteY8" fmla="*/ 58150 h 164830"/>
                <a:gd name="connsiteX0" fmla="*/ 361950 w 361950"/>
                <a:gd name="connsiteY0" fmla="*/ 164830 h 164830"/>
                <a:gd name="connsiteX1" fmla="*/ 198120 w 361950"/>
                <a:gd name="connsiteY1" fmla="*/ 115300 h 164830"/>
                <a:gd name="connsiteX2" fmla="*/ 114300 w 361950"/>
                <a:gd name="connsiteY2" fmla="*/ 81010 h 164830"/>
                <a:gd name="connsiteX3" fmla="*/ 72390 w 361950"/>
                <a:gd name="connsiteY3" fmla="*/ 61960 h 164830"/>
                <a:gd name="connsiteX4" fmla="*/ 0 w 361950"/>
                <a:gd name="connsiteY4" fmla="*/ 8620 h 164830"/>
                <a:gd name="connsiteX5" fmla="*/ 45720 w 361950"/>
                <a:gd name="connsiteY5" fmla="*/ 16240 h 164830"/>
                <a:gd name="connsiteX6" fmla="*/ 121920 w 361950"/>
                <a:gd name="connsiteY6" fmla="*/ 58150 h 164830"/>
                <a:gd name="connsiteX7" fmla="*/ 125730 w 361950"/>
                <a:gd name="connsiteY7" fmla="*/ 58150 h 164830"/>
                <a:gd name="connsiteX0" fmla="*/ 361950 w 361950"/>
                <a:gd name="connsiteY0" fmla="*/ 164830 h 164830"/>
                <a:gd name="connsiteX1" fmla="*/ 114300 w 361950"/>
                <a:gd name="connsiteY1" fmla="*/ 81010 h 164830"/>
                <a:gd name="connsiteX2" fmla="*/ 72390 w 361950"/>
                <a:gd name="connsiteY2" fmla="*/ 61960 h 164830"/>
                <a:gd name="connsiteX3" fmla="*/ 0 w 361950"/>
                <a:gd name="connsiteY3" fmla="*/ 8620 h 164830"/>
                <a:gd name="connsiteX4" fmla="*/ 45720 w 361950"/>
                <a:gd name="connsiteY4" fmla="*/ 16240 h 164830"/>
                <a:gd name="connsiteX5" fmla="*/ 121920 w 361950"/>
                <a:gd name="connsiteY5" fmla="*/ 58150 h 164830"/>
                <a:gd name="connsiteX6" fmla="*/ 125730 w 361950"/>
                <a:gd name="connsiteY6" fmla="*/ 58150 h 164830"/>
                <a:gd name="connsiteX0" fmla="*/ 361950 w 361950"/>
                <a:gd name="connsiteY0" fmla="*/ 164830 h 164830"/>
                <a:gd name="connsiteX1" fmla="*/ 72390 w 361950"/>
                <a:gd name="connsiteY1" fmla="*/ 61960 h 164830"/>
                <a:gd name="connsiteX2" fmla="*/ 0 w 361950"/>
                <a:gd name="connsiteY2" fmla="*/ 8620 h 164830"/>
                <a:gd name="connsiteX3" fmla="*/ 45720 w 361950"/>
                <a:gd name="connsiteY3" fmla="*/ 16240 h 164830"/>
                <a:gd name="connsiteX4" fmla="*/ 121920 w 361950"/>
                <a:gd name="connsiteY4" fmla="*/ 58150 h 164830"/>
                <a:gd name="connsiteX5" fmla="*/ 125730 w 361950"/>
                <a:gd name="connsiteY5" fmla="*/ 58150 h 164830"/>
                <a:gd name="connsiteX0" fmla="*/ 361950 w 361950"/>
                <a:gd name="connsiteY0" fmla="*/ 164830 h 164830"/>
                <a:gd name="connsiteX1" fmla="*/ 0 w 361950"/>
                <a:gd name="connsiteY1" fmla="*/ 8620 h 164830"/>
                <a:gd name="connsiteX2" fmla="*/ 45720 w 361950"/>
                <a:gd name="connsiteY2" fmla="*/ 16240 h 164830"/>
                <a:gd name="connsiteX3" fmla="*/ 121920 w 361950"/>
                <a:gd name="connsiteY3" fmla="*/ 58150 h 164830"/>
                <a:gd name="connsiteX4" fmla="*/ 125730 w 361950"/>
                <a:gd name="connsiteY4" fmla="*/ 58150 h 164830"/>
                <a:gd name="connsiteX0" fmla="*/ 361950 w 361950"/>
                <a:gd name="connsiteY0" fmla="*/ 164830 h 164830"/>
                <a:gd name="connsiteX1" fmla="*/ 102870 w 361950"/>
                <a:gd name="connsiteY1" fmla="*/ 56245 h 164830"/>
                <a:gd name="connsiteX2" fmla="*/ 0 w 361950"/>
                <a:gd name="connsiteY2" fmla="*/ 8620 h 164830"/>
                <a:gd name="connsiteX3" fmla="*/ 45720 w 361950"/>
                <a:gd name="connsiteY3" fmla="*/ 16240 h 164830"/>
                <a:gd name="connsiteX4" fmla="*/ 121920 w 361950"/>
                <a:gd name="connsiteY4" fmla="*/ 58150 h 164830"/>
                <a:gd name="connsiteX5" fmla="*/ 125730 w 361950"/>
                <a:gd name="connsiteY5" fmla="*/ 58150 h 164830"/>
                <a:gd name="connsiteX0" fmla="*/ 361950 w 361950"/>
                <a:gd name="connsiteY0" fmla="*/ 164830 h 164830"/>
                <a:gd name="connsiteX1" fmla="*/ 102870 w 361950"/>
                <a:gd name="connsiteY1" fmla="*/ 56245 h 164830"/>
                <a:gd name="connsiteX2" fmla="*/ 0 w 361950"/>
                <a:gd name="connsiteY2" fmla="*/ 8620 h 164830"/>
                <a:gd name="connsiteX3" fmla="*/ 45720 w 361950"/>
                <a:gd name="connsiteY3" fmla="*/ 16240 h 164830"/>
                <a:gd name="connsiteX4" fmla="*/ 121920 w 361950"/>
                <a:gd name="connsiteY4" fmla="*/ 58150 h 164830"/>
                <a:gd name="connsiteX0" fmla="*/ 361950 w 361950"/>
                <a:gd name="connsiteY0" fmla="*/ 164830 h 164830"/>
                <a:gd name="connsiteX1" fmla="*/ 102870 w 361950"/>
                <a:gd name="connsiteY1" fmla="*/ 56245 h 164830"/>
                <a:gd name="connsiteX2" fmla="*/ 0 w 361950"/>
                <a:gd name="connsiteY2" fmla="*/ 8620 h 164830"/>
                <a:gd name="connsiteX3" fmla="*/ 45720 w 361950"/>
                <a:gd name="connsiteY3" fmla="*/ 16240 h 164830"/>
                <a:gd name="connsiteX0" fmla="*/ 361950 w 361950"/>
                <a:gd name="connsiteY0" fmla="*/ 156210 h 156210"/>
                <a:gd name="connsiteX1" fmla="*/ 102870 w 361950"/>
                <a:gd name="connsiteY1" fmla="*/ 47625 h 156210"/>
                <a:gd name="connsiteX2" fmla="*/ 0 w 361950"/>
                <a:gd name="connsiteY2" fmla="*/ 0 h 156210"/>
                <a:gd name="connsiteX0" fmla="*/ 361950 w 361950"/>
                <a:gd name="connsiteY0" fmla="*/ 156210 h 156210"/>
                <a:gd name="connsiteX1" fmla="*/ 0 w 361950"/>
                <a:gd name="connsiteY1" fmla="*/ 0 h 156210"/>
                <a:gd name="connsiteX0" fmla="*/ 361950 w 361950"/>
                <a:gd name="connsiteY0" fmla="*/ 156210 h 156210"/>
                <a:gd name="connsiteX1" fmla="*/ 0 w 361950"/>
                <a:gd name="connsiteY1" fmla="*/ 0 h 156210"/>
                <a:gd name="connsiteX0" fmla="*/ 361950 w 361950"/>
                <a:gd name="connsiteY0" fmla="*/ 156210 h 156210"/>
                <a:gd name="connsiteX1" fmla="*/ 0 w 361950"/>
                <a:gd name="connsiteY1" fmla="*/ 0 h 156210"/>
                <a:gd name="connsiteX0" fmla="*/ 382905 w 382905"/>
                <a:gd name="connsiteY0" fmla="*/ 215265 h 215265"/>
                <a:gd name="connsiteX1" fmla="*/ 0 w 382905"/>
                <a:gd name="connsiteY1" fmla="*/ 0 h 215265"/>
              </a:gdLst>
              <a:ahLst/>
              <a:cxnLst>
                <a:cxn ang="0">
                  <a:pos x="connsiteX0" y="connsiteY0"/>
                </a:cxn>
                <a:cxn ang="0">
                  <a:pos x="connsiteX1" y="connsiteY1"/>
                </a:cxn>
              </a:cxnLst>
              <a:rect l="l" t="t" r="r" b="b"/>
              <a:pathLst>
                <a:path w="382905" h="215265">
                  <a:moveTo>
                    <a:pt x="382905" y="215265"/>
                  </a:moveTo>
                  <a:cubicBezTo>
                    <a:pt x="115570" y="172720"/>
                    <a:pt x="48260" y="71120"/>
                    <a:pt x="0" y="0"/>
                  </a:cubicBezTo>
                </a:path>
              </a:pathLst>
            </a:custGeom>
            <a:ln>
              <a:solidFill>
                <a:schemeClr val="accent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cxnSp>
        <p:nvCxnSpPr>
          <p:cNvPr id="67" name="直接连接符 66">
            <a:extLst>
              <a:ext uri="{FF2B5EF4-FFF2-40B4-BE49-F238E27FC236}">
                <a16:creationId xmlns:a16="http://schemas.microsoft.com/office/drawing/2014/main" id="{B89FB0A3-33A9-6D31-4A67-B0151A305B56}"/>
              </a:ext>
            </a:extLst>
          </p:cNvPr>
          <p:cNvCxnSpPr>
            <a:cxnSpLocks/>
          </p:cNvCxnSpPr>
          <p:nvPr/>
        </p:nvCxnSpPr>
        <p:spPr>
          <a:xfrm>
            <a:off x="3948984" y="3107856"/>
            <a:ext cx="5119953" cy="0"/>
          </a:xfrm>
          <a:prstGeom prst="line">
            <a:avLst/>
          </a:prstGeom>
          <a:ln>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F3CBFE0F-E6B8-DF2D-04B8-727AE0A9E744}"/>
              </a:ext>
            </a:extLst>
          </p:cNvPr>
          <p:cNvCxnSpPr>
            <a:cxnSpLocks/>
          </p:cNvCxnSpPr>
          <p:nvPr/>
        </p:nvCxnSpPr>
        <p:spPr>
          <a:xfrm>
            <a:off x="7259062" y="5280214"/>
            <a:ext cx="4432506" cy="4090"/>
          </a:xfrm>
          <a:prstGeom prst="line">
            <a:avLst/>
          </a:prstGeom>
          <a:ln>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D14BC653-A613-5FAB-5C6A-5273AF4FF5C0}"/>
              </a:ext>
            </a:extLst>
          </p:cNvPr>
          <p:cNvCxnSpPr>
            <a:cxnSpLocks/>
          </p:cNvCxnSpPr>
          <p:nvPr/>
        </p:nvCxnSpPr>
        <p:spPr>
          <a:xfrm flipH="1" flipV="1">
            <a:off x="6924732" y="4174241"/>
            <a:ext cx="320724" cy="1105973"/>
          </a:xfrm>
          <a:prstGeom prst="line">
            <a:avLst/>
          </a:prstGeom>
          <a:ln>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21D7774C-B9AF-E01A-B4D9-2AA95FF495F2}"/>
              </a:ext>
            </a:extLst>
          </p:cNvPr>
          <p:cNvCxnSpPr>
            <a:cxnSpLocks/>
          </p:cNvCxnSpPr>
          <p:nvPr/>
        </p:nvCxnSpPr>
        <p:spPr>
          <a:xfrm>
            <a:off x="5906330" y="4174241"/>
            <a:ext cx="4130824" cy="0"/>
          </a:xfrm>
          <a:prstGeom prst="line">
            <a:avLst/>
          </a:prstGeom>
          <a:ln>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DD514FD0-7C90-8FCB-D575-DD503D248C56}"/>
              </a:ext>
            </a:extLst>
          </p:cNvPr>
          <p:cNvCxnSpPr>
            <a:cxnSpLocks/>
          </p:cNvCxnSpPr>
          <p:nvPr/>
        </p:nvCxnSpPr>
        <p:spPr>
          <a:xfrm flipH="1" flipV="1">
            <a:off x="5589768" y="3098240"/>
            <a:ext cx="309226" cy="1079660"/>
          </a:xfrm>
          <a:prstGeom prst="line">
            <a:avLst/>
          </a:prstGeom>
          <a:ln>
            <a:solidFill>
              <a:schemeClr val="accent1"/>
            </a:solidFill>
            <a:prstDash val="sysDot"/>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49894390-BE0E-C151-14AB-70326AAD278F}"/>
              </a:ext>
            </a:extLst>
          </p:cNvPr>
          <p:cNvSpPr txBox="1"/>
          <p:nvPr/>
        </p:nvSpPr>
        <p:spPr>
          <a:xfrm>
            <a:off x="4611893" y="2447987"/>
            <a:ext cx="934615" cy="707886"/>
          </a:xfrm>
          <a:prstGeom prst="rect">
            <a:avLst/>
          </a:prstGeom>
          <a:noFill/>
        </p:spPr>
        <p:txBody>
          <a:bodyPr wrap="square" rtlCol="0">
            <a:spAutoFit/>
          </a:bodyPr>
          <a:lstStyle/>
          <a:p>
            <a:r>
              <a:rPr lang="en-US" altLang="zh-CN" sz="4000" dirty="0">
                <a:solidFill>
                  <a:schemeClr val="tx1">
                    <a:lumMod val="75000"/>
                    <a:lumOff val="25000"/>
                  </a:schemeClr>
                </a:solidFill>
                <a:latin typeface="+mj-ea"/>
                <a:ea typeface="+mj-ea"/>
              </a:rPr>
              <a:t>01</a:t>
            </a:r>
            <a:endParaRPr lang="zh-CN" altLang="en-US" sz="4000" dirty="0">
              <a:solidFill>
                <a:schemeClr val="tx1">
                  <a:lumMod val="75000"/>
                  <a:lumOff val="25000"/>
                </a:schemeClr>
              </a:solidFill>
              <a:latin typeface="+mj-ea"/>
              <a:ea typeface="+mj-ea"/>
            </a:endParaRPr>
          </a:p>
        </p:txBody>
      </p:sp>
      <p:sp>
        <p:nvSpPr>
          <p:cNvPr id="8" name="文本框 7">
            <a:extLst>
              <a:ext uri="{FF2B5EF4-FFF2-40B4-BE49-F238E27FC236}">
                <a16:creationId xmlns:a16="http://schemas.microsoft.com/office/drawing/2014/main" id="{2DADDDCF-66E6-D2EF-F003-EF2EB8DF84DF}"/>
              </a:ext>
            </a:extLst>
          </p:cNvPr>
          <p:cNvSpPr txBox="1"/>
          <p:nvPr/>
        </p:nvSpPr>
        <p:spPr>
          <a:xfrm>
            <a:off x="6066707" y="3483067"/>
            <a:ext cx="934615" cy="707886"/>
          </a:xfrm>
          <a:prstGeom prst="rect">
            <a:avLst/>
          </a:prstGeom>
          <a:noFill/>
        </p:spPr>
        <p:txBody>
          <a:bodyPr wrap="square" rtlCol="0">
            <a:spAutoFit/>
          </a:bodyPr>
          <a:lstStyle/>
          <a:p>
            <a:r>
              <a:rPr lang="en-US" altLang="zh-CN" sz="4000" dirty="0">
                <a:solidFill>
                  <a:schemeClr val="tx1">
                    <a:lumMod val="75000"/>
                    <a:lumOff val="25000"/>
                  </a:schemeClr>
                </a:solidFill>
                <a:latin typeface="+mj-ea"/>
                <a:ea typeface="+mj-ea"/>
              </a:rPr>
              <a:t>02</a:t>
            </a:r>
            <a:endParaRPr lang="zh-CN" altLang="en-US" sz="4000" dirty="0">
              <a:solidFill>
                <a:schemeClr val="tx1">
                  <a:lumMod val="75000"/>
                  <a:lumOff val="25000"/>
                </a:schemeClr>
              </a:solidFill>
              <a:latin typeface="+mj-ea"/>
              <a:ea typeface="+mj-ea"/>
            </a:endParaRPr>
          </a:p>
        </p:txBody>
      </p:sp>
      <p:sp>
        <p:nvSpPr>
          <p:cNvPr id="9" name="文本框 8">
            <a:extLst>
              <a:ext uri="{FF2B5EF4-FFF2-40B4-BE49-F238E27FC236}">
                <a16:creationId xmlns:a16="http://schemas.microsoft.com/office/drawing/2014/main" id="{29472192-59C8-77CD-E32B-29728C054423}"/>
              </a:ext>
            </a:extLst>
          </p:cNvPr>
          <p:cNvSpPr txBox="1"/>
          <p:nvPr/>
        </p:nvSpPr>
        <p:spPr>
          <a:xfrm>
            <a:off x="7350188" y="4587281"/>
            <a:ext cx="934615" cy="707886"/>
          </a:xfrm>
          <a:prstGeom prst="rect">
            <a:avLst/>
          </a:prstGeom>
          <a:noFill/>
        </p:spPr>
        <p:txBody>
          <a:bodyPr wrap="square" rtlCol="0">
            <a:spAutoFit/>
          </a:bodyPr>
          <a:lstStyle/>
          <a:p>
            <a:r>
              <a:rPr lang="en-US" altLang="zh-CN" sz="4000" dirty="0">
                <a:solidFill>
                  <a:schemeClr val="tx1">
                    <a:lumMod val="75000"/>
                    <a:lumOff val="25000"/>
                  </a:schemeClr>
                </a:solidFill>
                <a:latin typeface="+mj-ea"/>
                <a:ea typeface="+mj-ea"/>
              </a:rPr>
              <a:t>03</a:t>
            </a:r>
            <a:endParaRPr lang="zh-CN" altLang="en-US" sz="4000" dirty="0">
              <a:solidFill>
                <a:schemeClr val="tx1">
                  <a:lumMod val="75000"/>
                  <a:lumOff val="25000"/>
                </a:schemeClr>
              </a:solidFill>
              <a:latin typeface="+mj-ea"/>
              <a:ea typeface="+mj-ea"/>
            </a:endParaRPr>
          </a:p>
        </p:txBody>
      </p:sp>
    </p:spTree>
    <p:extLst>
      <p:ext uri="{BB962C8B-B14F-4D97-AF65-F5344CB8AC3E}">
        <p14:creationId xmlns:p14="http://schemas.microsoft.com/office/powerpoint/2010/main" val="1729759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alpha val="73000"/>
              </a:schemeClr>
            </a:gs>
            <a:gs pos="100000">
              <a:schemeClr val="accent1">
                <a:lumMod val="60000"/>
                <a:lumOff val="40000"/>
                <a:alpha val="5000"/>
              </a:schemeClr>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18" name="任意多边形: 形状 17">
            <a:extLst>
              <a:ext uri="{FF2B5EF4-FFF2-40B4-BE49-F238E27FC236}">
                <a16:creationId xmlns:a16="http://schemas.microsoft.com/office/drawing/2014/main" id="{4B8EE683-9C32-DB61-9FE6-214ECAF12EE7}"/>
              </a:ext>
            </a:extLst>
          </p:cNvPr>
          <p:cNvSpPr/>
          <p:nvPr/>
        </p:nvSpPr>
        <p:spPr>
          <a:xfrm flipH="1">
            <a:off x="-1" y="0"/>
            <a:ext cx="4467223" cy="6858000"/>
          </a:xfrm>
          <a:custGeom>
            <a:avLst/>
            <a:gdLst>
              <a:gd name="connsiteX0" fmla="*/ 1659313 w 4467223"/>
              <a:gd name="connsiteY0" fmla="*/ 0 h 6371544"/>
              <a:gd name="connsiteX1" fmla="*/ 4467223 w 4467223"/>
              <a:gd name="connsiteY1" fmla="*/ 0 h 6371544"/>
              <a:gd name="connsiteX2" fmla="*/ 4467223 w 4467223"/>
              <a:gd name="connsiteY2" fmla="*/ 1515159 h 6371544"/>
              <a:gd name="connsiteX3" fmla="*/ 3202496 w 4467223"/>
              <a:gd name="connsiteY3" fmla="*/ 6371544 h 6371544"/>
              <a:gd name="connsiteX4" fmla="*/ 0 w 4467223"/>
              <a:gd name="connsiteY4" fmla="*/ 6371544 h 6371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7223" h="6371544">
                <a:moveTo>
                  <a:pt x="1659313" y="0"/>
                </a:moveTo>
                <a:lnTo>
                  <a:pt x="4467223" y="0"/>
                </a:lnTo>
                <a:lnTo>
                  <a:pt x="4467223" y="1515159"/>
                </a:lnTo>
                <a:lnTo>
                  <a:pt x="3202496" y="6371544"/>
                </a:lnTo>
                <a:lnTo>
                  <a:pt x="0" y="6371544"/>
                </a:lnTo>
                <a:close/>
              </a:path>
            </a:pathLst>
          </a:custGeom>
          <a:gradFill>
            <a:gsLst>
              <a:gs pos="0">
                <a:schemeClr val="accent1">
                  <a:lumMod val="40000"/>
                  <a:lumOff val="60000"/>
                  <a:alpha val="58000"/>
                </a:schemeClr>
              </a:gs>
              <a:gs pos="100000">
                <a:schemeClr val="accent1">
                  <a:lumMod val="75000"/>
                </a:schemeClr>
              </a:gs>
            </a:gsLst>
            <a:lin ang="5400000" scaled="1"/>
          </a:gradFill>
          <a:ln>
            <a:noFill/>
          </a:ln>
          <a:effectLst>
            <a:outerShdw blurRad="139700" dist="101600" dir="2700000" algn="tl"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矩形: 圆角 14">
            <a:extLst>
              <a:ext uri="{FF2B5EF4-FFF2-40B4-BE49-F238E27FC236}">
                <a16:creationId xmlns:a16="http://schemas.microsoft.com/office/drawing/2014/main" id="{5F0C3568-9C96-04CE-C6C5-11B29971D20F}"/>
              </a:ext>
            </a:extLst>
          </p:cNvPr>
          <p:cNvSpPr/>
          <p:nvPr/>
        </p:nvSpPr>
        <p:spPr>
          <a:xfrm>
            <a:off x="2652562" y="2015964"/>
            <a:ext cx="9539438" cy="2208373"/>
          </a:xfrm>
          <a:prstGeom prst="roundRect">
            <a:avLst>
              <a:gd name="adj" fmla="val 0"/>
            </a:avLst>
          </a:prstGeom>
          <a:solidFill>
            <a:schemeClr val="accent1">
              <a:lumMod val="40000"/>
              <a:lumOff val="60000"/>
              <a:alpha val="10000"/>
            </a:schemeClr>
          </a:solidFill>
          <a:ln>
            <a:noFill/>
          </a:ln>
          <a:effectLst>
            <a:outerShdw blurRad="139700" dist="203200" dir="2700000" algn="tl" rotWithShape="0">
              <a:schemeClr val="accent1">
                <a:lumMod val="60000"/>
                <a:lumOff val="4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1" name="直接箭头连接符 10">
            <a:extLst>
              <a:ext uri="{FF2B5EF4-FFF2-40B4-BE49-F238E27FC236}">
                <a16:creationId xmlns:a16="http://schemas.microsoft.com/office/drawing/2014/main" id="{823F2A60-23CD-7583-32D4-95FF9CB86540}"/>
              </a:ext>
            </a:extLst>
          </p:cNvPr>
          <p:cNvCxnSpPr>
            <a:cxnSpLocks/>
          </p:cNvCxnSpPr>
          <p:nvPr/>
        </p:nvCxnSpPr>
        <p:spPr>
          <a:xfrm>
            <a:off x="4285488" y="6281465"/>
            <a:ext cx="7906512" cy="0"/>
          </a:xfrm>
          <a:prstGeom prst="straightConnector1">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ailEnd type="none"/>
          </a:ln>
        </p:spPr>
        <p:style>
          <a:lnRef idx="1">
            <a:schemeClr val="accent1"/>
          </a:lnRef>
          <a:fillRef idx="0">
            <a:schemeClr val="accent1"/>
          </a:fillRef>
          <a:effectRef idx="0">
            <a:schemeClr val="accent1"/>
          </a:effectRef>
          <a:fontRef idx="minor">
            <a:schemeClr val="tx1"/>
          </a:fontRef>
        </p:style>
      </p:cxnSp>
      <p:sp>
        <p:nvSpPr>
          <p:cNvPr id="54" name="文本框 53">
            <a:extLst>
              <a:ext uri="{FF2B5EF4-FFF2-40B4-BE49-F238E27FC236}">
                <a16:creationId xmlns:a16="http://schemas.microsoft.com/office/drawing/2014/main" id="{D49D2EC7-9EFC-C087-66C7-8DEF0894ECDE}"/>
              </a:ext>
            </a:extLst>
          </p:cNvPr>
          <p:cNvSpPr txBox="1"/>
          <p:nvPr/>
        </p:nvSpPr>
        <p:spPr>
          <a:xfrm>
            <a:off x="4467223" y="2696270"/>
            <a:ext cx="6150009" cy="923330"/>
          </a:xfrm>
          <a:prstGeom prst="rect">
            <a:avLst/>
          </a:prstGeom>
          <a:noFill/>
        </p:spPr>
        <p:txBody>
          <a:bodyPr wrap="square" rtlCol="0">
            <a:spAutoFit/>
          </a:bodyPr>
          <a:lstStyle/>
          <a:p>
            <a:pPr algn="ctr"/>
            <a:r>
              <a:rPr lang="zh-CN" altLang="en-US" sz="5400" dirty="0">
                <a:solidFill>
                  <a:schemeClr val="accent1">
                    <a:lumMod val="50000"/>
                  </a:schemeClr>
                </a:solidFill>
                <a:latin typeface="+mj-ea"/>
                <a:ea typeface="+mj-ea"/>
                <a:cs typeface="阿里巴巴普惠体 2.0 95 ExtraBold" panose="00020600040101010101" pitchFamily="18" charset="-122"/>
              </a:rPr>
              <a:t>上半年工作总结</a:t>
            </a:r>
          </a:p>
        </p:txBody>
      </p:sp>
      <p:grpSp>
        <p:nvGrpSpPr>
          <p:cNvPr id="90" name="组合 89">
            <a:extLst>
              <a:ext uri="{FF2B5EF4-FFF2-40B4-BE49-F238E27FC236}">
                <a16:creationId xmlns:a16="http://schemas.microsoft.com/office/drawing/2014/main" id="{D8177742-46D2-FD03-CAC3-9A548B0343A1}"/>
              </a:ext>
            </a:extLst>
          </p:cNvPr>
          <p:cNvGrpSpPr/>
          <p:nvPr/>
        </p:nvGrpSpPr>
        <p:grpSpPr>
          <a:xfrm>
            <a:off x="11955780" y="6116956"/>
            <a:ext cx="236220" cy="323846"/>
            <a:chOff x="11835765" y="6116956"/>
            <a:chExt cx="356235" cy="323846"/>
          </a:xfrm>
        </p:grpSpPr>
        <p:sp>
          <p:nvSpPr>
            <p:cNvPr id="88" name="任意多边形: 形状 87">
              <a:extLst>
                <a:ext uri="{FF2B5EF4-FFF2-40B4-BE49-F238E27FC236}">
                  <a16:creationId xmlns:a16="http://schemas.microsoft.com/office/drawing/2014/main" id="{DF6A3533-1635-7CF7-F6B9-DB1B7699584C}"/>
                </a:ext>
              </a:extLst>
            </p:cNvPr>
            <p:cNvSpPr/>
            <p:nvPr/>
          </p:nvSpPr>
          <p:spPr>
            <a:xfrm>
              <a:off x="11835765" y="6116956"/>
              <a:ext cx="356235" cy="161923"/>
            </a:xfrm>
            <a:custGeom>
              <a:avLst/>
              <a:gdLst>
                <a:gd name="connsiteX0" fmla="*/ 361950 w 361950"/>
                <a:gd name="connsiteY0" fmla="*/ 164830 h 164830"/>
                <a:gd name="connsiteX1" fmla="*/ 243840 w 361950"/>
                <a:gd name="connsiteY1" fmla="*/ 138160 h 164830"/>
                <a:gd name="connsiteX2" fmla="*/ 198120 w 361950"/>
                <a:gd name="connsiteY2" fmla="*/ 115300 h 164830"/>
                <a:gd name="connsiteX3" fmla="*/ 114300 w 361950"/>
                <a:gd name="connsiteY3" fmla="*/ 81010 h 164830"/>
                <a:gd name="connsiteX4" fmla="*/ 72390 w 361950"/>
                <a:gd name="connsiteY4" fmla="*/ 61960 h 164830"/>
                <a:gd name="connsiteX5" fmla="*/ 0 w 361950"/>
                <a:gd name="connsiteY5" fmla="*/ 8620 h 164830"/>
                <a:gd name="connsiteX6" fmla="*/ 45720 w 361950"/>
                <a:gd name="connsiteY6" fmla="*/ 16240 h 164830"/>
                <a:gd name="connsiteX7" fmla="*/ 121920 w 361950"/>
                <a:gd name="connsiteY7" fmla="*/ 58150 h 164830"/>
                <a:gd name="connsiteX8" fmla="*/ 125730 w 361950"/>
                <a:gd name="connsiteY8" fmla="*/ 58150 h 164830"/>
                <a:gd name="connsiteX0" fmla="*/ 361950 w 361950"/>
                <a:gd name="connsiteY0" fmla="*/ 164830 h 164830"/>
                <a:gd name="connsiteX1" fmla="*/ 198120 w 361950"/>
                <a:gd name="connsiteY1" fmla="*/ 115300 h 164830"/>
                <a:gd name="connsiteX2" fmla="*/ 114300 w 361950"/>
                <a:gd name="connsiteY2" fmla="*/ 81010 h 164830"/>
                <a:gd name="connsiteX3" fmla="*/ 72390 w 361950"/>
                <a:gd name="connsiteY3" fmla="*/ 61960 h 164830"/>
                <a:gd name="connsiteX4" fmla="*/ 0 w 361950"/>
                <a:gd name="connsiteY4" fmla="*/ 8620 h 164830"/>
                <a:gd name="connsiteX5" fmla="*/ 45720 w 361950"/>
                <a:gd name="connsiteY5" fmla="*/ 16240 h 164830"/>
                <a:gd name="connsiteX6" fmla="*/ 121920 w 361950"/>
                <a:gd name="connsiteY6" fmla="*/ 58150 h 164830"/>
                <a:gd name="connsiteX7" fmla="*/ 125730 w 361950"/>
                <a:gd name="connsiteY7" fmla="*/ 58150 h 164830"/>
                <a:gd name="connsiteX0" fmla="*/ 361950 w 361950"/>
                <a:gd name="connsiteY0" fmla="*/ 164830 h 164830"/>
                <a:gd name="connsiteX1" fmla="*/ 114300 w 361950"/>
                <a:gd name="connsiteY1" fmla="*/ 81010 h 164830"/>
                <a:gd name="connsiteX2" fmla="*/ 72390 w 361950"/>
                <a:gd name="connsiteY2" fmla="*/ 61960 h 164830"/>
                <a:gd name="connsiteX3" fmla="*/ 0 w 361950"/>
                <a:gd name="connsiteY3" fmla="*/ 8620 h 164830"/>
                <a:gd name="connsiteX4" fmla="*/ 45720 w 361950"/>
                <a:gd name="connsiteY4" fmla="*/ 16240 h 164830"/>
                <a:gd name="connsiteX5" fmla="*/ 121920 w 361950"/>
                <a:gd name="connsiteY5" fmla="*/ 58150 h 164830"/>
                <a:gd name="connsiteX6" fmla="*/ 125730 w 361950"/>
                <a:gd name="connsiteY6" fmla="*/ 58150 h 164830"/>
                <a:gd name="connsiteX0" fmla="*/ 361950 w 361950"/>
                <a:gd name="connsiteY0" fmla="*/ 164830 h 164830"/>
                <a:gd name="connsiteX1" fmla="*/ 72390 w 361950"/>
                <a:gd name="connsiteY1" fmla="*/ 61960 h 164830"/>
                <a:gd name="connsiteX2" fmla="*/ 0 w 361950"/>
                <a:gd name="connsiteY2" fmla="*/ 8620 h 164830"/>
                <a:gd name="connsiteX3" fmla="*/ 45720 w 361950"/>
                <a:gd name="connsiteY3" fmla="*/ 16240 h 164830"/>
                <a:gd name="connsiteX4" fmla="*/ 121920 w 361950"/>
                <a:gd name="connsiteY4" fmla="*/ 58150 h 164830"/>
                <a:gd name="connsiteX5" fmla="*/ 125730 w 361950"/>
                <a:gd name="connsiteY5" fmla="*/ 58150 h 164830"/>
                <a:gd name="connsiteX0" fmla="*/ 361950 w 361950"/>
                <a:gd name="connsiteY0" fmla="*/ 164830 h 164830"/>
                <a:gd name="connsiteX1" fmla="*/ 0 w 361950"/>
                <a:gd name="connsiteY1" fmla="*/ 8620 h 164830"/>
                <a:gd name="connsiteX2" fmla="*/ 45720 w 361950"/>
                <a:gd name="connsiteY2" fmla="*/ 16240 h 164830"/>
                <a:gd name="connsiteX3" fmla="*/ 121920 w 361950"/>
                <a:gd name="connsiteY3" fmla="*/ 58150 h 164830"/>
                <a:gd name="connsiteX4" fmla="*/ 125730 w 361950"/>
                <a:gd name="connsiteY4" fmla="*/ 58150 h 164830"/>
                <a:gd name="connsiteX0" fmla="*/ 361950 w 361950"/>
                <a:gd name="connsiteY0" fmla="*/ 164830 h 164830"/>
                <a:gd name="connsiteX1" fmla="*/ 102870 w 361950"/>
                <a:gd name="connsiteY1" fmla="*/ 56245 h 164830"/>
                <a:gd name="connsiteX2" fmla="*/ 0 w 361950"/>
                <a:gd name="connsiteY2" fmla="*/ 8620 h 164830"/>
                <a:gd name="connsiteX3" fmla="*/ 45720 w 361950"/>
                <a:gd name="connsiteY3" fmla="*/ 16240 h 164830"/>
                <a:gd name="connsiteX4" fmla="*/ 121920 w 361950"/>
                <a:gd name="connsiteY4" fmla="*/ 58150 h 164830"/>
                <a:gd name="connsiteX5" fmla="*/ 125730 w 361950"/>
                <a:gd name="connsiteY5" fmla="*/ 58150 h 164830"/>
                <a:gd name="connsiteX0" fmla="*/ 361950 w 361950"/>
                <a:gd name="connsiteY0" fmla="*/ 164830 h 164830"/>
                <a:gd name="connsiteX1" fmla="*/ 102870 w 361950"/>
                <a:gd name="connsiteY1" fmla="*/ 56245 h 164830"/>
                <a:gd name="connsiteX2" fmla="*/ 0 w 361950"/>
                <a:gd name="connsiteY2" fmla="*/ 8620 h 164830"/>
                <a:gd name="connsiteX3" fmla="*/ 45720 w 361950"/>
                <a:gd name="connsiteY3" fmla="*/ 16240 h 164830"/>
                <a:gd name="connsiteX4" fmla="*/ 121920 w 361950"/>
                <a:gd name="connsiteY4" fmla="*/ 58150 h 164830"/>
                <a:gd name="connsiteX0" fmla="*/ 361950 w 361950"/>
                <a:gd name="connsiteY0" fmla="*/ 164830 h 164830"/>
                <a:gd name="connsiteX1" fmla="*/ 102870 w 361950"/>
                <a:gd name="connsiteY1" fmla="*/ 56245 h 164830"/>
                <a:gd name="connsiteX2" fmla="*/ 0 w 361950"/>
                <a:gd name="connsiteY2" fmla="*/ 8620 h 164830"/>
                <a:gd name="connsiteX3" fmla="*/ 45720 w 361950"/>
                <a:gd name="connsiteY3" fmla="*/ 16240 h 164830"/>
                <a:gd name="connsiteX0" fmla="*/ 361950 w 361950"/>
                <a:gd name="connsiteY0" fmla="*/ 156210 h 156210"/>
                <a:gd name="connsiteX1" fmla="*/ 102870 w 361950"/>
                <a:gd name="connsiteY1" fmla="*/ 47625 h 156210"/>
                <a:gd name="connsiteX2" fmla="*/ 0 w 361950"/>
                <a:gd name="connsiteY2" fmla="*/ 0 h 156210"/>
                <a:gd name="connsiteX0" fmla="*/ 361950 w 361950"/>
                <a:gd name="connsiteY0" fmla="*/ 156210 h 156210"/>
                <a:gd name="connsiteX1" fmla="*/ 0 w 361950"/>
                <a:gd name="connsiteY1" fmla="*/ 0 h 156210"/>
                <a:gd name="connsiteX0" fmla="*/ 361950 w 361950"/>
                <a:gd name="connsiteY0" fmla="*/ 156210 h 156210"/>
                <a:gd name="connsiteX1" fmla="*/ 0 w 361950"/>
                <a:gd name="connsiteY1" fmla="*/ 0 h 156210"/>
                <a:gd name="connsiteX0" fmla="*/ 361950 w 361950"/>
                <a:gd name="connsiteY0" fmla="*/ 156210 h 156210"/>
                <a:gd name="connsiteX1" fmla="*/ 0 w 361950"/>
                <a:gd name="connsiteY1" fmla="*/ 0 h 156210"/>
                <a:gd name="connsiteX0" fmla="*/ 382905 w 382905"/>
                <a:gd name="connsiteY0" fmla="*/ 215265 h 215265"/>
                <a:gd name="connsiteX1" fmla="*/ 0 w 382905"/>
                <a:gd name="connsiteY1" fmla="*/ 0 h 215265"/>
              </a:gdLst>
              <a:ahLst/>
              <a:cxnLst>
                <a:cxn ang="0">
                  <a:pos x="connsiteX0" y="connsiteY0"/>
                </a:cxn>
                <a:cxn ang="0">
                  <a:pos x="connsiteX1" y="connsiteY1"/>
                </a:cxn>
              </a:cxnLst>
              <a:rect l="l" t="t" r="r" b="b"/>
              <a:pathLst>
                <a:path w="382905" h="215265">
                  <a:moveTo>
                    <a:pt x="382905" y="215265"/>
                  </a:moveTo>
                  <a:cubicBezTo>
                    <a:pt x="115570" y="172720"/>
                    <a:pt x="48260" y="71120"/>
                    <a:pt x="0" y="0"/>
                  </a:cubicBezTo>
                </a:path>
              </a:pathLst>
            </a:custGeom>
            <a:ln>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9" name="任意多边形: 形状 88">
              <a:extLst>
                <a:ext uri="{FF2B5EF4-FFF2-40B4-BE49-F238E27FC236}">
                  <a16:creationId xmlns:a16="http://schemas.microsoft.com/office/drawing/2014/main" id="{06A4E8AE-73F6-A38B-4D72-0D2E00BE5963}"/>
                </a:ext>
              </a:extLst>
            </p:cNvPr>
            <p:cNvSpPr/>
            <p:nvPr/>
          </p:nvSpPr>
          <p:spPr>
            <a:xfrm flipV="1">
              <a:off x="11835765" y="6278879"/>
              <a:ext cx="356235" cy="161923"/>
            </a:xfrm>
            <a:custGeom>
              <a:avLst/>
              <a:gdLst>
                <a:gd name="connsiteX0" fmla="*/ 361950 w 361950"/>
                <a:gd name="connsiteY0" fmla="*/ 164830 h 164830"/>
                <a:gd name="connsiteX1" fmla="*/ 243840 w 361950"/>
                <a:gd name="connsiteY1" fmla="*/ 138160 h 164830"/>
                <a:gd name="connsiteX2" fmla="*/ 198120 w 361950"/>
                <a:gd name="connsiteY2" fmla="*/ 115300 h 164830"/>
                <a:gd name="connsiteX3" fmla="*/ 114300 w 361950"/>
                <a:gd name="connsiteY3" fmla="*/ 81010 h 164830"/>
                <a:gd name="connsiteX4" fmla="*/ 72390 w 361950"/>
                <a:gd name="connsiteY4" fmla="*/ 61960 h 164830"/>
                <a:gd name="connsiteX5" fmla="*/ 0 w 361950"/>
                <a:gd name="connsiteY5" fmla="*/ 8620 h 164830"/>
                <a:gd name="connsiteX6" fmla="*/ 45720 w 361950"/>
                <a:gd name="connsiteY6" fmla="*/ 16240 h 164830"/>
                <a:gd name="connsiteX7" fmla="*/ 121920 w 361950"/>
                <a:gd name="connsiteY7" fmla="*/ 58150 h 164830"/>
                <a:gd name="connsiteX8" fmla="*/ 125730 w 361950"/>
                <a:gd name="connsiteY8" fmla="*/ 58150 h 164830"/>
                <a:gd name="connsiteX0" fmla="*/ 361950 w 361950"/>
                <a:gd name="connsiteY0" fmla="*/ 164830 h 164830"/>
                <a:gd name="connsiteX1" fmla="*/ 198120 w 361950"/>
                <a:gd name="connsiteY1" fmla="*/ 115300 h 164830"/>
                <a:gd name="connsiteX2" fmla="*/ 114300 w 361950"/>
                <a:gd name="connsiteY2" fmla="*/ 81010 h 164830"/>
                <a:gd name="connsiteX3" fmla="*/ 72390 w 361950"/>
                <a:gd name="connsiteY3" fmla="*/ 61960 h 164830"/>
                <a:gd name="connsiteX4" fmla="*/ 0 w 361950"/>
                <a:gd name="connsiteY4" fmla="*/ 8620 h 164830"/>
                <a:gd name="connsiteX5" fmla="*/ 45720 w 361950"/>
                <a:gd name="connsiteY5" fmla="*/ 16240 h 164830"/>
                <a:gd name="connsiteX6" fmla="*/ 121920 w 361950"/>
                <a:gd name="connsiteY6" fmla="*/ 58150 h 164830"/>
                <a:gd name="connsiteX7" fmla="*/ 125730 w 361950"/>
                <a:gd name="connsiteY7" fmla="*/ 58150 h 164830"/>
                <a:gd name="connsiteX0" fmla="*/ 361950 w 361950"/>
                <a:gd name="connsiteY0" fmla="*/ 164830 h 164830"/>
                <a:gd name="connsiteX1" fmla="*/ 114300 w 361950"/>
                <a:gd name="connsiteY1" fmla="*/ 81010 h 164830"/>
                <a:gd name="connsiteX2" fmla="*/ 72390 w 361950"/>
                <a:gd name="connsiteY2" fmla="*/ 61960 h 164830"/>
                <a:gd name="connsiteX3" fmla="*/ 0 w 361950"/>
                <a:gd name="connsiteY3" fmla="*/ 8620 h 164830"/>
                <a:gd name="connsiteX4" fmla="*/ 45720 w 361950"/>
                <a:gd name="connsiteY4" fmla="*/ 16240 h 164830"/>
                <a:gd name="connsiteX5" fmla="*/ 121920 w 361950"/>
                <a:gd name="connsiteY5" fmla="*/ 58150 h 164830"/>
                <a:gd name="connsiteX6" fmla="*/ 125730 w 361950"/>
                <a:gd name="connsiteY6" fmla="*/ 58150 h 164830"/>
                <a:gd name="connsiteX0" fmla="*/ 361950 w 361950"/>
                <a:gd name="connsiteY0" fmla="*/ 164830 h 164830"/>
                <a:gd name="connsiteX1" fmla="*/ 72390 w 361950"/>
                <a:gd name="connsiteY1" fmla="*/ 61960 h 164830"/>
                <a:gd name="connsiteX2" fmla="*/ 0 w 361950"/>
                <a:gd name="connsiteY2" fmla="*/ 8620 h 164830"/>
                <a:gd name="connsiteX3" fmla="*/ 45720 w 361950"/>
                <a:gd name="connsiteY3" fmla="*/ 16240 h 164830"/>
                <a:gd name="connsiteX4" fmla="*/ 121920 w 361950"/>
                <a:gd name="connsiteY4" fmla="*/ 58150 h 164830"/>
                <a:gd name="connsiteX5" fmla="*/ 125730 w 361950"/>
                <a:gd name="connsiteY5" fmla="*/ 58150 h 164830"/>
                <a:gd name="connsiteX0" fmla="*/ 361950 w 361950"/>
                <a:gd name="connsiteY0" fmla="*/ 164830 h 164830"/>
                <a:gd name="connsiteX1" fmla="*/ 0 w 361950"/>
                <a:gd name="connsiteY1" fmla="*/ 8620 h 164830"/>
                <a:gd name="connsiteX2" fmla="*/ 45720 w 361950"/>
                <a:gd name="connsiteY2" fmla="*/ 16240 h 164830"/>
                <a:gd name="connsiteX3" fmla="*/ 121920 w 361950"/>
                <a:gd name="connsiteY3" fmla="*/ 58150 h 164830"/>
                <a:gd name="connsiteX4" fmla="*/ 125730 w 361950"/>
                <a:gd name="connsiteY4" fmla="*/ 58150 h 164830"/>
                <a:gd name="connsiteX0" fmla="*/ 361950 w 361950"/>
                <a:gd name="connsiteY0" fmla="*/ 164830 h 164830"/>
                <a:gd name="connsiteX1" fmla="*/ 102870 w 361950"/>
                <a:gd name="connsiteY1" fmla="*/ 56245 h 164830"/>
                <a:gd name="connsiteX2" fmla="*/ 0 w 361950"/>
                <a:gd name="connsiteY2" fmla="*/ 8620 h 164830"/>
                <a:gd name="connsiteX3" fmla="*/ 45720 w 361950"/>
                <a:gd name="connsiteY3" fmla="*/ 16240 h 164830"/>
                <a:gd name="connsiteX4" fmla="*/ 121920 w 361950"/>
                <a:gd name="connsiteY4" fmla="*/ 58150 h 164830"/>
                <a:gd name="connsiteX5" fmla="*/ 125730 w 361950"/>
                <a:gd name="connsiteY5" fmla="*/ 58150 h 164830"/>
                <a:gd name="connsiteX0" fmla="*/ 361950 w 361950"/>
                <a:gd name="connsiteY0" fmla="*/ 164830 h 164830"/>
                <a:gd name="connsiteX1" fmla="*/ 102870 w 361950"/>
                <a:gd name="connsiteY1" fmla="*/ 56245 h 164830"/>
                <a:gd name="connsiteX2" fmla="*/ 0 w 361950"/>
                <a:gd name="connsiteY2" fmla="*/ 8620 h 164830"/>
                <a:gd name="connsiteX3" fmla="*/ 45720 w 361950"/>
                <a:gd name="connsiteY3" fmla="*/ 16240 h 164830"/>
                <a:gd name="connsiteX4" fmla="*/ 121920 w 361950"/>
                <a:gd name="connsiteY4" fmla="*/ 58150 h 164830"/>
                <a:gd name="connsiteX0" fmla="*/ 361950 w 361950"/>
                <a:gd name="connsiteY0" fmla="*/ 164830 h 164830"/>
                <a:gd name="connsiteX1" fmla="*/ 102870 w 361950"/>
                <a:gd name="connsiteY1" fmla="*/ 56245 h 164830"/>
                <a:gd name="connsiteX2" fmla="*/ 0 w 361950"/>
                <a:gd name="connsiteY2" fmla="*/ 8620 h 164830"/>
                <a:gd name="connsiteX3" fmla="*/ 45720 w 361950"/>
                <a:gd name="connsiteY3" fmla="*/ 16240 h 164830"/>
                <a:gd name="connsiteX0" fmla="*/ 361950 w 361950"/>
                <a:gd name="connsiteY0" fmla="*/ 156210 h 156210"/>
                <a:gd name="connsiteX1" fmla="*/ 102870 w 361950"/>
                <a:gd name="connsiteY1" fmla="*/ 47625 h 156210"/>
                <a:gd name="connsiteX2" fmla="*/ 0 w 361950"/>
                <a:gd name="connsiteY2" fmla="*/ 0 h 156210"/>
                <a:gd name="connsiteX0" fmla="*/ 361950 w 361950"/>
                <a:gd name="connsiteY0" fmla="*/ 156210 h 156210"/>
                <a:gd name="connsiteX1" fmla="*/ 0 w 361950"/>
                <a:gd name="connsiteY1" fmla="*/ 0 h 156210"/>
                <a:gd name="connsiteX0" fmla="*/ 361950 w 361950"/>
                <a:gd name="connsiteY0" fmla="*/ 156210 h 156210"/>
                <a:gd name="connsiteX1" fmla="*/ 0 w 361950"/>
                <a:gd name="connsiteY1" fmla="*/ 0 h 156210"/>
                <a:gd name="connsiteX0" fmla="*/ 361950 w 361950"/>
                <a:gd name="connsiteY0" fmla="*/ 156210 h 156210"/>
                <a:gd name="connsiteX1" fmla="*/ 0 w 361950"/>
                <a:gd name="connsiteY1" fmla="*/ 0 h 156210"/>
                <a:gd name="connsiteX0" fmla="*/ 382905 w 382905"/>
                <a:gd name="connsiteY0" fmla="*/ 215265 h 215265"/>
                <a:gd name="connsiteX1" fmla="*/ 0 w 382905"/>
                <a:gd name="connsiteY1" fmla="*/ 0 h 215265"/>
              </a:gdLst>
              <a:ahLst/>
              <a:cxnLst>
                <a:cxn ang="0">
                  <a:pos x="connsiteX0" y="connsiteY0"/>
                </a:cxn>
                <a:cxn ang="0">
                  <a:pos x="connsiteX1" y="connsiteY1"/>
                </a:cxn>
              </a:cxnLst>
              <a:rect l="l" t="t" r="r" b="b"/>
              <a:pathLst>
                <a:path w="382905" h="215265">
                  <a:moveTo>
                    <a:pt x="382905" y="215265"/>
                  </a:moveTo>
                  <a:cubicBezTo>
                    <a:pt x="115570" y="172720"/>
                    <a:pt x="48260" y="71120"/>
                    <a:pt x="0" y="0"/>
                  </a:cubicBezTo>
                </a:path>
              </a:pathLst>
            </a:custGeom>
            <a:ln>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2" name="文本框 1">
            <a:extLst>
              <a:ext uri="{FF2B5EF4-FFF2-40B4-BE49-F238E27FC236}">
                <a16:creationId xmlns:a16="http://schemas.microsoft.com/office/drawing/2014/main" id="{374AD0CD-FFD5-9AAF-9E90-26DB55A2A63E}"/>
              </a:ext>
            </a:extLst>
          </p:cNvPr>
          <p:cNvSpPr txBox="1"/>
          <p:nvPr/>
        </p:nvSpPr>
        <p:spPr>
          <a:xfrm>
            <a:off x="6688041" y="5117363"/>
            <a:ext cx="5503959" cy="1323439"/>
          </a:xfrm>
          <a:prstGeom prst="rect">
            <a:avLst/>
          </a:prstGeom>
          <a:noFill/>
        </p:spPr>
        <p:txBody>
          <a:bodyPr wrap="square" rtlCol="0">
            <a:spAutoFit/>
          </a:bodyPr>
          <a:lstStyle/>
          <a:p>
            <a:r>
              <a:rPr lang="en-US" altLang="zh-CN" sz="8000" dirty="0">
                <a:ln w="15875">
                  <a:solidFill>
                    <a:schemeClr val="accent1">
                      <a:alpha val="24000"/>
                    </a:schemeClr>
                  </a:solidFill>
                </a:ln>
                <a:noFill/>
                <a:latin typeface="+mj-ea"/>
                <a:ea typeface="+mj-ea"/>
              </a:rPr>
              <a:t>PART ONE</a:t>
            </a:r>
            <a:endParaRPr lang="zh-CN" altLang="en-US" sz="8000" dirty="0">
              <a:ln w="15875">
                <a:solidFill>
                  <a:schemeClr val="accent1">
                    <a:alpha val="24000"/>
                  </a:schemeClr>
                </a:solidFill>
              </a:ln>
              <a:noFill/>
              <a:latin typeface="+mj-ea"/>
              <a:ea typeface="+mj-ea"/>
            </a:endParaRPr>
          </a:p>
        </p:txBody>
      </p:sp>
      <p:pic>
        <p:nvPicPr>
          <p:cNvPr id="3" name="图形 2">
            <a:extLst>
              <a:ext uri="{FF2B5EF4-FFF2-40B4-BE49-F238E27FC236}">
                <a16:creationId xmlns:a16="http://schemas.microsoft.com/office/drawing/2014/main" id="{94FCCDF5-BDF3-E8E5-8A3D-9220B4AFF4C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9333" y="3789169"/>
            <a:ext cx="4467223" cy="3350418"/>
          </a:xfrm>
          <a:prstGeom prst="rect">
            <a:avLst/>
          </a:prstGeom>
        </p:spPr>
      </p:pic>
      <p:sp>
        <p:nvSpPr>
          <p:cNvPr id="6" name="文本框 5">
            <a:extLst>
              <a:ext uri="{FF2B5EF4-FFF2-40B4-BE49-F238E27FC236}">
                <a16:creationId xmlns:a16="http://schemas.microsoft.com/office/drawing/2014/main" id="{D953D8E8-B6D4-29AC-967A-6CCD971076BE}"/>
              </a:ext>
            </a:extLst>
          </p:cNvPr>
          <p:cNvSpPr txBox="1"/>
          <p:nvPr/>
        </p:nvSpPr>
        <p:spPr>
          <a:xfrm>
            <a:off x="1474457" y="2226911"/>
            <a:ext cx="2356210" cy="1862048"/>
          </a:xfrm>
          <a:prstGeom prst="rect">
            <a:avLst/>
          </a:prstGeom>
          <a:noFill/>
        </p:spPr>
        <p:txBody>
          <a:bodyPr wrap="square" rtlCol="0">
            <a:spAutoFit/>
          </a:bodyPr>
          <a:lstStyle/>
          <a:p>
            <a:r>
              <a:rPr lang="en-US" altLang="zh-CN" sz="11500" dirty="0">
                <a:solidFill>
                  <a:schemeClr val="bg1"/>
                </a:solidFill>
                <a:latin typeface="+mj-ea"/>
                <a:ea typeface="+mj-ea"/>
              </a:rPr>
              <a:t>01</a:t>
            </a:r>
            <a:endParaRPr lang="zh-CN" altLang="en-US" sz="11500" dirty="0">
              <a:solidFill>
                <a:schemeClr val="bg1"/>
              </a:solidFill>
              <a:latin typeface="+mj-ea"/>
              <a:ea typeface="+mj-ea"/>
            </a:endParaRPr>
          </a:p>
        </p:txBody>
      </p:sp>
      <p:sp>
        <p:nvSpPr>
          <p:cNvPr id="13" name="椭圆 12">
            <a:extLst>
              <a:ext uri="{FF2B5EF4-FFF2-40B4-BE49-F238E27FC236}">
                <a16:creationId xmlns:a16="http://schemas.microsoft.com/office/drawing/2014/main" id="{3285FC60-BAEB-3667-95A2-71FCC31E4F9C}"/>
              </a:ext>
            </a:extLst>
          </p:cNvPr>
          <p:cNvSpPr/>
          <p:nvPr/>
        </p:nvSpPr>
        <p:spPr>
          <a:xfrm>
            <a:off x="143465" y="6056032"/>
            <a:ext cx="516935" cy="516935"/>
          </a:xfrm>
          <a:prstGeom prst="ellipse">
            <a:avLst/>
          </a:prstGeom>
          <a:gradFill>
            <a:gsLst>
              <a:gs pos="0">
                <a:schemeClr val="bg1"/>
              </a:gs>
              <a:gs pos="97000">
                <a:schemeClr val="accent1">
                  <a:lumMod val="40000"/>
                  <a:lumOff val="60000"/>
                  <a:alpha val="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平行四边形 6">
            <a:extLst>
              <a:ext uri="{FF2B5EF4-FFF2-40B4-BE49-F238E27FC236}">
                <a16:creationId xmlns:a16="http://schemas.microsoft.com/office/drawing/2014/main" id="{975FA222-B461-BDDE-F7B8-F8A2973BA861}"/>
              </a:ext>
            </a:extLst>
          </p:cNvPr>
          <p:cNvSpPr/>
          <p:nvPr/>
        </p:nvSpPr>
        <p:spPr>
          <a:xfrm>
            <a:off x="8619251" y="3606409"/>
            <a:ext cx="1840374" cy="120434"/>
          </a:xfrm>
          <a:prstGeom prst="parallelogram">
            <a:avLst>
              <a:gd name="adj" fmla="val 33917"/>
            </a:avLst>
          </a:prstGeom>
          <a:gradFill>
            <a:gsLst>
              <a:gs pos="5000">
                <a:schemeClr val="accent1">
                  <a:lumMod val="40000"/>
                  <a:lumOff val="60000"/>
                  <a:alpha val="0"/>
                </a:schemeClr>
              </a:gs>
              <a:gs pos="100000">
                <a:schemeClr val="accent1">
                  <a:lumMod val="75000"/>
                </a:schemeClr>
              </a:gs>
            </a:gsLst>
            <a:lin ang="0" scaled="0"/>
          </a:gradFill>
          <a:ln>
            <a:noFill/>
          </a:ln>
          <a:effectLst>
            <a:outerShdw blurRad="139700" dist="101600" dir="2700000" algn="tl"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平行四边形 15">
            <a:extLst>
              <a:ext uri="{FF2B5EF4-FFF2-40B4-BE49-F238E27FC236}">
                <a16:creationId xmlns:a16="http://schemas.microsoft.com/office/drawing/2014/main" id="{71DFD3AC-84AF-EBC2-E1A9-40D5315BB9A8}"/>
              </a:ext>
            </a:extLst>
          </p:cNvPr>
          <p:cNvSpPr/>
          <p:nvPr/>
        </p:nvSpPr>
        <p:spPr>
          <a:xfrm>
            <a:off x="4095509" y="2483503"/>
            <a:ext cx="1840374" cy="120434"/>
          </a:xfrm>
          <a:prstGeom prst="parallelogram">
            <a:avLst>
              <a:gd name="adj" fmla="val 33917"/>
            </a:avLst>
          </a:prstGeom>
          <a:gradFill>
            <a:gsLst>
              <a:gs pos="5000">
                <a:schemeClr val="accent1">
                  <a:lumMod val="40000"/>
                  <a:lumOff val="60000"/>
                  <a:alpha val="0"/>
                </a:schemeClr>
              </a:gs>
              <a:gs pos="100000">
                <a:schemeClr val="accent1">
                  <a:lumMod val="75000"/>
                </a:schemeClr>
              </a:gs>
            </a:gsLst>
            <a:lin ang="0" scaled="0"/>
          </a:gradFill>
          <a:ln>
            <a:noFill/>
          </a:ln>
          <a:effectLst>
            <a:outerShdw blurRad="139700" dist="101600" dir="2700000" algn="tl"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5971735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0555E26-480A-6B3D-A1DC-6F9394BBB038}"/>
              </a:ext>
            </a:extLst>
          </p:cNvPr>
          <p:cNvSpPr>
            <a:spLocks noGrp="1"/>
          </p:cNvSpPr>
          <p:nvPr>
            <p:ph type="body" sz="quarter" idx="10"/>
          </p:nvPr>
        </p:nvSpPr>
        <p:spPr/>
        <p:txBody>
          <a:bodyPr/>
          <a:lstStyle/>
          <a:p>
            <a:r>
              <a:rPr lang="zh-CN" altLang="en-US" dirty="0"/>
              <a:t>上半年工作总结</a:t>
            </a:r>
          </a:p>
        </p:txBody>
      </p:sp>
      <p:sp>
        <p:nvSpPr>
          <p:cNvPr id="7" name="Rectangle: Rounded Corners 4">
            <a:extLst>
              <a:ext uri="{FF2B5EF4-FFF2-40B4-BE49-F238E27FC236}">
                <a16:creationId xmlns:a16="http://schemas.microsoft.com/office/drawing/2014/main" id="{E1DDE2F1-93BE-C23C-A6C6-EE60029D993A}"/>
              </a:ext>
            </a:extLst>
          </p:cNvPr>
          <p:cNvSpPr/>
          <p:nvPr/>
        </p:nvSpPr>
        <p:spPr>
          <a:xfrm>
            <a:off x="459784" y="1281844"/>
            <a:ext cx="4070652" cy="2400811"/>
          </a:xfrm>
          <a:prstGeom prst="roundRect">
            <a:avLst>
              <a:gd name="adj" fmla="val 3564"/>
            </a:avLst>
          </a:prstGeom>
          <a:solidFill>
            <a:schemeClr val="bg1"/>
          </a:solidFill>
          <a:ln>
            <a:noFill/>
          </a:ln>
          <a:effectLst>
            <a:outerShdw blurRad="139700" dist="101600" dir="2700000" algn="tl" rotWithShape="0">
              <a:schemeClr val="accent1">
                <a:lumMod val="60000"/>
                <a:lumOff val="4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100" dirty="0">
              <a:latin typeface="+mn-ea"/>
            </a:endParaRPr>
          </a:p>
        </p:txBody>
      </p:sp>
      <p:cxnSp>
        <p:nvCxnSpPr>
          <p:cNvPr id="8" name="Straight Connector 22">
            <a:extLst>
              <a:ext uri="{FF2B5EF4-FFF2-40B4-BE49-F238E27FC236}">
                <a16:creationId xmlns:a16="http://schemas.microsoft.com/office/drawing/2014/main" id="{70427965-CFE0-D1A7-3383-488E96F4A6B1}"/>
              </a:ext>
            </a:extLst>
          </p:cNvPr>
          <p:cNvCxnSpPr>
            <a:cxnSpLocks/>
          </p:cNvCxnSpPr>
          <p:nvPr/>
        </p:nvCxnSpPr>
        <p:spPr>
          <a:xfrm>
            <a:off x="373106" y="-2169877"/>
            <a:ext cx="4157330" cy="0"/>
          </a:xfrm>
          <a:prstGeom prst="line">
            <a:avLst/>
          </a:prstGeom>
          <a:ln>
            <a:solidFill>
              <a:schemeClr val="tx2">
                <a:alpha val="6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9" name="Group 11">
            <a:extLst>
              <a:ext uri="{FF2B5EF4-FFF2-40B4-BE49-F238E27FC236}">
                <a16:creationId xmlns:a16="http://schemas.microsoft.com/office/drawing/2014/main" id="{2F2AE884-4421-8629-9D9F-7B7984487471}"/>
              </a:ext>
            </a:extLst>
          </p:cNvPr>
          <p:cNvGrpSpPr/>
          <p:nvPr/>
        </p:nvGrpSpPr>
        <p:grpSpPr>
          <a:xfrm>
            <a:off x="459784" y="3765785"/>
            <a:ext cx="4070652" cy="2552372"/>
            <a:chOff x="373106" y="1099357"/>
            <a:chExt cx="4157330" cy="2552372"/>
          </a:xfrm>
          <a:effectLst>
            <a:outerShdw blurRad="139700" dist="101600" dir="2700000" algn="tl" rotWithShape="0">
              <a:schemeClr val="accent1">
                <a:lumMod val="40000"/>
                <a:lumOff val="60000"/>
                <a:alpha val="32000"/>
              </a:schemeClr>
            </a:outerShdw>
          </a:effectLst>
        </p:grpSpPr>
        <p:sp>
          <p:nvSpPr>
            <p:cNvPr id="10" name="Rectangle: Rounded Corners 4">
              <a:extLst>
                <a:ext uri="{FF2B5EF4-FFF2-40B4-BE49-F238E27FC236}">
                  <a16:creationId xmlns:a16="http://schemas.microsoft.com/office/drawing/2014/main" id="{4D29C07C-39EB-D07B-C620-163401BF9383}"/>
                </a:ext>
              </a:extLst>
            </p:cNvPr>
            <p:cNvSpPr/>
            <p:nvPr/>
          </p:nvSpPr>
          <p:spPr>
            <a:xfrm>
              <a:off x="373106" y="1099357"/>
              <a:ext cx="4157330" cy="2552372"/>
            </a:xfrm>
            <a:prstGeom prst="roundRect">
              <a:avLst>
                <a:gd name="adj" fmla="val 2734"/>
              </a:avLst>
            </a:prstGeom>
            <a:solidFill>
              <a:schemeClr val="bg1"/>
            </a:solidFill>
            <a:ln>
              <a:noFill/>
            </a:ln>
            <a:effectLst>
              <a:outerShdw blurRad="25400" dist="127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100" dirty="0">
                <a:latin typeface="+mn-ea"/>
              </a:endParaRPr>
            </a:p>
          </p:txBody>
        </p:sp>
        <p:cxnSp>
          <p:nvCxnSpPr>
            <p:cNvPr id="11" name="Straight Connector 19">
              <a:extLst>
                <a:ext uri="{FF2B5EF4-FFF2-40B4-BE49-F238E27FC236}">
                  <a16:creationId xmlns:a16="http://schemas.microsoft.com/office/drawing/2014/main" id="{C22261A5-16BD-F809-3BDA-274C327C2A9A}"/>
                </a:ext>
              </a:extLst>
            </p:cNvPr>
            <p:cNvCxnSpPr>
              <a:cxnSpLocks/>
            </p:cNvCxnSpPr>
            <p:nvPr/>
          </p:nvCxnSpPr>
          <p:spPr>
            <a:xfrm>
              <a:off x="373106" y="1573394"/>
              <a:ext cx="4157330" cy="0"/>
            </a:xfrm>
            <a:prstGeom prst="line">
              <a:avLst/>
            </a:prstGeom>
            <a:ln>
              <a:solidFill>
                <a:schemeClr val="tx2">
                  <a:alpha val="6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12" name="Group 9">
            <a:extLst>
              <a:ext uri="{FF2B5EF4-FFF2-40B4-BE49-F238E27FC236}">
                <a16:creationId xmlns:a16="http://schemas.microsoft.com/office/drawing/2014/main" id="{FD7B528C-8367-BEC6-5A82-C89EB57E833A}"/>
              </a:ext>
            </a:extLst>
          </p:cNvPr>
          <p:cNvGrpSpPr/>
          <p:nvPr/>
        </p:nvGrpSpPr>
        <p:grpSpPr>
          <a:xfrm>
            <a:off x="4805621" y="1281844"/>
            <a:ext cx="7035084" cy="5084242"/>
            <a:chOff x="4805621" y="1099357"/>
            <a:chExt cx="7035084" cy="5195610"/>
          </a:xfrm>
          <a:effectLst>
            <a:outerShdw blurRad="139700" dist="101600" dir="2700000" algn="tl" rotWithShape="0">
              <a:schemeClr val="accent1">
                <a:lumMod val="40000"/>
                <a:lumOff val="60000"/>
                <a:alpha val="32000"/>
              </a:schemeClr>
            </a:outerShdw>
          </a:effectLst>
        </p:grpSpPr>
        <p:sp>
          <p:nvSpPr>
            <p:cNvPr id="13" name="Rectangle: Rounded Corners 4">
              <a:extLst>
                <a:ext uri="{FF2B5EF4-FFF2-40B4-BE49-F238E27FC236}">
                  <a16:creationId xmlns:a16="http://schemas.microsoft.com/office/drawing/2014/main" id="{FFFDCBB3-7A0D-378E-7A46-79AB645355C5}"/>
                </a:ext>
              </a:extLst>
            </p:cNvPr>
            <p:cNvSpPr/>
            <p:nvPr/>
          </p:nvSpPr>
          <p:spPr>
            <a:xfrm>
              <a:off x="4805621" y="1099357"/>
              <a:ext cx="7035084" cy="5195610"/>
            </a:xfrm>
            <a:prstGeom prst="roundRect">
              <a:avLst>
                <a:gd name="adj" fmla="val 1456"/>
              </a:avLst>
            </a:prstGeom>
            <a:solidFill>
              <a:schemeClr val="bg1"/>
            </a:solidFill>
            <a:ln>
              <a:noFill/>
            </a:ln>
            <a:effectLst>
              <a:outerShdw blurRad="25400" dist="127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100" dirty="0"/>
            </a:p>
          </p:txBody>
        </p:sp>
        <p:cxnSp>
          <p:nvCxnSpPr>
            <p:cNvPr id="14" name="Straight Connector 8">
              <a:extLst>
                <a:ext uri="{FF2B5EF4-FFF2-40B4-BE49-F238E27FC236}">
                  <a16:creationId xmlns:a16="http://schemas.microsoft.com/office/drawing/2014/main" id="{3F3AC9D4-D8EB-AD9F-7234-14DE64970F6D}"/>
                </a:ext>
              </a:extLst>
            </p:cNvPr>
            <p:cNvCxnSpPr/>
            <p:nvPr/>
          </p:nvCxnSpPr>
          <p:spPr>
            <a:xfrm>
              <a:off x="4805621" y="1682149"/>
              <a:ext cx="7035084" cy="0"/>
            </a:xfrm>
            <a:prstGeom prst="line">
              <a:avLst/>
            </a:prstGeom>
            <a:ln>
              <a:solidFill>
                <a:schemeClr val="tx2">
                  <a:alpha val="6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15" name="Rectangle 2">
            <a:extLst>
              <a:ext uri="{FF2B5EF4-FFF2-40B4-BE49-F238E27FC236}">
                <a16:creationId xmlns:a16="http://schemas.microsoft.com/office/drawing/2014/main" id="{BF620802-1632-0790-950B-EBF2CC04C5A7}"/>
              </a:ext>
            </a:extLst>
          </p:cNvPr>
          <p:cNvSpPr/>
          <p:nvPr/>
        </p:nvSpPr>
        <p:spPr>
          <a:xfrm>
            <a:off x="1625213" y="3932044"/>
            <a:ext cx="1771640" cy="307777"/>
          </a:xfrm>
          <a:prstGeom prst="rect">
            <a:avLst/>
          </a:prstGeom>
        </p:spPr>
        <p:txBody>
          <a:bodyPr wrap="none">
            <a:spAutoFit/>
          </a:bodyPr>
          <a:lstStyle/>
          <a:p>
            <a:pPr algn="ctr"/>
            <a:r>
              <a:rPr lang="zh-CN" altLang="en-US" sz="1400" dirty="0">
                <a:solidFill>
                  <a:schemeClr val="tx1">
                    <a:lumMod val="75000"/>
                    <a:lumOff val="25000"/>
                  </a:schemeClr>
                </a:solidFill>
                <a:latin typeface="+mj-ea"/>
                <a:ea typeface="+mj-ea"/>
              </a:rPr>
              <a:t>上半年季度数据情况</a:t>
            </a:r>
            <a:endParaRPr lang="en-US" sz="1400" dirty="0">
              <a:solidFill>
                <a:schemeClr val="tx1">
                  <a:lumMod val="75000"/>
                  <a:lumOff val="25000"/>
                </a:schemeClr>
              </a:solidFill>
              <a:latin typeface="+mj-ea"/>
              <a:ea typeface="+mj-ea"/>
            </a:endParaRPr>
          </a:p>
        </p:txBody>
      </p:sp>
      <p:graphicFrame>
        <p:nvGraphicFramePr>
          <p:cNvPr id="16" name="Chart 3">
            <a:extLst>
              <a:ext uri="{FF2B5EF4-FFF2-40B4-BE49-F238E27FC236}">
                <a16:creationId xmlns:a16="http://schemas.microsoft.com/office/drawing/2014/main" id="{B9AE0F80-324D-E2D1-2DC2-017467910897}"/>
              </a:ext>
            </a:extLst>
          </p:cNvPr>
          <p:cNvGraphicFramePr/>
          <p:nvPr>
            <p:extLst>
              <p:ext uri="{D42A27DB-BD31-4B8C-83A1-F6EECF244321}">
                <p14:modId xmlns:p14="http://schemas.microsoft.com/office/powerpoint/2010/main" val="348784511"/>
              </p:ext>
            </p:extLst>
          </p:nvPr>
        </p:nvGraphicFramePr>
        <p:xfrm>
          <a:off x="660400" y="4239822"/>
          <a:ext cx="3776901" cy="1967499"/>
        </p:xfrm>
        <a:graphic>
          <a:graphicData uri="http://schemas.openxmlformats.org/drawingml/2006/chart">
            <c:chart xmlns:c="http://schemas.openxmlformats.org/drawingml/2006/chart" xmlns:r="http://schemas.openxmlformats.org/officeDocument/2006/relationships" r:id="rId2"/>
          </a:graphicData>
        </a:graphic>
      </p:graphicFrame>
      <p:sp>
        <p:nvSpPr>
          <p:cNvPr id="19" name="Rectangle 21">
            <a:extLst>
              <a:ext uri="{FF2B5EF4-FFF2-40B4-BE49-F238E27FC236}">
                <a16:creationId xmlns:a16="http://schemas.microsoft.com/office/drawing/2014/main" id="{CE973ED5-FF9F-44F4-8082-18E7A5B4434F}"/>
              </a:ext>
            </a:extLst>
          </p:cNvPr>
          <p:cNvSpPr/>
          <p:nvPr/>
        </p:nvSpPr>
        <p:spPr>
          <a:xfrm>
            <a:off x="5020117" y="1457980"/>
            <a:ext cx="1550424" cy="369332"/>
          </a:xfrm>
          <a:prstGeom prst="rect">
            <a:avLst/>
          </a:prstGeom>
        </p:spPr>
        <p:txBody>
          <a:bodyPr wrap="none">
            <a:spAutoFit/>
          </a:bodyPr>
          <a:lstStyle/>
          <a:p>
            <a:r>
              <a:rPr lang="zh-CN" altLang="en-US" dirty="0">
                <a:solidFill>
                  <a:schemeClr val="tx1">
                    <a:lumMod val="75000"/>
                    <a:lumOff val="25000"/>
                  </a:schemeClr>
                </a:solidFill>
                <a:latin typeface="+mj-ea"/>
                <a:ea typeface="+mj-ea"/>
              </a:rPr>
              <a:t>数据分析表格</a:t>
            </a:r>
            <a:endParaRPr lang="en-US" dirty="0">
              <a:solidFill>
                <a:schemeClr val="tx1">
                  <a:lumMod val="75000"/>
                  <a:lumOff val="25000"/>
                </a:schemeClr>
              </a:solidFill>
              <a:latin typeface="+mj-ea"/>
              <a:ea typeface="+mj-ea"/>
            </a:endParaRPr>
          </a:p>
        </p:txBody>
      </p:sp>
      <p:graphicFrame>
        <p:nvGraphicFramePr>
          <p:cNvPr id="20" name="Chart 23">
            <a:extLst>
              <a:ext uri="{FF2B5EF4-FFF2-40B4-BE49-F238E27FC236}">
                <a16:creationId xmlns:a16="http://schemas.microsoft.com/office/drawing/2014/main" id="{3DF99C29-4111-0E86-F77B-2FD2E91E331A}"/>
              </a:ext>
            </a:extLst>
          </p:cNvPr>
          <p:cNvGraphicFramePr/>
          <p:nvPr>
            <p:extLst>
              <p:ext uri="{D42A27DB-BD31-4B8C-83A1-F6EECF244321}">
                <p14:modId xmlns:p14="http://schemas.microsoft.com/office/powerpoint/2010/main" val="3594193655"/>
              </p:ext>
            </p:extLst>
          </p:nvPr>
        </p:nvGraphicFramePr>
        <p:xfrm>
          <a:off x="5020117" y="2572718"/>
          <a:ext cx="6712099" cy="3550041"/>
        </p:xfrm>
        <a:graphic>
          <a:graphicData uri="http://schemas.openxmlformats.org/drawingml/2006/chart">
            <c:chart xmlns:c="http://schemas.openxmlformats.org/drawingml/2006/chart" xmlns:r="http://schemas.openxmlformats.org/officeDocument/2006/relationships" r:id="rId3"/>
          </a:graphicData>
        </a:graphic>
      </p:graphicFrame>
      <p:sp>
        <p:nvSpPr>
          <p:cNvPr id="21" name="TextBox 24">
            <a:extLst>
              <a:ext uri="{FF2B5EF4-FFF2-40B4-BE49-F238E27FC236}">
                <a16:creationId xmlns:a16="http://schemas.microsoft.com/office/drawing/2014/main" id="{68313A1D-3D08-8C4A-604C-D14D9D9E80FD}"/>
              </a:ext>
            </a:extLst>
          </p:cNvPr>
          <p:cNvSpPr txBox="1"/>
          <p:nvPr/>
        </p:nvSpPr>
        <p:spPr>
          <a:xfrm>
            <a:off x="5020117" y="1894373"/>
            <a:ext cx="6405008" cy="669222"/>
          </a:xfrm>
          <a:prstGeom prst="rect">
            <a:avLst/>
          </a:prstGeom>
          <a:noFill/>
        </p:spPr>
        <p:txBody>
          <a:bodyPr wrap="square" rtlCol="0">
            <a:spAutoFit/>
          </a:bodyPr>
          <a:lstStyle/>
          <a:p>
            <a:pPr>
              <a:lnSpc>
                <a:spcPct val="120000"/>
              </a:lnSpc>
            </a:pPr>
            <a:r>
              <a:rPr lang="zh-CN" altLang="en-US" sz="1600" dirty="0">
                <a:solidFill>
                  <a:schemeClr val="tx1">
                    <a:lumMod val="75000"/>
                    <a:lumOff val="25000"/>
                  </a:schemeClr>
                </a:solidFill>
                <a:latin typeface="+mn-ea"/>
                <a:cs typeface="Segoe UI" panose="020B0502040204020203" pitchFamily="34" charset="0"/>
              </a:rPr>
              <a:t>在此输入您要输的内容在此输入您要输的内容在此输入您要输的内容在此输入您要输的内容在此输入您要输的内容</a:t>
            </a:r>
            <a:endParaRPr lang="en-US" altLang="zh-CN" sz="1600" dirty="0">
              <a:solidFill>
                <a:schemeClr val="tx1">
                  <a:lumMod val="75000"/>
                  <a:lumOff val="25000"/>
                </a:schemeClr>
              </a:solidFill>
              <a:latin typeface="+mn-ea"/>
              <a:cs typeface="Segoe UI" panose="020B0502040204020203" pitchFamily="34" charset="0"/>
            </a:endParaRPr>
          </a:p>
        </p:txBody>
      </p:sp>
      <p:sp>
        <p:nvSpPr>
          <p:cNvPr id="22" name="Rounded Rectangular Callout 25">
            <a:extLst>
              <a:ext uri="{FF2B5EF4-FFF2-40B4-BE49-F238E27FC236}">
                <a16:creationId xmlns:a16="http://schemas.microsoft.com/office/drawing/2014/main" id="{265D96AE-D435-03C8-2F70-0A76839AA5B4}"/>
              </a:ext>
            </a:extLst>
          </p:cNvPr>
          <p:cNvSpPr/>
          <p:nvPr/>
        </p:nvSpPr>
        <p:spPr>
          <a:xfrm>
            <a:off x="7860052" y="3001980"/>
            <a:ext cx="722132" cy="427020"/>
          </a:xfrm>
          <a:prstGeom prst="wedgeRoundRectCallout">
            <a:avLst>
              <a:gd name="adj1" fmla="val -18687"/>
              <a:gd name="adj2" fmla="val 87906"/>
              <a:gd name="adj3" fmla="val 1666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n-ea"/>
              </a:rPr>
              <a:t>78</a:t>
            </a:r>
            <a:r>
              <a:rPr lang="en-US" b="1" baseline="30000" dirty="0">
                <a:solidFill>
                  <a:schemeClr val="bg1"/>
                </a:solidFill>
                <a:latin typeface="+mn-ea"/>
              </a:rPr>
              <a:t>%</a:t>
            </a:r>
          </a:p>
        </p:txBody>
      </p:sp>
      <p:sp>
        <p:nvSpPr>
          <p:cNvPr id="23" name="Rounded Rectangular Callout 26">
            <a:extLst>
              <a:ext uri="{FF2B5EF4-FFF2-40B4-BE49-F238E27FC236}">
                <a16:creationId xmlns:a16="http://schemas.microsoft.com/office/drawing/2014/main" id="{FFD22952-AA34-B0EC-D076-7577D79E2C4C}"/>
              </a:ext>
            </a:extLst>
          </p:cNvPr>
          <p:cNvSpPr/>
          <p:nvPr/>
        </p:nvSpPr>
        <p:spPr>
          <a:xfrm>
            <a:off x="8985745" y="5041971"/>
            <a:ext cx="722132" cy="427020"/>
          </a:xfrm>
          <a:prstGeom prst="wedgeRoundRectCallout">
            <a:avLst>
              <a:gd name="adj1" fmla="val -68049"/>
              <a:gd name="adj2" fmla="val -28235"/>
              <a:gd name="adj3" fmla="val 16667"/>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n-ea"/>
              </a:rPr>
              <a:t>32</a:t>
            </a:r>
            <a:r>
              <a:rPr lang="en-US" b="1" baseline="30000" dirty="0">
                <a:solidFill>
                  <a:schemeClr val="bg1"/>
                </a:solidFill>
                <a:latin typeface="+mn-ea"/>
              </a:rPr>
              <a:t>%</a:t>
            </a:r>
          </a:p>
        </p:txBody>
      </p:sp>
      <p:sp>
        <p:nvSpPr>
          <p:cNvPr id="24" name="Rectangle 21">
            <a:extLst>
              <a:ext uri="{FF2B5EF4-FFF2-40B4-BE49-F238E27FC236}">
                <a16:creationId xmlns:a16="http://schemas.microsoft.com/office/drawing/2014/main" id="{85E42EF7-C299-6F03-053E-796C3BD940C3}"/>
              </a:ext>
            </a:extLst>
          </p:cNvPr>
          <p:cNvSpPr/>
          <p:nvPr/>
        </p:nvSpPr>
        <p:spPr>
          <a:xfrm>
            <a:off x="693033" y="1568568"/>
            <a:ext cx="1550424" cy="369332"/>
          </a:xfrm>
          <a:prstGeom prst="rect">
            <a:avLst/>
          </a:prstGeom>
        </p:spPr>
        <p:txBody>
          <a:bodyPr wrap="none">
            <a:spAutoFit/>
          </a:bodyPr>
          <a:lstStyle/>
          <a:p>
            <a:pPr algn="ctr"/>
            <a:r>
              <a:rPr lang="zh-CN" altLang="en-US" dirty="0">
                <a:solidFill>
                  <a:schemeClr val="tx1">
                    <a:lumMod val="75000"/>
                    <a:lumOff val="25000"/>
                  </a:schemeClr>
                </a:solidFill>
                <a:latin typeface="+mj-ea"/>
                <a:ea typeface="+mj-ea"/>
              </a:rPr>
              <a:t>数据分析表格</a:t>
            </a:r>
            <a:endParaRPr lang="en-US" dirty="0">
              <a:solidFill>
                <a:schemeClr val="tx1">
                  <a:lumMod val="75000"/>
                  <a:lumOff val="25000"/>
                </a:schemeClr>
              </a:solidFill>
              <a:latin typeface="+mj-ea"/>
              <a:ea typeface="+mj-ea"/>
            </a:endParaRPr>
          </a:p>
        </p:txBody>
      </p:sp>
      <p:sp>
        <p:nvSpPr>
          <p:cNvPr id="25" name="TextBox 24">
            <a:extLst>
              <a:ext uri="{FF2B5EF4-FFF2-40B4-BE49-F238E27FC236}">
                <a16:creationId xmlns:a16="http://schemas.microsoft.com/office/drawing/2014/main" id="{CB8F0E75-3682-D8D2-4EE0-0AA320AF1E6F}"/>
              </a:ext>
            </a:extLst>
          </p:cNvPr>
          <p:cNvSpPr txBox="1"/>
          <p:nvPr/>
        </p:nvSpPr>
        <p:spPr>
          <a:xfrm>
            <a:off x="660400" y="1987546"/>
            <a:ext cx="3586480" cy="1555619"/>
          </a:xfrm>
          <a:prstGeom prst="rect">
            <a:avLst/>
          </a:prstGeom>
          <a:noFill/>
        </p:spPr>
        <p:txBody>
          <a:bodyPr wrap="square" rtlCol="0">
            <a:spAutoFit/>
          </a:bodyPr>
          <a:lstStyle/>
          <a:p>
            <a:pPr>
              <a:lnSpc>
                <a:spcPct val="120000"/>
              </a:lnSpc>
            </a:pPr>
            <a:r>
              <a:rPr lang="zh-CN" altLang="en-US" sz="1600" dirty="0">
                <a:solidFill>
                  <a:schemeClr val="tx1">
                    <a:lumMod val="75000"/>
                    <a:lumOff val="25000"/>
                  </a:schemeClr>
                </a:solidFill>
                <a:latin typeface="+mn-ea"/>
                <a:cs typeface="Segoe UI" panose="020B0502040204020203" pitchFamily="34" charset="0"/>
              </a:rPr>
              <a:t>在此输入您要输的内容在此输入您要输的内容在此输入您要输的内容在此输入您要输的内容在此输入您要输的内容在此输入您要输的内容在此输入您要输的内容</a:t>
            </a:r>
            <a:endParaRPr lang="en-US" altLang="zh-CN" sz="1600" dirty="0">
              <a:solidFill>
                <a:schemeClr val="tx1">
                  <a:lumMod val="75000"/>
                  <a:lumOff val="25000"/>
                </a:schemeClr>
              </a:solidFill>
              <a:latin typeface="+mn-ea"/>
              <a:cs typeface="Segoe UI" panose="020B0502040204020203" pitchFamily="34" charset="0"/>
            </a:endParaRPr>
          </a:p>
        </p:txBody>
      </p:sp>
    </p:spTree>
    <p:extLst>
      <p:ext uri="{BB962C8B-B14F-4D97-AF65-F5344CB8AC3E}">
        <p14:creationId xmlns:p14="http://schemas.microsoft.com/office/powerpoint/2010/main" val="11860685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alpha val="73000"/>
              </a:schemeClr>
            </a:gs>
            <a:gs pos="100000">
              <a:schemeClr val="accent1">
                <a:lumMod val="20000"/>
                <a:lumOff val="80000"/>
                <a:alpha val="20000"/>
              </a:schemeClr>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310A7761-AF13-309C-5969-59879FD857F0}"/>
              </a:ext>
            </a:extLst>
          </p:cNvPr>
          <p:cNvSpPr>
            <a:spLocks noGrp="1"/>
          </p:cNvSpPr>
          <p:nvPr>
            <p:ph type="body" sz="quarter" idx="10"/>
          </p:nvPr>
        </p:nvSpPr>
        <p:spPr/>
        <p:txBody>
          <a:bodyPr/>
          <a:lstStyle/>
          <a:p>
            <a:r>
              <a:rPr lang="zh-CN" altLang="en-US" dirty="0"/>
              <a:t>上半年工作总结</a:t>
            </a:r>
          </a:p>
        </p:txBody>
      </p:sp>
      <p:sp>
        <p:nvSpPr>
          <p:cNvPr id="15" name="TextBox 24">
            <a:extLst>
              <a:ext uri="{FF2B5EF4-FFF2-40B4-BE49-F238E27FC236}">
                <a16:creationId xmlns:a16="http://schemas.microsoft.com/office/drawing/2014/main" id="{2BC5CC04-3C0A-89C4-161B-92AACC758249}"/>
              </a:ext>
            </a:extLst>
          </p:cNvPr>
          <p:cNvSpPr txBox="1"/>
          <p:nvPr/>
        </p:nvSpPr>
        <p:spPr>
          <a:xfrm>
            <a:off x="584100" y="1600869"/>
            <a:ext cx="2275840" cy="1114151"/>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mn-ea"/>
                <a:cs typeface="Segoe UI" panose="020B0502040204020203" pitchFamily="34" charset="0"/>
              </a:rPr>
              <a:t>在此输入您要输的内容在此输入您要输的内容在此输入您要输的内容在此输入您要输的内容</a:t>
            </a:r>
            <a:endParaRPr lang="en-US" altLang="zh-CN" sz="1400" dirty="0">
              <a:solidFill>
                <a:schemeClr val="tx1">
                  <a:lumMod val="75000"/>
                  <a:lumOff val="25000"/>
                </a:schemeClr>
              </a:solidFill>
              <a:latin typeface="+mn-ea"/>
              <a:cs typeface="Segoe UI" panose="020B0502040204020203" pitchFamily="34" charset="0"/>
            </a:endParaRPr>
          </a:p>
        </p:txBody>
      </p:sp>
      <p:sp>
        <p:nvSpPr>
          <p:cNvPr id="21" name="平行四边形 20">
            <a:extLst>
              <a:ext uri="{FF2B5EF4-FFF2-40B4-BE49-F238E27FC236}">
                <a16:creationId xmlns:a16="http://schemas.microsoft.com/office/drawing/2014/main" id="{016B991C-404C-FE90-7DBD-798FC66FA9A5}"/>
              </a:ext>
            </a:extLst>
          </p:cNvPr>
          <p:cNvSpPr/>
          <p:nvPr/>
        </p:nvSpPr>
        <p:spPr>
          <a:xfrm>
            <a:off x="1071417" y="6134100"/>
            <a:ext cx="2023544" cy="101600"/>
          </a:xfrm>
          <a:prstGeom prst="parallelogram">
            <a:avLst>
              <a:gd name="adj" fmla="val 33917"/>
            </a:avLst>
          </a:prstGeom>
          <a:gradFill>
            <a:gsLst>
              <a:gs pos="5000">
                <a:schemeClr val="accent1">
                  <a:lumMod val="40000"/>
                  <a:lumOff val="60000"/>
                  <a:alpha val="0"/>
                </a:schemeClr>
              </a:gs>
              <a:gs pos="100000">
                <a:schemeClr val="accent1">
                  <a:lumMod val="75000"/>
                </a:schemeClr>
              </a:gs>
            </a:gsLst>
            <a:lin ang="0" scaled="0"/>
          </a:gradFill>
          <a:ln>
            <a:noFill/>
          </a:ln>
          <a:effectLst>
            <a:outerShdw blurRad="139700" dist="101600" dir="2700000" algn="tl"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平行四边形 21">
            <a:extLst>
              <a:ext uri="{FF2B5EF4-FFF2-40B4-BE49-F238E27FC236}">
                <a16:creationId xmlns:a16="http://schemas.microsoft.com/office/drawing/2014/main" id="{72432298-86F5-13AD-0E5B-DAC477E34999}"/>
              </a:ext>
            </a:extLst>
          </p:cNvPr>
          <p:cNvSpPr/>
          <p:nvPr/>
        </p:nvSpPr>
        <p:spPr>
          <a:xfrm>
            <a:off x="1519354" y="6308058"/>
            <a:ext cx="2023544" cy="101600"/>
          </a:xfrm>
          <a:prstGeom prst="parallelogram">
            <a:avLst>
              <a:gd name="adj" fmla="val 33917"/>
            </a:avLst>
          </a:prstGeom>
          <a:gradFill>
            <a:gsLst>
              <a:gs pos="5000">
                <a:schemeClr val="accent1">
                  <a:lumMod val="40000"/>
                  <a:lumOff val="60000"/>
                  <a:alpha val="0"/>
                </a:schemeClr>
              </a:gs>
              <a:gs pos="100000">
                <a:schemeClr val="accent1">
                  <a:lumMod val="75000"/>
                </a:schemeClr>
              </a:gs>
            </a:gsLst>
            <a:lin ang="0" scaled="0"/>
          </a:gradFill>
          <a:ln>
            <a:noFill/>
          </a:ln>
          <a:effectLst>
            <a:outerShdw blurRad="139700" dist="101600" dir="2700000" algn="tl"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任意多边形: 形状 3">
            <a:extLst>
              <a:ext uri="{FF2B5EF4-FFF2-40B4-BE49-F238E27FC236}">
                <a16:creationId xmlns:a16="http://schemas.microsoft.com/office/drawing/2014/main" id="{ECCE0374-1B9F-514D-89A7-B29CD542E107}"/>
              </a:ext>
            </a:extLst>
          </p:cNvPr>
          <p:cNvSpPr/>
          <p:nvPr/>
        </p:nvSpPr>
        <p:spPr>
          <a:xfrm>
            <a:off x="194176" y="3144210"/>
            <a:ext cx="11642224" cy="1082355"/>
          </a:xfrm>
          <a:custGeom>
            <a:avLst/>
            <a:gdLst>
              <a:gd name="connsiteX0" fmla="*/ 0 w 11765280"/>
              <a:gd name="connsiteY0" fmla="*/ 1503977 h 1503977"/>
              <a:gd name="connsiteX1" fmla="*/ 4622800 w 11765280"/>
              <a:gd name="connsiteY1" fmla="*/ 297 h 1503977"/>
              <a:gd name="connsiteX2" fmla="*/ 11765280 w 11765280"/>
              <a:gd name="connsiteY2" fmla="*/ 1402377 h 1503977"/>
              <a:gd name="connsiteX0" fmla="*/ 0 w 11765280"/>
              <a:gd name="connsiteY0" fmla="*/ 1503977 h 1503977"/>
              <a:gd name="connsiteX1" fmla="*/ 4622800 w 11765280"/>
              <a:gd name="connsiteY1" fmla="*/ 297 h 1503977"/>
              <a:gd name="connsiteX2" fmla="*/ 11765280 w 11765280"/>
              <a:gd name="connsiteY2" fmla="*/ 1402377 h 1503977"/>
              <a:gd name="connsiteX0" fmla="*/ 0 w 11765280"/>
              <a:gd name="connsiteY0" fmla="*/ 1422735 h 1422735"/>
              <a:gd name="connsiteX1" fmla="*/ 5760720 w 11765280"/>
              <a:gd name="connsiteY1" fmla="*/ 335 h 1422735"/>
              <a:gd name="connsiteX2" fmla="*/ 11765280 w 11765280"/>
              <a:gd name="connsiteY2" fmla="*/ 1321135 h 1422735"/>
              <a:gd name="connsiteX0" fmla="*/ 0 w 11765280"/>
              <a:gd name="connsiteY0" fmla="*/ 1422553 h 1422553"/>
              <a:gd name="connsiteX1" fmla="*/ 5760720 w 11765280"/>
              <a:gd name="connsiteY1" fmla="*/ 153 h 1422553"/>
              <a:gd name="connsiteX2" fmla="*/ 11765280 w 11765280"/>
              <a:gd name="connsiteY2" fmla="*/ 1320953 h 1422553"/>
            </a:gdLst>
            <a:ahLst/>
            <a:cxnLst>
              <a:cxn ang="0">
                <a:pos x="connsiteX0" y="connsiteY0"/>
              </a:cxn>
              <a:cxn ang="0">
                <a:pos x="connsiteX1" y="connsiteY1"/>
              </a:cxn>
              <a:cxn ang="0">
                <a:pos x="connsiteX2" y="connsiteY2"/>
              </a:cxn>
            </a:cxnLst>
            <a:rect l="l" t="t" r="r" b="b"/>
            <a:pathLst>
              <a:path w="11765280" h="1422553">
                <a:moveTo>
                  <a:pt x="0" y="1422553"/>
                </a:moveTo>
                <a:cubicBezTo>
                  <a:pt x="2631440" y="425179"/>
                  <a:pt x="3799840" y="17086"/>
                  <a:pt x="5760720" y="153"/>
                </a:cubicBezTo>
                <a:cubicBezTo>
                  <a:pt x="7721600" y="-16780"/>
                  <a:pt x="8839200" y="1383606"/>
                  <a:pt x="11765280" y="1320953"/>
                </a:cubicBezTo>
              </a:path>
            </a:pathLst>
          </a:custGeom>
          <a:noFill/>
          <a:ln>
            <a:gradFill>
              <a:gsLst>
                <a:gs pos="100000">
                  <a:schemeClr val="accent3">
                    <a:lumMod val="75000"/>
                  </a:schemeClr>
                </a:gs>
                <a:gs pos="0">
                  <a:schemeClr val="accent3">
                    <a:lumMod val="60000"/>
                    <a:lumOff val="4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a:extLst>
              <a:ext uri="{FF2B5EF4-FFF2-40B4-BE49-F238E27FC236}">
                <a16:creationId xmlns:a16="http://schemas.microsoft.com/office/drawing/2014/main" id="{A58F263E-CF32-4594-C7AF-64E9D888F02E}"/>
              </a:ext>
            </a:extLst>
          </p:cNvPr>
          <p:cNvSpPr/>
          <p:nvPr/>
        </p:nvSpPr>
        <p:spPr>
          <a:xfrm flipV="1">
            <a:off x="194176" y="3036322"/>
            <a:ext cx="11510144" cy="777438"/>
          </a:xfrm>
          <a:custGeom>
            <a:avLst/>
            <a:gdLst>
              <a:gd name="connsiteX0" fmla="*/ 0 w 11765280"/>
              <a:gd name="connsiteY0" fmla="*/ 1503977 h 1503977"/>
              <a:gd name="connsiteX1" fmla="*/ 4622800 w 11765280"/>
              <a:gd name="connsiteY1" fmla="*/ 297 h 1503977"/>
              <a:gd name="connsiteX2" fmla="*/ 11765280 w 11765280"/>
              <a:gd name="connsiteY2" fmla="*/ 1402377 h 1503977"/>
              <a:gd name="connsiteX0" fmla="*/ 0 w 11765280"/>
              <a:gd name="connsiteY0" fmla="*/ 1503977 h 1503977"/>
              <a:gd name="connsiteX1" fmla="*/ 4622800 w 11765280"/>
              <a:gd name="connsiteY1" fmla="*/ 297 h 1503977"/>
              <a:gd name="connsiteX2" fmla="*/ 11765280 w 11765280"/>
              <a:gd name="connsiteY2" fmla="*/ 1402377 h 1503977"/>
              <a:gd name="connsiteX0" fmla="*/ 0 w 11765280"/>
              <a:gd name="connsiteY0" fmla="*/ 1422735 h 1422735"/>
              <a:gd name="connsiteX1" fmla="*/ 5760720 w 11765280"/>
              <a:gd name="connsiteY1" fmla="*/ 335 h 1422735"/>
              <a:gd name="connsiteX2" fmla="*/ 11765280 w 11765280"/>
              <a:gd name="connsiteY2" fmla="*/ 1321135 h 1422735"/>
              <a:gd name="connsiteX0" fmla="*/ 0 w 11765280"/>
              <a:gd name="connsiteY0" fmla="*/ 1422553 h 1422553"/>
              <a:gd name="connsiteX1" fmla="*/ 5760720 w 11765280"/>
              <a:gd name="connsiteY1" fmla="*/ 153 h 1422553"/>
              <a:gd name="connsiteX2" fmla="*/ 11765280 w 11765280"/>
              <a:gd name="connsiteY2" fmla="*/ 1320953 h 1422553"/>
              <a:gd name="connsiteX0" fmla="*/ 0 w 11765280"/>
              <a:gd name="connsiteY0" fmla="*/ 1423248 h 1423248"/>
              <a:gd name="connsiteX1" fmla="*/ 5760720 w 11765280"/>
              <a:gd name="connsiteY1" fmla="*/ 848 h 1423248"/>
              <a:gd name="connsiteX2" fmla="*/ 10246854 w 11765280"/>
              <a:gd name="connsiteY2" fmla="*/ 1216062 h 1423248"/>
              <a:gd name="connsiteX3" fmla="*/ 11765280 w 11765280"/>
              <a:gd name="connsiteY3" fmla="*/ 1321648 h 1423248"/>
              <a:gd name="connsiteX0" fmla="*/ 0 w 12073302"/>
              <a:gd name="connsiteY0" fmla="*/ 1423248 h 1423248"/>
              <a:gd name="connsiteX1" fmla="*/ 5760720 w 12073302"/>
              <a:gd name="connsiteY1" fmla="*/ 848 h 1423248"/>
              <a:gd name="connsiteX2" fmla="*/ 10246854 w 12073302"/>
              <a:gd name="connsiteY2" fmla="*/ 1216062 h 1423248"/>
              <a:gd name="connsiteX3" fmla="*/ 12073302 w 12073302"/>
              <a:gd name="connsiteY3" fmla="*/ 707391 h 1423248"/>
              <a:gd name="connsiteX0" fmla="*/ 0 w 12073302"/>
              <a:gd name="connsiteY0" fmla="*/ 1423248 h 1423248"/>
              <a:gd name="connsiteX1" fmla="*/ 5760720 w 12073302"/>
              <a:gd name="connsiteY1" fmla="*/ 848 h 1423248"/>
              <a:gd name="connsiteX2" fmla="*/ 10246854 w 12073302"/>
              <a:gd name="connsiteY2" fmla="*/ 1216062 h 1423248"/>
              <a:gd name="connsiteX3" fmla="*/ 12073302 w 12073302"/>
              <a:gd name="connsiteY3" fmla="*/ 707391 h 1423248"/>
              <a:gd name="connsiteX0" fmla="*/ 0 w 12073302"/>
              <a:gd name="connsiteY0" fmla="*/ 1423344 h 1423344"/>
              <a:gd name="connsiteX1" fmla="*/ 5760720 w 12073302"/>
              <a:gd name="connsiteY1" fmla="*/ 944 h 1423344"/>
              <a:gd name="connsiteX2" fmla="*/ 9754019 w 12073302"/>
              <a:gd name="connsiteY2" fmla="*/ 1109331 h 1423344"/>
              <a:gd name="connsiteX3" fmla="*/ 12073302 w 12073302"/>
              <a:gd name="connsiteY3" fmla="*/ 707487 h 1423344"/>
              <a:gd name="connsiteX0" fmla="*/ 0 w 11631804"/>
              <a:gd name="connsiteY0" fmla="*/ 1423344 h 1423344"/>
              <a:gd name="connsiteX1" fmla="*/ 5760720 w 11631804"/>
              <a:gd name="connsiteY1" fmla="*/ 944 h 1423344"/>
              <a:gd name="connsiteX2" fmla="*/ 9754019 w 11631804"/>
              <a:gd name="connsiteY2" fmla="*/ 1109331 h 1423344"/>
              <a:gd name="connsiteX3" fmla="*/ 11631804 w 11631804"/>
              <a:gd name="connsiteY3" fmla="*/ 814314 h 1423344"/>
              <a:gd name="connsiteX0" fmla="*/ 0 w 11631804"/>
              <a:gd name="connsiteY0" fmla="*/ 1423344 h 1423344"/>
              <a:gd name="connsiteX1" fmla="*/ 5760720 w 11631804"/>
              <a:gd name="connsiteY1" fmla="*/ 944 h 1423344"/>
              <a:gd name="connsiteX2" fmla="*/ 9754019 w 11631804"/>
              <a:gd name="connsiteY2" fmla="*/ 1109331 h 1423344"/>
              <a:gd name="connsiteX3" fmla="*/ 11631804 w 11631804"/>
              <a:gd name="connsiteY3" fmla="*/ 814314 h 1423344"/>
              <a:gd name="connsiteX0" fmla="*/ 0 w 11631804"/>
              <a:gd name="connsiteY0" fmla="*/ 1423517 h 1423517"/>
              <a:gd name="connsiteX1" fmla="*/ 5760720 w 11631804"/>
              <a:gd name="connsiteY1" fmla="*/ 1117 h 1423517"/>
              <a:gd name="connsiteX2" fmla="*/ 9066104 w 11631804"/>
              <a:gd name="connsiteY2" fmla="*/ 962616 h 1423517"/>
              <a:gd name="connsiteX3" fmla="*/ 11631804 w 11631804"/>
              <a:gd name="connsiteY3" fmla="*/ 814487 h 1423517"/>
              <a:gd name="connsiteX0" fmla="*/ 0 w 11631804"/>
              <a:gd name="connsiteY0" fmla="*/ 1423517 h 1423517"/>
              <a:gd name="connsiteX1" fmla="*/ 5760720 w 11631804"/>
              <a:gd name="connsiteY1" fmla="*/ 1117 h 1423517"/>
              <a:gd name="connsiteX2" fmla="*/ 9066104 w 11631804"/>
              <a:gd name="connsiteY2" fmla="*/ 962616 h 1423517"/>
              <a:gd name="connsiteX3" fmla="*/ 11631804 w 11631804"/>
              <a:gd name="connsiteY3" fmla="*/ 814487 h 1423517"/>
              <a:gd name="connsiteX0" fmla="*/ 0 w 11631804"/>
              <a:gd name="connsiteY0" fmla="*/ 1423713 h 1423713"/>
              <a:gd name="connsiteX1" fmla="*/ 5760720 w 11631804"/>
              <a:gd name="connsiteY1" fmla="*/ 1313 h 1423713"/>
              <a:gd name="connsiteX2" fmla="*/ 8758082 w 11631804"/>
              <a:gd name="connsiteY2" fmla="*/ 842632 h 1423713"/>
              <a:gd name="connsiteX3" fmla="*/ 11631804 w 11631804"/>
              <a:gd name="connsiteY3" fmla="*/ 814683 h 1423713"/>
            </a:gdLst>
            <a:ahLst/>
            <a:cxnLst>
              <a:cxn ang="0">
                <a:pos x="connsiteX0" y="connsiteY0"/>
              </a:cxn>
              <a:cxn ang="0">
                <a:pos x="connsiteX1" y="connsiteY1"/>
              </a:cxn>
              <a:cxn ang="0">
                <a:pos x="connsiteX2" y="connsiteY2"/>
              </a:cxn>
              <a:cxn ang="0">
                <a:pos x="connsiteX3" y="connsiteY3"/>
              </a:cxn>
            </a:cxnLst>
            <a:rect l="l" t="t" r="r" b="b"/>
            <a:pathLst>
              <a:path w="11631804" h="1423713">
                <a:moveTo>
                  <a:pt x="0" y="1423713"/>
                </a:moveTo>
                <a:cubicBezTo>
                  <a:pt x="2631440" y="426339"/>
                  <a:pt x="3799840" y="18246"/>
                  <a:pt x="5760720" y="1313"/>
                </a:cubicBezTo>
                <a:cubicBezTo>
                  <a:pt x="7468529" y="-33218"/>
                  <a:pt x="7757322" y="622499"/>
                  <a:pt x="8758082" y="842632"/>
                </a:cubicBezTo>
                <a:cubicBezTo>
                  <a:pt x="9758842" y="1062765"/>
                  <a:pt x="10351994" y="1357929"/>
                  <a:pt x="11631804" y="814683"/>
                </a:cubicBezTo>
              </a:path>
            </a:pathLst>
          </a:custGeom>
          <a:noFill/>
          <a:ln w="31750">
            <a:gradFill>
              <a:gsLst>
                <a:gs pos="0">
                  <a:schemeClr val="accent1">
                    <a:lumMod val="5000"/>
                    <a:lumOff val="95000"/>
                  </a:schemeClr>
                </a:gs>
                <a:gs pos="99000">
                  <a:schemeClr val="accent1">
                    <a:lumMod val="5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a:extLst>
              <a:ext uri="{FF2B5EF4-FFF2-40B4-BE49-F238E27FC236}">
                <a16:creationId xmlns:a16="http://schemas.microsoft.com/office/drawing/2014/main" id="{B3067A03-6977-8095-5742-8B402180C65E}"/>
              </a:ext>
            </a:extLst>
          </p:cNvPr>
          <p:cNvCxnSpPr>
            <a:cxnSpLocks/>
          </p:cNvCxnSpPr>
          <p:nvPr/>
        </p:nvCxnSpPr>
        <p:spPr>
          <a:xfrm flipV="1">
            <a:off x="1686560" y="2553500"/>
            <a:ext cx="0" cy="797560"/>
          </a:xfrm>
          <a:prstGeom prst="line">
            <a:avLst/>
          </a:prstGeom>
          <a:ln>
            <a:gradFill>
              <a:gsLst>
                <a:gs pos="0">
                  <a:schemeClr val="accent1">
                    <a:lumMod val="75000"/>
                  </a:schemeClr>
                </a:gs>
                <a:gs pos="100000">
                  <a:schemeClr val="accent1">
                    <a:lumMod val="30000"/>
                    <a:lumOff val="70000"/>
                    <a:alpha val="8000"/>
                  </a:schemeClr>
                </a:gs>
              </a:gsLst>
              <a:lin ang="5400000" scaled="1"/>
            </a:gradFill>
            <a:headEnd type="ova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E194CD7D-8BE8-86B7-1DCE-800E75B86658}"/>
              </a:ext>
            </a:extLst>
          </p:cNvPr>
          <p:cNvCxnSpPr>
            <a:cxnSpLocks/>
          </p:cNvCxnSpPr>
          <p:nvPr/>
        </p:nvCxnSpPr>
        <p:spPr>
          <a:xfrm>
            <a:off x="3371088" y="3645020"/>
            <a:ext cx="0" cy="797560"/>
          </a:xfrm>
          <a:prstGeom prst="line">
            <a:avLst/>
          </a:prstGeom>
          <a:ln>
            <a:gradFill>
              <a:gsLst>
                <a:gs pos="0">
                  <a:schemeClr val="accent1">
                    <a:lumMod val="75000"/>
                  </a:schemeClr>
                </a:gs>
                <a:gs pos="100000">
                  <a:schemeClr val="accent1">
                    <a:lumMod val="30000"/>
                    <a:lumOff val="70000"/>
                    <a:alpha val="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D6EED626-2482-FC71-1D76-0C8994BA7A19}"/>
              </a:ext>
            </a:extLst>
          </p:cNvPr>
          <p:cNvCxnSpPr>
            <a:cxnSpLocks/>
          </p:cNvCxnSpPr>
          <p:nvPr/>
        </p:nvCxnSpPr>
        <p:spPr>
          <a:xfrm flipV="1">
            <a:off x="5055616" y="2393718"/>
            <a:ext cx="0" cy="797560"/>
          </a:xfrm>
          <a:prstGeom prst="line">
            <a:avLst/>
          </a:prstGeom>
          <a:ln>
            <a:gradFill>
              <a:gsLst>
                <a:gs pos="0">
                  <a:schemeClr val="accent1">
                    <a:lumMod val="75000"/>
                  </a:schemeClr>
                </a:gs>
                <a:gs pos="100000">
                  <a:schemeClr val="accent1">
                    <a:lumMod val="30000"/>
                    <a:lumOff val="70000"/>
                    <a:alpha val="8000"/>
                  </a:schemeClr>
                </a:gs>
              </a:gsLst>
              <a:lin ang="5400000" scaled="1"/>
            </a:gradFill>
            <a:headEnd type="ova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68EE418D-6448-F460-AC08-AFB07F582626}"/>
              </a:ext>
            </a:extLst>
          </p:cNvPr>
          <p:cNvCxnSpPr>
            <a:cxnSpLocks/>
          </p:cNvCxnSpPr>
          <p:nvPr/>
        </p:nvCxnSpPr>
        <p:spPr>
          <a:xfrm>
            <a:off x="6740144" y="3786997"/>
            <a:ext cx="0" cy="797560"/>
          </a:xfrm>
          <a:prstGeom prst="line">
            <a:avLst/>
          </a:prstGeom>
          <a:ln>
            <a:gradFill>
              <a:gsLst>
                <a:gs pos="0">
                  <a:schemeClr val="accent1">
                    <a:lumMod val="75000"/>
                  </a:schemeClr>
                </a:gs>
                <a:gs pos="100000">
                  <a:schemeClr val="accent1">
                    <a:lumMod val="30000"/>
                    <a:lumOff val="70000"/>
                    <a:alpha val="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8D429880-4FA8-1FBF-AF95-70A0F528F2C0}"/>
              </a:ext>
            </a:extLst>
          </p:cNvPr>
          <p:cNvCxnSpPr>
            <a:cxnSpLocks/>
          </p:cNvCxnSpPr>
          <p:nvPr/>
        </p:nvCxnSpPr>
        <p:spPr>
          <a:xfrm flipV="1">
            <a:off x="8424672" y="2643923"/>
            <a:ext cx="0" cy="797560"/>
          </a:xfrm>
          <a:prstGeom prst="line">
            <a:avLst/>
          </a:prstGeom>
          <a:ln>
            <a:gradFill>
              <a:gsLst>
                <a:gs pos="0">
                  <a:schemeClr val="accent1">
                    <a:lumMod val="75000"/>
                  </a:schemeClr>
                </a:gs>
                <a:gs pos="100000">
                  <a:schemeClr val="accent1">
                    <a:lumMod val="30000"/>
                    <a:lumOff val="70000"/>
                    <a:alpha val="8000"/>
                  </a:schemeClr>
                </a:gs>
              </a:gsLst>
              <a:lin ang="5400000" scaled="1"/>
            </a:gradFill>
            <a:headEnd type="ova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69F7FC32-4AD0-07C7-9CFF-BA3B57B83B41}"/>
              </a:ext>
            </a:extLst>
          </p:cNvPr>
          <p:cNvCxnSpPr>
            <a:cxnSpLocks/>
          </p:cNvCxnSpPr>
          <p:nvPr/>
        </p:nvCxnSpPr>
        <p:spPr>
          <a:xfrm>
            <a:off x="10109200" y="4040068"/>
            <a:ext cx="0" cy="797560"/>
          </a:xfrm>
          <a:prstGeom prst="line">
            <a:avLst/>
          </a:prstGeom>
          <a:ln>
            <a:gradFill>
              <a:gsLst>
                <a:gs pos="0">
                  <a:schemeClr val="accent1">
                    <a:lumMod val="75000"/>
                  </a:schemeClr>
                </a:gs>
                <a:gs pos="100000">
                  <a:schemeClr val="accent1">
                    <a:lumMod val="30000"/>
                    <a:lumOff val="70000"/>
                    <a:alpha val="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sp>
        <p:nvSpPr>
          <p:cNvPr id="20" name="TextBox 24">
            <a:extLst>
              <a:ext uri="{FF2B5EF4-FFF2-40B4-BE49-F238E27FC236}">
                <a16:creationId xmlns:a16="http://schemas.microsoft.com/office/drawing/2014/main" id="{206A8ED9-F57E-4234-A762-A7B803AEE5ED}"/>
              </a:ext>
            </a:extLst>
          </p:cNvPr>
          <p:cNvSpPr txBox="1"/>
          <p:nvPr/>
        </p:nvSpPr>
        <p:spPr>
          <a:xfrm>
            <a:off x="3953155" y="1456785"/>
            <a:ext cx="2275840" cy="1114151"/>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mn-ea"/>
                <a:cs typeface="Segoe UI" panose="020B0502040204020203" pitchFamily="34" charset="0"/>
              </a:rPr>
              <a:t>在此输入您要输的内容在此输入您要输的内容在此输入您要输的内容在此输入您要输的内容</a:t>
            </a:r>
            <a:endParaRPr lang="en-US" altLang="zh-CN" sz="1400" dirty="0">
              <a:solidFill>
                <a:schemeClr val="tx1">
                  <a:lumMod val="75000"/>
                  <a:lumOff val="25000"/>
                </a:schemeClr>
              </a:solidFill>
              <a:latin typeface="+mn-ea"/>
              <a:cs typeface="Segoe UI" panose="020B0502040204020203" pitchFamily="34" charset="0"/>
            </a:endParaRPr>
          </a:p>
        </p:txBody>
      </p:sp>
      <p:sp>
        <p:nvSpPr>
          <p:cNvPr id="26" name="TextBox 24">
            <a:extLst>
              <a:ext uri="{FF2B5EF4-FFF2-40B4-BE49-F238E27FC236}">
                <a16:creationId xmlns:a16="http://schemas.microsoft.com/office/drawing/2014/main" id="{EBBED43C-AAAE-6A48-91C6-09C25622817C}"/>
              </a:ext>
            </a:extLst>
          </p:cNvPr>
          <p:cNvSpPr txBox="1"/>
          <p:nvPr/>
        </p:nvSpPr>
        <p:spPr>
          <a:xfrm>
            <a:off x="7244191" y="1461872"/>
            <a:ext cx="2275840" cy="1114151"/>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mn-ea"/>
                <a:cs typeface="Segoe UI" panose="020B0502040204020203" pitchFamily="34" charset="0"/>
              </a:rPr>
              <a:t>在此输入您要输的内容在此输入您要输的内容在此输入您要输的内容在此输入您要输的内容</a:t>
            </a:r>
            <a:endParaRPr lang="en-US" altLang="zh-CN" sz="1400" dirty="0">
              <a:solidFill>
                <a:schemeClr val="tx1">
                  <a:lumMod val="75000"/>
                  <a:lumOff val="25000"/>
                </a:schemeClr>
              </a:solidFill>
              <a:latin typeface="+mn-ea"/>
              <a:cs typeface="Segoe UI" panose="020B0502040204020203" pitchFamily="34" charset="0"/>
            </a:endParaRPr>
          </a:p>
        </p:txBody>
      </p:sp>
      <p:grpSp>
        <p:nvGrpSpPr>
          <p:cNvPr id="37" name="组合 36">
            <a:extLst>
              <a:ext uri="{FF2B5EF4-FFF2-40B4-BE49-F238E27FC236}">
                <a16:creationId xmlns:a16="http://schemas.microsoft.com/office/drawing/2014/main" id="{E0870BCA-34FF-84C7-8504-13046EEBCC02}"/>
              </a:ext>
            </a:extLst>
          </p:cNvPr>
          <p:cNvGrpSpPr/>
          <p:nvPr/>
        </p:nvGrpSpPr>
        <p:grpSpPr>
          <a:xfrm rot="18002689">
            <a:off x="10906703" y="5633613"/>
            <a:ext cx="991770" cy="1000970"/>
            <a:chOff x="4277787" y="3207216"/>
            <a:chExt cx="200734" cy="202596"/>
          </a:xfrm>
        </p:grpSpPr>
        <p:sp>
          <p:nvSpPr>
            <p:cNvPr id="38" name="任意多边形: 形状 37">
              <a:extLst>
                <a:ext uri="{FF2B5EF4-FFF2-40B4-BE49-F238E27FC236}">
                  <a16:creationId xmlns:a16="http://schemas.microsoft.com/office/drawing/2014/main" id="{33CFFCB4-63FF-D3EE-07FC-E4FB2481D664}"/>
                </a:ext>
              </a:extLst>
            </p:cNvPr>
            <p:cNvSpPr/>
            <p:nvPr/>
          </p:nvSpPr>
          <p:spPr>
            <a:xfrm flipH="1">
              <a:off x="4277787" y="3207380"/>
              <a:ext cx="154796" cy="171799"/>
            </a:xfrm>
            <a:custGeom>
              <a:avLst/>
              <a:gdLst>
                <a:gd name="connsiteX0" fmla="*/ 158 w 130326"/>
                <a:gd name="connsiteY0" fmla="*/ 111 h 177237"/>
                <a:gd name="connsiteX1" fmla="*/ 130326 w 130326"/>
                <a:gd name="connsiteY1" fmla="*/ 170380 h 177237"/>
                <a:gd name="connsiteX2" fmla="*/ 72614 w 130326"/>
                <a:gd name="connsiteY2" fmla="*/ 177238 h 177237"/>
                <a:gd name="connsiteX3" fmla="*/ 158 w 130326"/>
                <a:gd name="connsiteY3" fmla="*/ 111 h 177237"/>
              </a:gdLst>
              <a:ahLst/>
              <a:cxnLst>
                <a:cxn ang="0">
                  <a:pos x="connsiteX0" y="connsiteY0"/>
                </a:cxn>
                <a:cxn ang="0">
                  <a:pos x="connsiteX1" y="connsiteY1"/>
                </a:cxn>
                <a:cxn ang="0">
                  <a:pos x="connsiteX2" y="connsiteY2"/>
                </a:cxn>
                <a:cxn ang="0">
                  <a:pos x="connsiteX3" y="connsiteY3"/>
                </a:cxn>
              </a:cxnLst>
              <a:rect l="l" t="t" r="r" b="b"/>
              <a:pathLst>
                <a:path w="130326" h="177237">
                  <a:moveTo>
                    <a:pt x="158" y="111"/>
                  </a:moveTo>
                  <a:cubicBezTo>
                    <a:pt x="2520" y="3140"/>
                    <a:pt x="45916" y="59899"/>
                    <a:pt x="130326" y="170380"/>
                  </a:cubicBezTo>
                  <a:lnTo>
                    <a:pt x="72614" y="177238"/>
                  </a:lnTo>
                  <a:cubicBezTo>
                    <a:pt x="21951" y="56127"/>
                    <a:pt x="-2204" y="-2918"/>
                    <a:pt x="158" y="111"/>
                  </a:cubicBezTo>
                  <a:close/>
                </a:path>
              </a:pathLst>
            </a:custGeom>
            <a:solidFill>
              <a:schemeClr val="accent3">
                <a:lumMod val="60000"/>
                <a:lumOff val="40000"/>
              </a:schemeClr>
            </a:solid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889C0E4A-1480-E846-544A-D1A9B4CAAF84}"/>
                </a:ext>
              </a:extLst>
            </p:cNvPr>
            <p:cNvSpPr/>
            <p:nvPr/>
          </p:nvSpPr>
          <p:spPr>
            <a:xfrm flipH="1">
              <a:off x="4346335" y="3207216"/>
              <a:ext cx="86134" cy="202596"/>
            </a:xfrm>
            <a:custGeom>
              <a:avLst/>
              <a:gdLst>
                <a:gd name="connsiteX0" fmla="*/ 62 w 72518"/>
                <a:gd name="connsiteY0" fmla="*/ 279 h 209009"/>
                <a:gd name="connsiteX1" fmla="*/ 21608 w 72518"/>
                <a:gd name="connsiteY1" fmla="*/ 209010 h 209009"/>
                <a:gd name="connsiteX2" fmla="*/ 72519 w 72518"/>
                <a:gd name="connsiteY2" fmla="*/ 177406 h 209009"/>
                <a:gd name="connsiteX3" fmla="*/ 62 w 72518"/>
                <a:gd name="connsiteY3" fmla="*/ 279 h 209009"/>
              </a:gdLst>
              <a:ahLst/>
              <a:cxnLst>
                <a:cxn ang="0">
                  <a:pos x="connsiteX0" y="connsiteY0"/>
                </a:cxn>
                <a:cxn ang="0">
                  <a:pos x="connsiteX1" y="connsiteY1"/>
                </a:cxn>
                <a:cxn ang="0">
                  <a:pos x="connsiteX2" y="connsiteY2"/>
                </a:cxn>
                <a:cxn ang="0">
                  <a:pos x="connsiteX3" y="connsiteY3"/>
                </a:cxn>
              </a:cxnLst>
              <a:rect l="l" t="t" r="r" b="b"/>
              <a:pathLst>
                <a:path w="72518" h="209009">
                  <a:moveTo>
                    <a:pt x="62" y="279"/>
                  </a:moveTo>
                  <a:cubicBezTo>
                    <a:pt x="1529" y="5156"/>
                    <a:pt x="8711" y="74727"/>
                    <a:pt x="21608" y="209010"/>
                  </a:cubicBezTo>
                  <a:lnTo>
                    <a:pt x="72519" y="177406"/>
                  </a:lnTo>
                  <a:cubicBezTo>
                    <a:pt x="22751" y="54448"/>
                    <a:pt x="-1395" y="-4598"/>
                    <a:pt x="62" y="279"/>
                  </a:cubicBezTo>
                  <a:close/>
                </a:path>
              </a:pathLst>
            </a:custGeom>
            <a:solidFill>
              <a:schemeClr val="accent3">
                <a:lumMod val="75000"/>
              </a:schemeClr>
            </a:solid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142B24F4-3DA7-2269-F5AC-7D72710FD6F3}"/>
                </a:ext>
              </a:extLst>
            </p:cNvPr>
            <p:cNvSpPr/>
            <p:nvPr/>
          </p:nvSpPr>
          <p:spPr>
            <a:xfrm flipH="1">
              <a:off x="4392031" y="3207487"/>
              <a:ext cx="86490" cy="187729"/>
            </a:xfrm>
            <a:custGeom>
              <a:avLst/>
              <a:gdLst>
                <a:gd name="connsiteX0" fmla="*/ 38834 w 72818"/>
                <a:gd name="connsiteY0" fmla="*/ 0 h 193671"/>
                <a:gd name="connsiteX1" fmla="*/ 0 w 72818"/>
                <a:gd name="connsiteY1" fmla="*/ 193672 h 193671"/>
                <a:gd name="connsiteX2" fmla="*/ 72819 w 72818"/>
                <a:gd name="connsiteY2" fmla="*/ 176613 h 193671"/>
                <a:gd name="connsiteX3" fmla="*/ 38834 w 72818"/>
                <a:gd name="connsiteY3" fmla="*/ 0 h 193671"/>
              </a:gdLst>
              <a:ahLst/>
              <a:cxnLst>
                <a:cxn ang="0">
                  <a:pos x="connsiteX0" y="connsiteY0"/>
                </a:cxn>
                <a:cxn ang="0">
                  <a:pos x="connsiteX1" y="connsiteY1"/>
                </a:cxn>
                <a:cxn ang="0">
                  <a:pos x="connsiteX2" y="connsiteY2"/>
                </a:cxn>
                <a:cxn ang="0">
                  <a:pos x="connsiteX3" y="connsiteY3"/>
                </a:cxn>
              </a:cxnLst>
              <a:rect l="l" t="t" r="r" b="b"/>
              <a:pathLst>
                <a:path w="72818" h="193671">
                  <a:moveTo>
                    <a:pt x="38834" y="0"/>
                  </a:moveTo>
                  <a:lnTo>
                    <a:pt x="0" y="193672"/>
                  </a:lnTo>
                  <a:lnTo>
                    <a:pt x="72819" y="176613"/>
                  </a:lnTo>
                  <a:lnTo>
                    <a:pt x="38834" y="0"/>
                  </a:lnTo>
                  <a:close/>
                </a:path>
              </a:pathLst>
            </a:custGeom>
            <a:solidFill>
              <a:schemeClr val="accent3">
                <a:lumMod val="60000"/>
                <a:lumOff val="40000"/>
              </a:schemeClr>
            </a:solidFill>
            <a:ln w="9525" cap="flat">
              <a:noFill/>
              <a:prstDash val="solid"/>
              <a:miter/>
            </a:ln>
          </p:spPr>
          <p:txBody>
            <a:bodyPr rtlCol="0" anchor="ctr"/>
            <a:lstStyle/>
            <a:p>
              <a:endParaRPr lang="zh-CN" altLang="en-US"/>
            </a:p>
          </p:txBody>
        </p:sp>
      </p:grpSp>
      <p:grpSp>
        <p:nvGrpSpPr>
          <p:cNvPr id="58" name="组合 57">
            <a:extLst>
              <a:ext uri="{FF2B5EF4-FFF2-40B4-BE49-F238E27FC236}">
                <a16:creationId xmlns:a16="http://schemas.microsoft.com/office/drawing/2014/main" id="{1BA1C0E5-B349-096D-9397-DE56B7801773}"/>
              </a:ext>
            </a:extLst>
          </p:cNvPr>
          <p:cNvGrpSpPr/>
          <p:nvPr/>
        </p:nvGrpSpPr>
        <p:grpSpPr>
          <a:xfrm>
            <a:off x="505321" y="5212891"/>
            <a:ext cx="1910033" cy="1051711"/>
            <a:chOff x="505321" y="5212891"/>
            <a:chExt cx="1910033" cy="1051711"/>
          </a:xfrm>
        </p:grpSpPr>
        <p:sp>
          <p:nvSpPr>
            <p:cNvPr id="43" name="任意多边形: 形状 42">
              <a:extLst>
                <a:ext uri="{FF2B5EF4-FFF2-40B4-BE49-F238E27FC236}">
                  <a16:creationId xmlns:a16="http://schemas.microsoft.com/office/drawing/2014/main" id="{0109DEFC-0169-BAD7-32C6-04133D4D7B86}"/>
                </a:ext>
              </a:extLst>
            </p:cNvPr>
            <p:cNvSpPr/>
            <p:nvPr/>
          </p:nvSpPr>
          <p:spPr>
            <a:xfrm>
              <a:off x="762291" y="5995397"/>
              <a:ext cx="1229759" cy="269205"/>
            </a:xfrm>
            <a:custGeom>
              <a:avLst/>
              <a:gdLst>
                <a:gd name="connsiteX0" fmla="*/ 614880 w 1229759"/>
                <a:gd name="connsiteY0" fmla="*/ 269205 h 269205"/>
                <a:gd name="connsiteX1" fmla="*/ 1229760 w 1229759"/>
                <a:gd name="connsiteY1" fmla="*/ 134599 h 269205"/>
                <a:gd name="connsiteX2" fmla="*/ 614880 w 1229759"/>
                <a:gd name="connsiteY2" fmla="*/ 0 h 269205"/>
                <a:gd name="connsiteX3" fmla="*/ 0 w 1229759"/>
                <a:gd name="connsiteY3" fmla="*/ 134599 h 269205"/>
                <a:gd name="connsiteX4" fmla="*/ 614880 w 1229759"/>
                <a:gd name="connsiteY4" fmla="*/ 269205 h 2692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9759" h="269205">
                  <a:moveTo>
                    <a:pt x="614880" y="269205"/>
                  </a:moveTo>
                  <a:cubicBezTo>
                    <a:pt x="954472" y="269205"/>
                    <a:pt x="1229760" y="208937"/>
                    <a:pt x="1229760" y="134599"/>
                  </a:cubicBezTo>
                  <a:cubicBezTo>
                    <a:pt x="1229760" y="60262"/>
                    <a:pt x="954472" y="0"/>
                    <a:pt x="614880" y="0"/>
                  </a:cubicBezTo>
                  <a:cubicBezTo>
                    <a:pt x="275288" y="0"/>
                    <a:pt x="0" y="60262"/>
                    <a:pt x="0" y="134599"/>
                  </a:cubicBezTo>
                  <a:cubicBezTo>
                    <a:pt x="0" y="208937"/>
                    <a:pt x="275288" y="269205"/>
                    <a:pt x="614880" y="269205"/>
                  </a:cubicBezTo>
                  <a:close/>
                </a:path>
              </a:pathLst>
            </a:custGeom>
            <a:gradFill>
              <a:gsLst>
                <a:gs pos="0">
                  <a:srgbClr val="F8F8FB"/>
                </a:gs>
                <a:gs pos="50000">
                  <a:srgbClr val="F4F4F8"/>
                </a:gs>
                <a:gs pos="100000">
                  <a:srgbClr val="F1F1F5"/>
                </a:gs>
              </a:gsLst>
              <a:lin ang="336002" scaled="1"/>
            </a:gradFill>
            <a:ln w="6929"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E2B214DE-9164-687E-29E4-89675AFEC3D0}"/>
                </a:ext>
              </a:extLst>
            </p:cNvPr>
            <p:cNvSpPr/>
            <p:nvPr/>
          </p:nvSpPr>
          <p:spPr>
            <a:xfrm>
              <a:off x="1459765" y="5738430"/>
              <a:ext cx="955589" cy="258598"/>
            </a:xfrm>
            <a:custGeom>
              <a:avLst/>
              <a:gdLst>
                <a:gd name="connsiteX0" fmla="*/ 101955 w 955589"/>
                <a:gd name="connsiteY0" fmla="*/ 124597 h 258598"/>
                <a:gd name="connsiteX1" fmla="*/ 258206 w 955589"/>
                <a:gd name="connsiteY1" fmla="*/ 44544 h 258598"/>
                <a:gd name="connsiteX2" fmla="*/ 483600 w 955589"/>
                <a:gd name="connsiteY2" fmla="*/ 36739 h 258598"/>
                <a:gd name="connsiteX3" fmla="*/ 736133 w 955589"/>
                <a:gd name="connsiteY3" fmla="*/ 90772 h 258598"/>
                <a:gd name="connsiteX4" fmla="*/ 891398 w 955589"/>
                <a:gd name="connsiteY4" fmla="*/ 147631 h 258598"/>
                <a:gd name="connsiteX5" fmla="*/ 955590 w 955589"/>
                <a:gd name="connsiteY5" fmla="*/ 258599 h 258598"/>
                <a:gd name="connsiteX6" fmla="*/ 101955 w 955589"/>
                <a:gd name="connsiteY6" fmla="*/ 258599 h 258598"/>
                <a:gd name="connsiteX7" fmla="*/ 0 w 955589"/>
                <a:gd name="connsiteY7" fmla="*/ 199823 h 258598"/>
                <a:gd name="connsiteX8" fmla="*/ 101955 w 955589"/>
                <a:gd name="connsiteY8" fmla="*/ 124597 h 258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5589" h="258598">
                  <a:moveTo>
                    <a:pt x="101955" y="124597"/>
                  </a:moveTo>
                  <a:cubicBezTo>
                    <a:pt x="167577" y="114056"/>
                    <a:pt x="194139" y="106125"/>
                    <a:pt x="258206" y="44544"/>
                  </a:cubicBezTo>
                  <a:cubicBezTo>
                    <a:pt x="322280" y="-17037"/>
                    <a:pt x="387243" y="72807"/>
                    <a:pt x="483600" y="36739"/>
                  </a:cubicBezTo>
                  <a:cubicBezTo>
                    <a:pt x="579951" y="664"/>
                    <a:pt x="588756" y="-43008"/>
                    <a:pt x="736133" y="90772"/>
                  </a:cubicBezTo>
                  <a:cubicBezTo>
                    <a:pt x="804067" y="147631"/>
                    <a:pt x="858100" y="125118"/>
                    <a:pt x="891398" y="147631"/>
                  </a:cubicBezTo>
                  <a:cubicBezTo>
                    <a:pt x="913591" y="162637"/>
                    <a:pt x="934993" y="199622"/>
                    <a:pt x="955590" y="258599"/>
                  </a:cubicBezTo>
                  <a:lnTo>
                    <a:pt x="101955" y="258599"/>
                  </a:lnTo>
                  <a:cubicBezTo>
                    <a:pt x="33985" y="235010"/>
                    <a:pt x="0" y="215413"/>
                    <a:pt x="0" y="199823"/>
                  </a:cubicBezTo>
                  <a:cubicBezTo>
                    <a:pt x="0" y="176428"/>
                    <a:pt x="36332" y="135131"/>
                    <a:pt x="101955" y="124597"/>
                  </a:cubicBezTo>
                  <a:close/>
                </a:path>
              </a:pathLst>
            </a:custGeom>
            <a:gradFill>
              <a:gsLst>
                <a:gs pos="0">
                  <a:srgbClr val="DCDCE4"/>
                </a:gs>
                <a:gs pos="50000">
                  <a:srgbClr val="DDDDE5">
                    <a:alpha val="49804"/>
                  </a:srgbClr>
                </a:gs>
                <a:gs pos="100000">
                  <a:srgbClr val="DEDEE6">
                    <a:alpha val="0"/>
                  </a:srgbClr>
                </a:gs>
              </a:gsLst>
              <a:lin ang="5400000" scaled="1"/>
            </a:gradFill>
            <a:ln w="6929"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AF294BF5-5D34-DB1C-1167-C29FD1B7CE8E}"/>
                </a:ext>
              </a:extLst>
            </p:cNvPr>
            <p:cNvSpPr/>
            <p:nvPr/>
          </p:nvSpPr>
          <p:spPr>
            <a:xfrm>
              <a:off x="1818877" y="5212891"/>
              <a:ext cx="440511" cy="269205"/>
            </a:xfrm>
            <a:custGeom>
              <a:avLst/>
              <a:gdLst>
                <a:gd name="connsiteX0" fmla="*/ 215436 w 440511"/>
                <a:gd name="connsiteY0" fmla="*/ 0 h 269205"/>
                <a:gd name="connsiteX1" fmla="*/ 334863 w 440511"/>
                <a:gd name="connsiteY1" fmla="*/ 68366 h 269205"/>
                <a:gd name="connsiteX2" fmla="*/ 344848 w 440511"/>
                <a:gd name="connsiteY2" fmla="*/ 68366 h 269205"/>
                <a:gd name="connsiteX3" fmla="*/ 440512 w 440511"/>
                <a:gd name="connsiteY3" fmla="*/ 164036 h 269205"/>
                <a:gd name="connsiteX4" fmla="*/ 440512 w 440511"/>
                <a:gd name="connsiteY4" fmla="*/ 173535 h 269205"/>
                <a:gd name="connsiteX5" fmla="*/ 344848 w 440511"/>
                <a:gd name="connsiteY5" fmla="*/ 269205 h 269205"/>
                <a:gd name="connsiteX6" fmla="*/ 95663 w 440511"/>
                <a:gd name="connsiteY6" fmla="*/ 269205 h 269205"/>
                <a:gd name="connsiteX7" fmla="*/ 0 w 440511"/>
                <a:gd name="connsiteY7" fmla="*/ 173535 h 269205"/>
                <a:gd name="connsiteX8" fmla="*/ 0 w 440511"/>
                <a:gd name="connsiteY8" fmla="*/ 164036 h 269205"/>
                <a:gd name="connsiteX9" fmla="*/ 95663 w 440511"/>
                <a:gd name="connsiteY9" fmla="*/ 68372 h 269205"/>
                <a:gd name="connsiteX10" fmla="*/ 96010 w 440511"/>
                <a:gd name="connsiteY10" fmla="*/ 68372 h 269205"/>
                <a:gd name="connsiteX11" fmla="*/ 215436 w 440511"/>
                <a:gd name="connsiteY11" fmla="*/ 0 h 269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0511" h="269205">
                  <a:moveTo>
                    <a:pt x="215436" y="0"/>
                  </a:moveTo>
                  <a:cubicBezTo>
                    <a:pt x="269275" y="0"/>
                    <a:pt x="315426" y="28228"/>
                    <a:pt x="334863" y="68366"/>
                  </a:cubicBezTo>
                  <a:lnTo>
                    <a:pt x="344848" y="68366"/>
                  </a:lnTo>
                  <a:cubicBezTo>
                    <a:pt x="397680" y="68366"/>
                    <a:pt x="440512" y="111197"/>
                    <a:pt x="440512" y="164036"/>
                  </a:cubicBezTo>
                  <a:lnTo>
                    <a:pt x="440512" y="173535"/>
                  </a:lnTo>
                  <a:cubicBezTo>
                    <a:pt x="440512" y="226374"/>
                    <a:pt x="397680" y="269205"/>
                    <a:pt x="344848" y="269205"/>
                  </a:cubicBezTo>
                  <a:lnTo>
                    <a:pt x="95663" y="269205"/>
                  </a:lnTo>
                  <a:cubicBezTo>
                    <a:pt x="42832" y="269205"/>
                    <a:pt x="0" y="226374"/>
                    <a:pt x="0" y="173535"/>
                  </a:cubicBezTo>
                  <a:lnTo>
                    <a:pt x="0" y="164036"/>
                  </a:lnTo>
                  <a:cubicBezTo>
                    <a:pt x="0" y="111197"/>
                    <a:pt x="42832" y="68372"/>
                    <a:pt x="95663" y="68372"/>
                  </a:cubicBezTo>
                  <a:lnTo>
                    <a:pt x="96010" y="68372"/>
                  </a:lnTo>
                  <a:cubicBezTo>
                    <a:pt x="115447" y="28228"/>
                    <a:pt x="161598" y="0"/>
                    <a:pt x="215436" y="0"/>
                  </a:cubicBezTo>
                  <a:close/>
                </a:path>
              </a:pathLst>
            </a:custGeom>
            <a:gradFill>
              <a:gsLst>
                <a:gs pos="0">
                  <a:srgbClr val="DCDCE4"/>
                </a:gs>
                <a:gs pos="50000">
                  <a:srgbClr val="DDDDE5">
                    <a:alpha val="49804"/>
                  </a:srgbClr>
                </a:gs>
                <a:gs pos="100000">
                  <a:srgbClr val="DEDEE6">
                    <a:alpha val="0"/>
                  </a:srgbClr>
                </a:gs>
              </a:gsLst>
              <a:lin ang="5400000" scaled="1"/>
            </a:gradFill>
            <a:ln w="6929"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8EE93700-6F4E-510A-F257-85A8DA09C624}"/>
                </a:ext>
              </a:extLst>
            </p:cNvPr>
            <p:cNvSpPr/>
            <p:nvPr/>
          </p:nvSpPr>
          <p:spPr>
            <a:xfrm>
              <a:off x="505321" y="5481466"/>
              <a:ext cx="955589" cy="258599"/>
            </a:xfrm>
            <a:custGeom>
              <a:avLst/>
              <a:gdLst>
                <a:gd name="connsiteX0" fmla="*/ 101955 w 955589"/>
                <a:gd name="connsiteY0" fmla="*/ 124591 h 258599"/>
                <a:gd name="connsiteX1" fmla="*/ 258206 w 955589"/>
                <a:gd name="connsiteY1" fmla="*/ 44545 h 258599"/>
                <a:gd name="connsiteX2" fmla="*/ 483600 w 955589"/>
                <a:gd name="connsiteY2" fmla="*/ 36733 h 258599"/>
                <a:gd name="connsiteX3" fmla="*/ 736133 w 955589"/>
                <a:gd name="connsiteY3" fmla="*/ 90773 h 258599"/>
                <a:gd name="connsiteX4" fmla="*/ 891398 w 955589"/>
                <a:gd name="connsiteY4" fmla="*/ 147625 h 258599"/>
                <a:gd name="connsiteX5" fmla="*/ 955590 w 955589"/>
                <a:gd name="connsiteY5" fmla="*/ 258600 h 258599"/>
                <a:gd name="connsiteX6" fmla="*/ 101955 w 955589"/>
                <a:gd name="connsiteY6" fmla="*/ 258600 h 258599"/>
                <a:gd name="connsiteX7" fmla="*/ 0 w 955589"/>
                <a:gd name="connsiteY7" fmla="*/ 199817 h 258599"/>
                <a:gd name="connsiteX8" fmla="*/ 101955 w 955589"/>
                <a:gd name="connsiteY8" fmla="*/ 124591 h 25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5589" h="258599">
                  <a:moveTo>
                    <a:pt x="101955" y="124591"/>
                  </a:moveTo>
                  <a:cubicBezTo>
                    <a:pt x="167577" y="114057"/>
                    <a:pt x="194139" y="106126"/>
                    <a:pt x="258206" y="44545"/>
                  </a:cubicBezTo>
                  <a:cubicBezTo>
                    <a:pt x="322280" y="-17036"/>
                    <a:pt x="387243" y="72808"/>
                    <a:pt x="483600" y="36733"/>
                  </a:cubicBezTo>
                  <a:cubicBezTo>
                    <a:pt x="579951" y="665"/>
                    <a:pt x="588756" y="-43007"/>
                    <a:pt x="736133" y="90773"/>
                  </a:cubicBezTo>
                  <a:cubicBezTo>
                    <a:pt x="804067" y="147625"/>
                    <a:pt x="858100" y="125119"/>
                    <a:pt x="891398" y="147625"/>
                  </a:cubicBezTo>
                  <a:cubicBezTo>
                    <a:pt x="913591" y="162631"/>
                    <a:pt x="934993" y="199623"/>
                    <a:pt x="955590" y="258600"/>
                  </a:cubicBezTo>
                  <a:lnTo>
                    <a:pt x="101955" y="258600"/>
                  </a:lnTo>
                  <a:cubicBezTo>
                    <a:pt x="33985" y="235004"/>
                    <a:pt x="0" y="215414"/>
                    <a:pt x="0" y="199817"/>
                  </a:cubicBezTo>
                  <a:cubicBezTo>
                    <a:pt x="0" y="176429"/>
                    <a:pt x="36332" y="135132"/>
                    <a:pt x="101955" y="124591"/>
                  </a:cubicBezTo>
                  <a:close/>
                </a:path>
              </a:pathLst>
            </a:custGeom>
            <a:gradFill>
              <a:gsLst>
                <a:gs pos="0">
                  <a:srgbClr val="DCDCE4"/>
                </a:gs>
                <a:gs pos="50000">
                  <a:srgbClr val="DDDDE5">
                    <a:alpha val="49804"/>
                  </a:srgbClr>
                </a:gs>
                <a:gs pos="100000">
                  <a:srgbClr val="DEDEE6">
                    <a:alpha val="0"/>
                  </a:srgbClr>
                </a:gs>
              </a:gsLst>
              <a:lin ang="5400000" scaled="1"/>
            </a:gradFill>
            <a:ln w="6929"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3E2E7E66-5774-0BE7-7479-1DF5818ACD47}"/>
                </a:ext>
              </a:extLst>
            </p:cNvPr>
            <p:cNvSpPr/>
            <p:nvPr/>
          </p:nvSpPr>
          <p:spPr>
            <a:xfrm>
              <a:off x="854065" y="5261209"/>
              <a:ext cx="587346" cy="819844"/>
            </a:xfrm>
            <a:custGeom>
              <a:avLst/>
              <a:gdLst>
                <a:gd name="connsiteX0" fmla="*/ 0 w 587346"/>
                <a:gd name="connsiteY0" fmla="*/ 0 h 819844"/>
                <a:gd name="connsiteX1" fmla="*/ 0 w 587346"/>
                <a:gd name="connsiteY1" fmla="*/ 819845 h 819844"/>
                <a:gd name="connsiteX2" fmla="*/ 479600 w 587346"/>
                <a:gd name="connsiteY2" fmla="*/ 819845 h 819844"/>
                <a:gd name="connsiteX3" fmla="*/ 587346 w 587346"/>
                <a:gd name="connsiteY3" fmla="*/ 590298 h 819844"/>
                <a:gd name="connsiteX4" fmla="*/ 456073 w 587346"/>
                <a:gd name="connsiteY4" fmla="*/ 281899 h 819844"/>
                <a:gd name="connsiteX5" fmla="*/ 587346 w 587346"/>
                <a:gd name="connsiteY5" fmla="*/ 0 h 819844"/>
                <a:gd name="connsiteX6" fmla="*/ 0 w 587346"/>
                <a:gd name="connsiteY6" fmla="*/ 0 h 819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7346" h="819844">
                  <a:moveTo>
                    <a:pt x="0" y="0"/>
                  </a:moveTo>
                  <a:lnTo>
                    <a:pt x="0" y="819845"/>
                  </a:lnTo>
                  <a:lnTo>
                    <a:pt x="479600" y="819845"/>
                  </a:lnTo>
                  <a:lnTo>
                    <a:pt x="587346" y="590298"/>
                  </a:lnTo>
                  <a:lnTo>
                    <a:pt x="456073" y="281899"/>
                  </a:lnTo>
                  <a:lnTo>
                    <a:pt x="587346" y="0"/>
                  </a:lnTo>
                  <a:lnTo>
                    <a:pt x="0" y="0"/>
                  </a:lnTo>
                  <a:close/>
                </a:path>
              </a:pathLst>
            </a:custGeom>
            <a:gradFill>
              <a:gsLst>
                <a:gs pos="0">
                  <a:srgbClr val="F4F4F9"/>
                </a:gs>
                <a:gs pos="50000">
                  <a:srgbClr val="EBEBF1"/>
                </a:gs>
                <a:gs pos="100000">
                  <a:srgbClr val="E3E3EA"/>
                </a:gs>
              </a:gsLst>
              <a:lin ang="6409954" scaled="1"/>
            </a:gradFill>
            <a:ln w="6929"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7976A933-DFE9-60FA-85FF-D2AE35AF4D5C}"/>
                </a:ext>
              </a:extLst>
            </p:cNvPr>
            <p:cNvSpPr/>
            <p:nvPr/>
          </p:nvSpPr>
          <p:spPr>
            <a:xfrm>
              <a:off x="1459571" y="5290826"/>
              <a:ext cx="531029" cy="806400"/>
            </a:xfrm>
            <a:custGeom>
              <a:avLst/>
              <a:gdLst>
                <a:gd name="connsiteX0" fmla="*/ 251720 w 531029"/>
                <a:gd name="connsiteY0" fmla="*/ 7 h 806400"/>
                <a:gd name="connsiteX1" fmla="*/ 49359 w 531029"/>
                <a:gd name="connsiteY1" fmla="*/ 277809 h 806400"/>
                <a:gd name="connsiteX2" fmla="*/ 129787 w 531029"/>
                <a:gd name="connsiteY2" fmla="*/ 565021 h 806400"/>
                <a:gd name="connsiteX3" fmla="*/ 0 w 531029"/>
                <a:gd name="connsiteY3" fmla="*/ 739889 h 806400"/>
                <a:gd name="connsiteX4" fmla="*/ 371473 w 531029"/>
                <a:gd name="connsiteY4" fmla="*/ 806401 h 806400"/>
                <a:gd name="connsiteX5" fmla="*/ 531029 w 531029"/>
                <a:gd name="connsiteY5" fmla="*/ 68053 h 806400"/>
                <a:gd name="connsiteX6" fmla="*/ 251720 w 531029"/>
                <a:gd name="connsiteY6" fmla="*/ 0 h 8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1029" h="806400">
                  <a:moveTo>
                    <a:pt x="251720" y="7"/>
                  </a:moveTo>
                  <a:lnTo>
                    <a:pt x="49359" y="277809"/>
                  </a:lnTo>
                  <a:lnTo>
                    <a:pt x="129787" y="565021"/>
                  </a:lnTo>
                  <a:lnTo>
                    <a:pt x="0" y="739889"/>
                  </a:lnTo>
                  <a:lnTo>
                    <a:pt x="371473" y="806401"/>
                  </a:lnTo>
                  <a:lnTo>
                    <a:pt x="531029" y="68053"/>
                  </a:lnTo>
                  <a:lnTo>
                    <a:pt x="251720" y="0"/>
                  </a:lnTo>
                  <a:close/>
                </a:path>
              </a:pathLst>
            </a:custGeom>
            <a:gradFill>
              <a:gsLst>
                <a:gs pos="0">
                  <a:srgbClr val="F4F4F9"/>
                </a:gs>
                <a:gs pos="50000">
                  <a:srgbClr val="EBEBF1"/>
                </a:gs>
                <a:gs pos="100000">
                  <a:srgbClr val="E3E3EA"/>
                </a:gs>
              </a:gsLst>
              <a:lin ang="5248382" scaled="1"/>
            </a:gradFill>
            <a:ln w="6929"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585E03ED-CE1E-A2F1-CD76-7CEE5788EDAF}"/>
                </a:ext>
              </a:extLst>
            </p:cNvPr>
            <p:cNvSpPr/>
            <p:nvPr/>
          </p:nvSpPr>
          <p:spPr>
            <a:xfrm>
              <a:off x="1447531" y="5524296"/>
              <a:ext cx="55064" cy="85653"/>
            </a:xfrm>
            <a:custGeom>
              <a:avLst/>
              <a:gdLst>
                <a:gd name="connsiteX0" fmla="*/ 2735 w 55064"/>
                <a:gd name="connsiteY0" fmla="*/ 5021 h 85653"/>
                <a:gd name="connsiteX1" fmla="*/ 10297 w 55064"/>
                <a:gd name="connsiteY1" fmla="*/ 51755 h 85653"/>
                <a:gd name="connsiteX2" fmla="*/ 8012 w 55064"/>
                <a:gd name="connsiteY2" fmla="*/ 71893 h 85653"/>
                <a:gd name="connsiteX3" fmla="*/ 12887 w 55064"/>
                <a:gd name="connsiteY3" fmla="*/ 80039 h 85653"/>
                <a:gd name="connsiteX4" fmla="*/ 31866 w 55064"/>
                <a:gd name="connsiteY4" fmla="*/ 85420 h 85653"/>
                <a:gd name="connsiteX5" fmla="*/ 46664 w 55064"/>
                <a:gd name="connsiteY5" fmla="*/ 71893 h 85653"/>
                <a:gd name="connsiteX6" fmla="*/ 35345 w 55064"/>
                <a:gd name="connsiteY6" fmla="*/ 53324 h 85653"/>
                <a:gd name="connsiteX7" fmla="*/ 50358 w 55064"/>
                <a:gd name="connsiteY7" fmla="*/ 38735 h 85653"/>
                <a:gd name="connsiteX8" fmla="*/ 49601 w 55064"/>
                <a:gd name="connsiteY8" fmla="*/ 27457 h 85653"/>
                <a:gd name="connsiteX9" fmla="*/ 51490 w 55064"/>
                <a:gd name="connsiteY9" fmla="*/ 11465 h 85653"/>
                <a:gd name="connsiteX10" fmla="*/ 28637 w 55064"/>
                <a:gd name="connsiteY10" fmla="*/ 5021 h 85653"/>
                <a:gd name="connsiteX11" fmla="*/ 5374 w 55064"/>
                <a:gd name="connsiteY11" fmla="*/ 0 h 85653"/>
                <a:gd name="connsiteX12" fmla="*/ 2735 w 55064"/>
                <a:gd name="connsiteY12" fmla="*/ 5021 h 8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5064" h="85653">
                  <a:moveTo>
                    <a:pt x="2735" y="5021"/>
                  </a:moveTo>
                  <a:cubicBezTo>
                    <a:pt x="-2626" y="31513"/>
                    <a:pt x="-105" y="47089"/>
                    <a:pt x="10297" y="51755"/>
                  </a:cubicBezTo>
                  <a:cubicBezTo>
                    <a:pt x="23908" y="57366"/>
                    <a:pt x="10769" y="70470"/>
                    <a:pt x="8012" y="71893"/>
                  </a:cubicBezTo>
                  <a:cubicBezTo>
                    <a:pt x="6179" y="72845"/>
                    <a:pt x="7804" y="75560"/>
                    <a:pt x="12887" y="80039"/>
                  </a:cubicBezTo>
                  <a:cubicBezTo>
                    <a:pt x="21498" y="84545"/>
                    <a:pt x="27824" y="86337"/>
                    <a:pt x="31866" y="85420"/>
                  </a:cubicBezTo>
                  <a:cubicBezTo>
                    <a:pt x="35914" y="84504"/>
                    <a:pt x="40845" y="79997"/>
                    <a:pt x="46664" y="71893"/>
                  </a:cubicBezTo>
                  <a:cubicBezTo>
                    <a:pt x="35824" y="64178"/>
                    <a:pt x="32046" y="57991"/>
                    <a:pt x="35345" y="53324"/>
                  </a:cubicBezTo>
                  <a:cubicBezTo>
                    <a:pt x="38636" y="48665"/>
                    <a:pt x="43643" y="43797"/>
                    <a:pt x="50358" y="38735"/>
                  </a:cubicBezTo>
                  <a:cubicBezTo>
                    <a:pt x="56879" y="33797"/>
                    <a:pt x="56622" y="30034"/>
                    <a:pt x="49601" y="27457"/>
                  </a:cubicBezTo>
                  <a:cubicBezTo>
                    <a:pt x="51302" y="22784"/>
                    <a:pt x="51927" y="17451"/>
                    <a:pt x="51490" y="11465"/>
                  </a:cubicBezTo>
                  <a:lnTo>
                    <a:pt x="28637" y="5021"/>
                  </a:lnTo>
                  <a:lnTo>
                    <a:pt x="5374" y="0"/>
                  </a:lnTo>
                  <a:lnTo>
                    <a:pt x="2735" y="5021"/>
                  </a:lnTo>
                  <a:close/>
                </a:path>
              </a:pathLst>
            </a:custGeom>
            <a:gradFill>
              <a:gsLst>
                <a:gs pos="0">
                  <a:srgbClr val="FFD2C4"/>
                </a:gs>
                <a:gs pos="50000">
                  <a:srgbClr val="FFC5B3"/>
                </a:gs>
                <a:gs pos="100000">
                  <a:srgbClr val="FFB8A3"/>
                </a:gs>
              </a:gsLst>
              <a:lin ang="2867007" scaled="1"/>
            </a:gradFill>
            <a:ln w="6929"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B800E4C3-9262-0F59-A438-E7E8818968A7}"/>
                </a:ext>
              </a:extLst>
            </p:cNvPr>
            <p:cNvSpPr/>
            <p:nvPr/>
          </p:nvSpPr>
          <p:spPr>
            <a:xfrm>
              <a:off x="1441412" y="5499820"/>
              <a:ext cx="73418" cy="55065"/>
            </a:xfrm>
            <a:custGeom>
              <a:avLst/>
              <a:gdLst>
                <a:gd name="connsiteX0" fmla="*/ 26527 w 73418"/>
                <a:gd name="connsiteY0" fmla="*/ 33921 h 55065"/>
                <a:gd name="connsiteX1" fmla="*/ 55644 w 73418"/>
                <a:gd name="connsiteY1" fmla="*/ 41427 h 55065"/>
                <a:gd name="connsiteX2" fmla="*/ 53470 w 73418"/>
                <a:gd name="connsiteY2" fmla="*/ 55066 h 55065"/>
                <a:gd name="connsiteX3" fmla="*/ 59442 w 73418"/>
                <a:gd name="connsiteY3" fmla="*/ 52295 h 55065"/>
                <a:gd name="connsiteX4" fmla="*/ 72831 w 73418"/>
                <a:gd name="connsiteY4" fmla="*/ 36275 h 55065"/>
                <a:gd name="connsiteX5" fmla="*/ 43116 w 73418"/>
                <a:gd name="connsiteY5" fmla="*/ 8366 h 55065"/>
                <a:gd name="connsiteX6" fmla="*/ 19194 w 73418"/>
                <a:gd name="connsiteY6" fmla="*/ 2332 h 55065"/>
                <a:gd name="connsiteX7" fmla="*/ 0 w 73418"/>
                <a:gd name="connsiteY7" fmla="*/ 11415 h 55065"/>
                <a:gd name="connsiteX8" fmla="*/ 26527 w 73418"/>
                <a:gd name="connsiteY8" fmla="*/ 33921 h 55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418" h="55065">
                  <a:moveTo>
                    <a:pt x="26527" y="33921"/>
                  </a:moveTo>
                  <a:cubicBezTo>
                    <a:pt x="49533" y="27588"/>
                    <a:pt x="55644" y="37316"/>
                    <a:pt x="55644" y="41427"/>
                  </a:cubicBezTo>
                  <a:cubicBezTo>
                    <a:pt x="55644" y="44170"/>
                    <a:pt x="54922" y="48712"/>
                    <a:pt x="53470" y="55066"/>
                  </a:cubicBezTo>
                  <a:cubicBezTo>
                    <a:pt x="55498" y="54226"/>
                    <a:pt x="57491" y="53302"/>
                    <a:pt x="59442" y="52295"/>
                  </a:cubicBezTo>
                  <a:cubicBezTo>
                    <a:pt x="66497" y="48441"/>
                    <a:pt x="71171" y="41601"/>
                    <a:pt x="72831" y="36275"/>
                  </a:cubicBezTo>
                  <a:cubicBezTo>
                    <a:pt x="75942" y="26324"/>
                    <a:pt x="66803" y="5213"/>
                    <a:pt x="43116" y="8366"/>
                  </a:cubicBezTo>
                  <a:cubicBezTo>
                    <a:pt x="34853" y="6852"/>
                    <a:pt x="33547" y="-4897"/>
                    <a:pt x="19194" y="2332"/>
                  </a:cubicBezTo>
                  <a:cubicBezTo>
                    <a:pt x="4840" y="9561"/>
                    <a:pt x="0" y="4005"/>
                    <a:pt x="0" y="11415"/>
                  </a:cubicBezTo>
                  <a:cubicBezTo>
                    <a:pt x="0" y="18824"/>
                    <a:pt x="597" y="41664"/>
                    <a:pt x="26527" y="33921"/>
                  </a:cubicBezTo>
                  <a:close/>
                </a:path>
              </a:pathLst>
            </a:custGeom>
            <a:solidFill>
              <a:srgbClr val="353564"/>
            </a:solidFill>
            <a:ln w="6929"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D0635709-54DD-C5E5-4E2F-3A22EBF8303F}"/>
                </a:ext>
              </a:extLst>
            </p:cNvPr>
            <p:cNvSpPr/>
            <p:nvPr/>
          </p:nvSpPr>
          <p:spPr>
            <a:xfrm>
              <a:off x="1385890" y="6041061"/>
              <a:ext cx="142597" cy="43834"/>
            </a:xfrm>
            <a:custGeom>
              <a:avLst/>
              <a:gdLst>
                <a:gd name="connsiteX0" fmla="*/ 34175 w 142597"/>
                <a:gd name="connsiteY0" fmla="*/ 12306 h 43834"/>
                <a:gd name="connsiteX1" fmla="*/ 8086 w 142597"/>
                <a:gd name="connsiteY1" fmla="*/ 23736 h 43834"/>
                <a:gd name="connsiteX2" fmla="*/ 3558 w 142597"/>
                <a:gd name="connsiteY2" fmla="*/ 33861 h 43834"/>
                <a:gd name="connsiteX3" fmla="*/ 38203 w 142597"/>
                <a:gd name="connsiteY3" fmla="*/ 32291 h 43834"/>
                <a:gd name="connsiteX4" fmla="*/ 52848 w 142597"/>
                <a:gd name="connsiteY4" fmla="*/ 18257 h 43834"/>
                <a:gd name="connsiteX5" fmla="*/ 42591 w 142597"/>
                <a:gd name="connsiteY5" fmla="*/ 4591 h 43834"/>
                <a:gd name="connsiteX6" fmla="*/ 34175 w 142597"/>
                <a:gd name="connsiteY6" fmla="*/ 6848 h 43834"/>
                <a:gd name="connsiteX7" fmla="*/ 34175 w 142597"/>
                <a:gd name="connsiteY7" fmla="*/ 12306 h 43834"/>
                <a:gd name="connsiteX8" fmla="*/ 119630 w 142597"/>
                <a:gd name="connsiteY8" fmla="*/ 11549 h 43834"/>
                <a:gd name="connsiteX9" fmla="*/ 99992 w 142597"/>
                <a:gd name="connsiteY9" fmla="*/ 31458 h 43834"/>
                <a:gd name="connsiteX10" fmla="*/ 99450 w 142597"/>
                <a:gd name="connsiteY10" fmla="*/ 43652 h 43834"/>
                <a:gd name="connsiteX11" fmla="*/ 130310 w 142597"/>
                <a:gd name="connsiteY11" fmla="*/ 31833 h 43834"/>
                <a:gd name="connsiteX12" fmla="*/ 138650 w 142597"/>
                <a:gd name="connsiteY12" fmla="*/ 12480 h 43834"/>
                <a:gd name="connsiteX13" fmla="*/ 124553 w 142597"/>
                <a:gd name="connsiteY13" fmla="*/ 793 h 43834"/>
                <a:gd name="connsiteX14" fmla="*/ 117713 w 142597"/>
                <a:gd name="connsiteY14" fmla="*/ 5681 h 43834"/>
                <a:gd name="connsiteX15" fmla="*/ 119630 w 142597"/>
                <a:gd name="connsiteY15" fmla="*/ 11549 h 43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2597" h="43834">
                  <a:moveTo>
                    <a:pt x="34175" y="12306"/>
                  </a:moveTo>
                  <a:cubicBezTo>
                    <a:pt x="21724" y="19931"/>
                    <a:pt x="13030" y="23736"/>
                    <a:pt x="8086" y="23736"/>
                  </a:cubicBezTo>
                  <a:cubicBezTo>
                    <a:pt x="669" y="23736"/>
                    <a:pt x="-3338" y="30312"/>
                    <a:pt x="3558" y="33861"/>
                  </a:cubicBezTo>
                  <a:cubicBezTo>
                    <a:pt x="10454" y="37409"/>
                    <a:pt x="32543" y="32291"/>
                    <a:pt x="38203" y="32291"/>
                  </a:cubicBezTo>
                  <a:cubicBezTo>
                    <a:pt x="43862" y="32291"/>
                    <a:pt x="58424" y="34319"/>
                    <a:pt x="52848" y="18257"/>
                  </a:cubicBezTo>
                  <a:cubicBezTo>
                    <a:pt x="49126" y="7549"/>
                    <a:pt x="45709" y="2994"/>
                    <a:pt x="42591" y="4591"/>
                  </a:cubicBezTo>
                  <a:lnTo>
                    <a:pt x="34175" y="6848"/>
                  </a:lnTo>
                  <a:lnTo>
                    <a:pt x="34175" y="12306"/>
                  </a:lnTo>
                  <a:close/>
                  <a:moveTo>
                    <a:pt x="119630" y="11549"/>
                  </a:moveTo>
                  <a:cubicBezTo>
                    <a:pt x="111026" y="23375"/>
                    <a:pt x="104478" y="30007"/>
                    <a:pt x="99992" y="31458"/>
                  </a:cubicBezTo>
                  <a:cubicBezTo>
                    <a:pt x="93270" y="33625"/>
                    <a:pt x="91944" y="41853"/>
                    <a:pt x="99450" y="43652"/>
                  </a:cubicBezTo>
                  <a:cubicBezTo>
                    <a:pt x="106950" y="45444"/>
                    <a:pt x="125178" y="33486"/>
                    <a:pt x="130310" y="31833"/>
                  </a:cubicBezTo>
                  <a:cubicBezTo>
                    <a:pt x="135442" y="30180"/>
                    <a:pt x="149358" y="28097"/>
                    <a:pt x="138650" y="12480"/>
                  </a:cubicBezTo>
                  <a:cubicBezTo>
                    <a:pt x="131512" y="2063"/>
                    <a:pt x="126810" y="-1832"/>
                    <a:pt x="124553" y="793"/>
                  </a:cubicBezTo>
                  <a:lnTo>
                    <a:pt x="117713" y="5681"/>
                  </a:lnTo>
                  <a:lnTo>
                    <a:pt x="119630" y="11549"/>
                  </a:lnTo>
                  <a:close/>
                </a:path>
              </a:pathLst>
            </a:custGeom>
            <a:solidFill>
              <a:srgbClr val="3E3E6E"/>
            </a:solidFill>
            <a:ln w="6929"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FFF13F60-6A81-E260-3A76-BAA90D51349E}"/>
                </a:ext>
              </a:extLst>
            </p:cNvPr>
            <p:cNvSpPr/>
            <p:nvPr/>
          </p:nvSpPr>
          <p:spPr>
            <a:xfrm>
              <a:off x="1404878" y="5772079"/>
              <a:ext cx="88920" cy="282698"/>
            </a:xfrm>
            <a:custGeom>
              <a:avLst/>
              <a:gdLst>
                <a:gd name="connsiteX0" fmla="*/ 88920 w 88920"/>
                <a:gd name="connsiteY0" fmla="*/ 0 h 282698"/>
                <a:gd name="connsiteX1" fmla="*/ 54637 w 88920"/>
                <a:gd name="connsiteY1" fmla="*/ 125294 h 282698"/>
                <a:gd name="connsiteX2" fmla="*/ 30700 w 88920"/>
                <a:gd name="connsiteY2" fmla="*/ 280545 h 282698"/>
                <a:gd name="connsiteX3" fmla="*/ 12736 w 88920"/>
                <a:gd name="connsiteY3" fmla="*/ 276774 h 282698"/>
                <a:gd name="connsiteX4" fmla="*/ 132 w 88920"/>
                <a:gd name="connsiteY4" fmla="*/ 95517 h 282698"/>
                <a:gd name="connsiteX5" fmla="*/ 618 w 88920"/>
                <a:gd name="connsiteY5" fmla="*/ 1660 h 282698"/>
                <a:gd name="connsiteX6" fmla="*/ 88920 w 88920"/>
                <a:gd name="connsiteY6" fmla="*/ 0 h 282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920" h="282698">
                  <a:moveTo>
                    <a:pt x="88920" y="0"/>
                  </a:moveTo>
                  <a:cubicBezTo>
                    <a:pt x="80817" y="53435"/>
                    <a:pt x="69393" y="95198"/>
                    <a:pt x="54637" y="125294"/>
                  </a:cubicBezTo>
                  <a:cubicBezTo>
                    <a:pt x="46575" y="162779"/>
                    <a:pt x="41415" y="276247"/>
                    <a:pt x="30700" y="280545"/>
                  </a:cubicBezTo>
                  <a:cubicBezTo>
                    <a:pt x="19979" y="284837"/>
                    <a:pt x="12347" y="282267"/>
                    <a:pt x="12736" y="276774"/>
                  </a:cubicBezTo>
                  <a:cubicBezTo>
                    <a:pt x="13125" y="271282"/>
                    <a:pt x="-1535" y="119169"/>
                    <a:pt x="132" y="95517"/>
                  </a:cubicBezTo>
                  <a:cubicBezTo>
                    <a:pt x="1243" y="79747"/>
                    <a:pt x="1403" y="48464"/>
                    <a:pt x="618" y="1660"/>
                  </a:cubicBezTo>
                  <a:lnTo>
                    <a:pt x="88920" y="0"/>
                  </a:lnTo>
                  <a:close/>
                </a:path>
              </a:pathLst>
            </a:custGeom>
            <a:gradFill>
              <a:gsLst>
                <a:gs pos="0">
                  <a:schemeClr val="accent1">
                    <a:lumMod val="60000"/>
                    <a:lumOff val="40000"/>
                  </a:schemeClr>
                </a:gs>
                <a:gs pos="50000">
                  <a:schemeClr val="accent1">
                    <a:lumMod val="75000"/>
                  </a:schemeClr>
                </a:gs>
                <a:gs pos="100000">
                  <a:schemeClr val="accent1">
                    <a:lumMod val="60000"/>
                    <a:lumOff val="40000"/>
                  </a:schemeClr>
                </a:gs>
              </a:gsLst>
              <a:lin ang="16129697" scaled="1"/>
            </a:gradFill>
            <a:ln w="6929"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3F57F8C6-00C6-1D49-B835-129CF3B1A9A8}"/>
                </a:ext>
              </a:extLst>
            </p:cNvPr>
            <p:cNvSpPr/>
            <p:nvPr/>
          </p:nvSpPr>
          <p:spPr>
            <a:xfrm>
              <a:off x="1458460" y="5765989"/>
              <a:ext cx="73252" cy="288202"/>
            </a:xfrm>
            <a:custGeom>
              <a:avLst/>
              <a:gdLst>
                <a:gd name="connsiteX0" fmla="*/ 73011 w 73252"/>
                <a:gd name="connsiteY0" fmla="*/ 0 h 288202"/>
                <a:gd name="connsiteX1" fmla="*/ 64102 w 73252"/>
                <a:gd name="connsiteY1" fmla="*/ 165223 h 288202"/>
                <a:gd name="connsiteX2" fmla="*/ 61671 w 73252"/>
                <a:gd name="connsiteY2" fmla="*/ 284753 h 288202"/>
                <a:gd name="connsiteX3" fmla="*/ 43380 w 73252"/>
                <a:gd name="connsiteY3" fmla="*/ 283184 h 288202"/>
                <a:gd name="connsiteX4" fmla="*/ 11048 w 73252"/>
                <a:gd name="connsiteY4" fmla="*/ 105545 h 288202"/>
                <a:gd name="connsiteX5" fmla="*/ 0 w 73252"/>
                <a:gd name="connsiteY5" fmla="*/ 12326 h 288202"/>
                <a:gd name="connsiteX6" fmla="*/ 73011 w 73252"/>
                <a:gd name="connsiteY6" fmla="*/ 0 h 28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252" h="288202">
                  <a:moveTo>
                    <a:pt x="73011" y="0"/>
                  </a:moveTo>
                  <a:cubicBezTo>
                    <a:pt x="74164" y="51304"/>
                    <a:pt x="71192" y="106378"/>
                    <a:pt x="64102" y="165223"/>
                  </a:cubicBezTo>
                  <a:cubicBezTo>
                    <a:pt x="57470" y="238568"/>
                    <a:pt x="71775" y="279191"/>
                    <a:pt x="61671" y="284753"/>
                  </a:cubicBezTo>
                  <a:cubicBezTo>
                    <a:pt x="51561" y="290316"/>
                    <a:pt x="43672" y="288684"/>
                    <a:pt x="43380" y="283184"/>
                  </a:cubicBezTo>
                  <a:cubicBezTo>
                    <a:pt x="43089" y="277684"/>
                    <a:pt x="12298" y="129224"/>
                    <a:pt x="11048" y="105545"/>
                  </a:cubicBezTo>
                  <a:cubicBezTo>
                    <a:pt x="10215" y="89761"/>
                    <a:pt x="6527" y="58685"/>
                    <a:pt x="0" y="12326"/>
                  </a:cubicBezTo>
                  <a:lnTo>
                    <a:pt x="73011" y="0"/>
                  </a:lnTo>
                  <a:close/>
                </a:path>
              </a:pathLst>
            </a:custGeom>
            <a:gradFill>
              <a:gsLst>
                <a:gs pos="0">
                  <a:schemeClr val="accent1">
                    <a:lumMod val="60000"/>
                    <a:lumOff val="40000"/>
                  </a:schemeClr>
                </a:gs>
                <a:gs pos="50000">
                  <a:schemeClr val="accent1">
                    <a:lumMod val="75000"/>
                  </a:schemeClr>
                </a:gs>
                <a:gs pos="100000">
                  <a:schemeClr val="accent1">
                    <a:lumMod val="60000"/>
                    <a:lumOff val="40000"/>
                  </a:schemeClr>
                </a:gs>
              </a:gsLst>
              <a:lin ang="16129697" scaled="1"/>
            </a:gradFill>
            <a:ln w="692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54" name="任意多边形: 形状 53">
              <a:extLst>
                <a:ext uri="{FF2B5EF4-FFF2-40B4-BE49-F238E27FC236}">
                  <a16:creationId xmlns:a16="http://schemas.microsoft.com/office/drawing/2014/main" id="{0205E9A4-2407-2AA8-88A4-0D403E1DAE5A}"/>
                </a:ext>
              </a:extLst>
            </p:cNvPr>
            <p:cNvSpPr/>
            <p:nvPr/>
          </p:nvSpPr>
          <p:spPr>
            <a:xfrm>
              <a:off x="1307910" y="5627709"/>
              <a:ext cx="129897" cy="107441"/>
            </a:xfrm>
            <a:custGeom>
              <a:avLst/>
              <a:gdLst>
                <a:gd name="connsiteX0" fmla="*/ 103051 w 129897"/>
                <a:gd name="connsiteY0" fmla="*/ 2590 h 107441"/>
                <a:gd name="connsiteX1" fmla="*/ 77170 w 129897"/>
                <a:gd name="connsiteY1" fmla="*/ 60949 h 107441"/>
                <a:gd name="connsiteX2" fmla="*/ 21075 w 129897"/>
                <a:gd name="connsiteY2" fmla="*/ 86073 h 107441"/>
                <a:gd name="connsiteX3" fmla="*/ 402 w 129897"/>
                <a:gd name="connsiteY3" fmla="*/ 96524 h 107441"/>
                <a:gd name="connsiteX4" fmla="*/ 5992 w 129897"/>
                <a:gd name="connsiteY4" fmla="*/ 107413 h 107441"/>
                <a:gd name="connsiteX5" fmla="*/ 23484 w 129897"/>
                <a:gd name="connsiteY5" fmla="*/ 98420 h 107441"/>
                <a:gd name="connsiteX6" fmla="*/ 95128 w 129897"/>
                <a:gd name="connsiteY6" fmla="*/ 78879 h 107441"/>
                <a:gd name="connsiteX7" fmla="*/ 129897 w 129897"/>
                <a:gd name="connsiteY7" fmla="*/ 11861 h 107441"/>
                <a:gd name="connsiteX8" fmla="*/ 104919 w 129897"/>
                <a:gd name="connsiteY8" fmla="*/ 0 h 107441"/>
                <a:gd name="connsiteX9" fmla="*/ 103051 w 129897"/>
                <a:gd name="connsiteY9" fmla="*/ 2590 h 107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897" h="107441">
                  <a:moveTo>
                    <a:pt x="103051" y="2590"/>
                  </a:moveTo>
                  <a:cubicBezTo>
                    <a:pt x="88913" y="33388"/>
                    <a:pt x="80288" y="52845"/>
                    <a:pt x="77170" y="60949"/>
                  </a:cubicBezTo>
                  <a:cubicBezTo>
                    <a:pt x="75719" y="64317"/>
                    <a:pt x="57018" y="72692"/>
                    <a:pt x="21075" y="86073"/>
                  </a:cubicBezTo>
                  <a:cubicBezTo>
                    <a:pt x="9020" y="87101"/>
                    <a:pt x="2131" y="90587"/>
                    <a:pt x="402" y="96524"/>
                  </a:cubicBezTo>
                  <a:cubicBezTo>
                    <a:pt x="-577" y="100337"/>
                    <a:pt x="-140" y="106871"/>
                    <a:pt x="5992" y="107413"/>
                  </a:cubicBezTo>
                  <a:cubicBezTo>
                    <a:pt x="10082" y="107774"/>
                    <a:pt x="15915" y="104774"/>
                    <a:pt x="23484" y="98420"/>
                  </a:cubicBezTo>
                  <a:cubicBezTo>
                    <a:pt x="63636" y="99823"/>
                    <a:pt x="87524" y="93309"/>
                    <a:pt x="95128" y="78879"/>
                  </a:cubicBezTo>
                  <a:cubicBezTo>
                    <a:pt x="102738" y="64442"/>
                    <a:pt x="114328" y="42110"/>
                    <a:pt x="129897" y="11861"/>
                  </a:cubicBezTo>
                  <a:lnTo>
                    <a:pt x="104919" y="0"/>
                  </a:lnTo>
                  <a:lnTo>
                    <a:pt x="103051" y="2590"/>
                  </a:lnTo>
                  <a:close/>
                </a:path>
              </a:pathLst>
            </a:custGeom>
            <a:gradFill>
              <a:gsLst>
                <a:gs pos="0">
                  <a:srgbClr val="FFD2C4"/>
                </a:gs>
                <a:gs pos="50000">
                  <a:srgbClr val="FFC5B3"/>
                </a:gs>
                <a:gs pos="100000">
                  <a:srgbClr val="FFB8A3"/>
                </a:gs>
              </a:gsLst>
              <a:lin ang="4213225" scaled="1"/>
            </a:gradFill>
            <a:ln w="6929"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2C453260-8EE8-F1D8-3D25-A3D74057B98C}"/>
                </a:ext>
              </a:extLst>
            </p:cNvPr>
            <p:cNvSpPr/>
            <p:nvPr/>
          </p:nvSpPr>
          <p:spPr>
            <a:xfrm>
              <a:off x="1393108" y="5590996"/>
              <a:ext cx="160938" cy="196081"/>
            </a:xfrm>
            <a:custGeom>
              <a:avLst/>
              <a:gdLst>
                <a:gd name="connsiteX0" fmla="*/ 62359 w 160938"/>
                <a:gd name="connsiteY0" fmla="*/ 436 h 196081"/>
                <a:gd name="connsiteX1" fmla="*/ 95656 w 160938"/>
                <a:gd name="connsiteY1" fmla="*/ 436 h 196081"/>
                <a:gd name="connsiteX2" fmla="*/ 160932 w 160938"/>
                <a:gd name="connsiteY2" fmla="*/ 39817 h 196081"/>
                <a:gd name="connsiteX3" fmla="*/ 138759 w 160938"/>
                <a:gd name="connsiteY3" fmla="*/ 66031 h 196081"/>
                <a:gd name="connsiteX4" fmla="*/ 134155 w 160938"/>
                <a:gd name="connsiteY4" fmla="*/ 66031 h 196081"/>
                <a:gd name="connsiteX5" fmla="*/ 138759 w 160938"/>
                <a:gd name="connsiteY5" fmla="*/ 190658 h 196081"/>
                <a:gd name="connsiteX6" fmla="*/ 12007 w 160938"/>
                <a:gd name="connsiteY6" fmla="*/ 196082 h 196081"/>
                <a:gd name="connsiteX7" fmla="*/ 25999 w 160938"/>
                <a:gd name="connsiteY7" fmla="*/ 72330 h 196081"/>
                <a:gd name="connsiteX8" fmla="*/ 0 w 160938"/>
                <a:gd name="connsiteY8" fmla="*/ 49358 h 196081"/>
                <a:gd name="connsiteX9" fmla="*/ 22971 w 160938"/>
                <a:gd name="connsiteY9" fmla="*/ 18081 h 196081"/>
                <a:gd name="connsiteX10" fmla="*/ 62359 w 160938"/>
                <a:gd name="connsiteY10" fmla="*/ 436 h 196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0938" h="196081">
                  <a:moveTo>
                    <a:pt x="62359" y="436"/>
                  </a:moveTo>
                  <a:cubicBezTo>
                    <a:pt x="74435" y="13408"/>
                    <a:pt x="85532" y="13408"/>
                    <a:pt x="95656" y="436"/>
                  </a:cubicBezTo>
                  <a:cubicBezTo>
                    <a:pt x="97413" y="-737"/>
                    <a:pt x="134585" y="-2571"/>
                    <a:pt x="160932" y="39817"/>
                  </a:cubicBezTo>
                  <a:cubicBezTo>
                    <a:pt x="161202" y="41421"/>
                    <a:pt x="153807" y="50164"/>
                    <a:pt x="138759" y="66031"/>
                  </a:cubicBezTo>
                  <a:lnTo>
                    <a:pt x="134155" y="66031"/>
                  </a:lnTo>
                  <a:cubicBezTo>
                    <a:pt x="144384" y="118175"/>
                    <a:pt x="145918" y="159722"/>
                    <a:pt x="138759" y="190658"/>
                  </a:cubicBezTo>
                  <a:cubicBezTo>
                    <a:pt x="137821" y="193874"/>
                    <a:pt x="95573" y="195686"/>
                    <a:pt x="12007" y="196082"/>
                  </a:cubicBezTo>
                  <a:cubicBezTo>
                    <a:pt x="11791" y="126314"/>
                    <a:pt x="16458" y="85065"/>
                    <a:pt x="25999" y="72330"/>
                  </a:cubicBezTo>
                  <a:cubicBezTo>
                    <a:pt x="24832" y="69982"/>
                    <a:pt x="16166" y="62330"/>
                    <a:pt x="0" y="49358"/>
                  </a:cubicBezTo>
                  <a:cubicBezTo>
                    <a:pt x="5090" y="38511"/>
                    <a:pt x="12750" y="28088"/>
                    <a:pt x="22971" y="18081"/>
                  </a:cubicBezTo>
                  <a:cubicBezTo>
                    <a:pt x="33186" y="8075"/>
                    <a:pt x="46318" y="2193"/>
                    <a:pt x="62359" y="436"/>
                  </a:cubicBezTo>
                  <a:close/>
                </a:path>
              </a:pathLst>
            </a:custGeom>
            <a:solidFill>
              <a:schemeClr val="accent1">
                <a:lumMod val="75000"/>
              </a:schemeClr>
            </a:solidFill>
            <a:ln w="6929"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36D66CD3-3359-4FE7-415D-153DD94E8337}"/>
                </a:ext>
              </a:extLst>
            </p:cNvPr>
            <p:cNvSpPr/>
            <p:nvPr/>
          </p:nvSpPr>
          <p:spPr>
            <a:xfrm>
              <a:off x="1500965" y="5620412"/>
              <a:ext cx="79649" cy="128327"/>
            </a:xfrm>
            <a:custGeom>
              <a:avLst/>
              <a:gdLst>
                <a:gd name="connsiteX0" fmla="*/ 20700 w 79649"/>
                <a:gd name="connsiteY0" fmla="*/ 31726 h 128327"/>
                <a:gd name="connsiteX1" fmla="*/ 53046 w 79649"/>
                <a:gd name="connsiteY1" fmla="*/ 65052 h 128327"/>
                <a:gd name="connsiteX2" fmla="*/ 5749 w 79649"/>
                <a:gd name="connsiteY2" fmla="*/ 104814 h 128327"/>
                <a:gd name="connsiteX3" fmla="*/ 10027 w 79649"/>
                <a:gd name="connsiteY3" fmla="*/ 128327 h 128327"/>
                <a:gd name="connsiteX4" fmla="*/ 19082 w 79649"/>
                <a:gd name="connsiteY4" fmla="*/ 108710 h 128327"/>
                <a:gd name="connsiteX5" fmla="*/ 73448 w 79649"/>
                <a:gd name="connsiteY5" fmla="*/ 80273 h 128327"/>
                <a:gd name="connsiteX6" fmla="*/ 44574 w 79649"/>
                <a:gd name="connsiteY6" fmla="*/ 10845 h 128327"/>
                <a:gd name="connsiteX7" fmla="*/ 20700 w 79649"/>
                <a:gd name="connsiteY7" fmla="*/ 31726 h 128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649" h="128327">
                  <a:moveTo>
                    <a:pt x="20700" y="31726"/>
                  </a:moveTo>
                  <a:cubicBezTo>
                    <a:pt x="21436" y="37636"/>
                    <a:pt x="44477" y="57816"/>
                    <a:pt x="53046" y="65052"/>
                  </a:cubicBezTo>
                  <a:cubicBezTo>
                    <a:pt x="55178" y="65149"/>
                    <a:pt x="9305" y="100675"/>
                    <a:pt x="5749" y="104814"/>
                  </a:cubicBezTo>
                  <a:cubicBezTo>
                    <a:pt x="-3966" y="116091"/>
                    <a:pt x="-584" y="128327"/>
                    <a:pt x="10027" y="128327"/>
                  </a:cubicBezTo>
                  <a:cubicBezTo>
                    <a:pt x="20631" y="128327"/>
                    <a:pt x="17311" y="109682"/>
                    <a:pt x="19082" y="108710"/>
                  </a:cubicBezTo>
                  <a:cubicBezTo>
                    <a:pt x="49914" y="91773"/>
                    <a:pt x="53046" y="91773"/>
                    <a:pt x="73448" y="80273"/>
                  </a:cubicBezTo>
                  <a:cubicBezTo>
                    <a:pt x="91204" y="70843"/>
                    <a:pt x="67462" y="42309"/>
                    <a:pt x="44574" y="10845"/>
                  </a:cubicBezTo>
                  <a:cubicBezTo>
                    <a:pt x="21686" y="-20626"/>
                    <a:pt x="19971" y="25817"/>
                    <a:pt x="20700" y="31726"/>
                  </a:cubicBezTo>
                  <a:close/>
                </a:path>
              </a:pathLst>
            </a:custGeom>
            <a:gradFill>
              <a:gsLst>
                <a:gs pos="0">
                  <a:srgbClr val="FFD2C4"/>
                </a:gs>
                <a:gs pos="50000">
                  <a:srgbClr val="FFC5B3"/>
                </a:gs>
                <a:gs pos="100000">
                  <a:srgbClr val="FFB8A3"/>
                </a:gs>
              </a:gsLst>
              <a:lin ang="4772338" scaled="1"/>
            </a:gradFill>
            <a:ln w="6929"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9270B2E0-6CE1-34C8-37AD-D4E6E62760B8}"/>
                </a:ext>
              </a:extLst>
            </p:cNvPr>
            <p:cNvSpPr/>
            <p:nvPr/>
          </p:nvSpPr>
          <p:spPr>
            <a:xfrm>
              <a:off x="1498625" y="5595051"/>
              <a:ext cx="57269" cy="70579"/>
            </a:xfrm>
            <a:custGeom>
              <a:avLst/>
              <a:gdLst>
                <a:gd name="connsiteX0" fmla="*/ 14465 w 57269"/>
                <a:gd name="connsiteY0" fmla="*/ 0 h 70579"/>
                <a:gd name="connsiteX1" fmla="*/ 27610 w 57269"/>
                <a:gd name="connsiteY1" fmla="*/ 6673 h 70579"/>
                <a:gd name="connsiteX2" fmla="*/ 41318 w 57269"/>
                <a:gd name="connsiteY2" fmla="*/ 16576 h 70579"/>
                <a:gd name="connsiteX3" fmla="*/ 57130 w 57269"/>
                <a:gd name="connsiteY3" fmla="*/ 36318 h 70579"/>
                <a:gd name="connsiteX4" fmla="*/ 14465 w 57269"/>
                <a:gd name="connsiteY4" fmla="*/ 70275 h 70579"/>
                <a:gd name="connsiteX5" fmla="*/ 0 w 57269"/>
                <a:gd name="connsiteY5" fmla="*/ 49193 h 70579"/>
                <a:gd name="connsiteX6" fmla="*/ 14465 w 57269"/>
                <a:gd name="connsiteY6" fmla="*/ 0 h 70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269" h="70579">
                  <a:moveTo>
                    <a:pt x="14465" y="0"/>
                  </a:moveTo>
                  <a:cubicBezTo>
                    <a:pt x="20756" y="2979"/>
                    <a:pt x="25138" y="5201"/>
                    <a:pt x="27610" y="6673"/>
                  </a:cubicBezTo>
                  <a:cubicBezTo>
                    <a:pt x="34061" y="10513"/>
                    <a:pt x="38478" y="14298"/>
                    <a:pt x="41318" y="16576"/>
                  </a:cubicBezTo>
                  <a:cubicBezTo>
                    <a:pt x="50137" y="23638"/>
                    <a:pt x="54581" y="30888"/>
                    <a:pt x="57130" y="36318"/>
                  </a:cubicBezTo>
                  <a:cubicBezTo>
                    <a:pt x="59262" y="40082"/>
                    <a:pt x="36631" y="74136"/>
                    <a:pt x="14465" y="70275"/>
                  </a:cubicBezTo>
                  <a:cubicBezTo>
                    <a:pt x="11437" y="70157"/>
                    <a:pt x="6618" y="63130"/>
                    <a:pt x="0" y="49193"/>
                  </a:cubicBezTo>
                  <a:lnTo>
                    <a:pt x="14465" y="0"/>
                  </a:lnTo>
                  <a:close/>
                </a:path>
              </a:pathLst>
            </a:custGeom>
            <a:solidFill>
              <a:schemeClr val="accent1">
                <a:lumMod val="75000"/>
              </a:schemeClr>
            </a:solidFill>
            <a:ln w="6929" cap="flat">
              <a:noFill/>
              <a:prstDash val="solid"/>
              <a:miter/>
            </a:ln>
          </p:spPr>
          <p:txBody>
            <a:bodyPr rtlCol="0" anchor="ctr"/>
            <a:lstStyle/>
            <a:p>
              <a:endParaRPr lang="zh-CN" altLang="en-US"/>
            </a:p>
          </p:txBody>
        </p:sp>
      </p:grpSp>
      <p:sp>
        <p:nvSpPr>
          <p:cNvPr id="27" name="TextBox 24">
            <a:extLst>
              <a:ext uri="{FF2B5EF4-FFF2-40B4-BE49-F238E27FC236}">
                <a16:creationId xmlns:a16="http://schemas.microsoft.com/office/drawing/2014/main" id="{D7279A27-7941-E0EF-C3FE-5967CFA5EC50}"/>
              </a:ext>
            </a:extLst>
          </p:cNvPr>
          <p:cNvSpPr txBox="1"/>
          <p:nvPr/>
        </p:nvSpPr>
        <p:spPr>
          <a:xfrm>
            <a:off x="2245360" y="4307618"/>
            <a:ext cx="2275840" cy="1114151"/>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mn-ea"/>
                <a:cs typeface="Segoe UI" panose="020B0502040204020203" pitchFamily="34" charset="0"/>
              </a:rPr>
              <a:t>在此输入您要输的内容在此输入您要输的内容在此输入您要输的内容在此输入您要输的内容</a:t>
            </a:r>
            <a:endParaRPr lang="en-US" altLang="zh-CN" sz="1400" dirty="0">
              <a:solidFill>
                <a:schemeClr val="tx1">
                  <a:lumMod val="75000"/>
                  <a:lumOff val="25000"/>
                </a:schemeClr>
              </a:solidFill>
              <a:latin typeface="+mn-ea"/>
              <a:cs typeface="Segoe UI" panose="020B0502040204020203" pitchFamily="34" charset="0"/>
            </a:endParaRPr>
          </a:p>
        </p:txBody>
      </p:sp>
      <p:sp>
        <p:nvSpPr>
          <p:cNvPr id="29" name="TextBox 24">
            <a:extLst>
              <a:ext uri="{FF2B5EF4-FFF2-40B4-BE49-F238E27FC236}">
                <a16:creationId xmlns:a16="http://schemas.microsoft.com/office/drawing/2014/main" id="{A004B3E2-3CCE-7999-C13D-F94E7313DE0A}"/>
              </a:ext>
            </a:extLst>
          </p:cNvPr>
          <p:cNvSpPr txBox="1"/>
          <p:nvPr/>
        </p:nvSpPr>
        <p:spPr>
          <a:xfrm>
            <a:off x="5433347" y="4307618"/>
            <a:ext cx="2275840" cy="1114151"/>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mn-ea"/>
                <a:cs typeface="Segoe UI" panose="020B0502040204020203" pitchFamily="34" charset="0"/>
              </a:rPr>
              <a:t>在此输入您要输的内容在此输入您要输的内容在此输入您要输的内容在此输入您要输的内容</a:t>
            </a:r>
            <a:endParaRPr lang="en-US" altLang="zh-CN" sz="1400" dirty="0">
              <a:solidFill>
                <a:schemeClr val="tx1">
                  <a:lumMod val="75000"/>
                  <a:lumOff val="25000"/>
                </a:schemeClr>
              </a:solidFill>
              <a:latin typeface="+mn-ea"/>
              <a:cs typeface="Segoe UI" panose="020B0502040204020203" pitchFamily="34" charset="0"/>
            </a:endParaRPr>
          </a:p>
        </p:txBody>
      </p:sp>
      <p:sp>
        <p:nvSpPr>
          <p:cNvPr id="30" name="TextBox 24">
            <a:extLst>
              <a:ext uri="{FF2B5EF4-FFF2-40B4-BE49-F238E27FC236}">
                <a16:creationId xmlns:a16="http://schemas.microsoft.com/office/drawing/2014/main" id="{2069BB67-0353-FFBE-65DD-54905C7ABF58}"/>
              </a:ext>
            </a:extLst>
          </p:cNvPr>
          <p:cNvSpPr txBox="1"/>
          <p:nvPr/>
        </p:nvSpPr>
        <p:spPr>
          <a:xfrm>
            <a:off x="8923538" y="4456350"/>
            <a:ext cx="2275840" cy="1114151"/>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mn-ea"/>
                <a:cs typeface="Segoe UI" panose="020B0502040204020203" pitchFamily="34" charset="0"/>
              </a:rPr>
              <a:t>在此输入您要输的内容在此输入您要输的内容在此输入您要输的内容在此输入您要输的内容</a:t>
            </a:r>
            <a:endParaRPr lang="en-US" altLang="zh-CN" sz="1400" dirty="0">
              <a:solidFill>
                <a:schemeClr val="tx1">
                  <a:lumMod val="75000"/>
                  <a:lumOff val="25000"/>
                </a:schemeClr>
              </a:solidFill>
              <a:latin typeface="+mn-ea"/>
              <a:cs typeface="Segoe UI" panose="020B0502040204020203" pitchFamily="34" charset="0"/>
            </a:endParaRPr>
          </a:p>
        </p:txBody>
      </p:sp>
    </p:spTree>
    <p:extLst>
      <p:ext uri="{BB962C8B-B14F-4D97-AF65-F5344CB8AC3E}">
        <p14:creationId xmlns:p14="http://schemas.microsoft.com/office/powerpoint/2010/main" val="26458958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798FDCFA-1C69-AA72-6E27-1C99A374358D}"/>
              </a:ext>
            </a:extLst>
          </p:cNvPr>
          <p:cNvSpPr>
            <a:spLocks noGrp="1"/>
          </p:cNvSpPr>
          <p:nvPr>
            <p:ph type="body" sz="quarter" idx="10"/>
          </p:nvPr>
        </p:nvSpPr>
        <p:spPr/>
        <p:txBody>
          <a:bodyPr/>
          <a:lstStyle/>
          <a:p>
            <a:r>
              <a:rPr lang="zh-CN" altLang="en-US" dirty="0"/>
              <a:t>上半年工作总结</a:t>
            </a:r>
          </a:p>
        </p:txBody>
      </p:sp>
      <p:grpSp>
        <p:nvGrpSpPr>
          <p:cNvPr id="66" name="组合 65">
            <a:extLst>
              <a:ext uri="{FF2B5EF4-FFF2-40B4-BE49-F238E27FC236}">
                <a16:creationId xmlns:a16="http://schemas.microsoft.com/office/drawing/2014/main" id="{FF0D5B0F-254B-C5CF-954C-EEB1ADF5AC5D}"/>
              </a:ext>
            </a:extLst>
          </p:cNvPr>
          <p:cNvGrpSpPr/>
          <p:nvPr/>
        </p:nvGrpSpPr>
        <p:grpSpPr>
          <a:xfrm>
            <a:off x="3166467" y="3087684"/>
            <a:ext cx="596040" cy="596040"/>
            <a:chOff x="3166467" y="3015876"/>
            <a:chExt cx="596040" cy="596040"/>
          </a:xfrm>
        </p:grpSpPr>
        <p:sp>
          <p:nvSpPr>
            <p:cNvPr id="6" name="Oval 59">
              <a:extLst>
                <a:ext uri="{FF2B5EF4-FFF2-40B4-BE49-F238E27FC236}">
                  <a16:creationId xmlns:a16="http://schemas.microsoft.com/office/drawing/2014/main" id="{419193A5-7F30-9F5C-7995-F238587C7372}"/>
                </a:ext>
              </a:extLst>
            </p:cNvPr>
            <p:cNvSpPr/>
            <p:nvPr/>
          </p:nvSpPr>
          <p:spPr>
            <a:xfrm flipH="1">
              <a:off x="3166467" y="3015876"/>
              <a:ext cx="596040" cy="596040"/>
            </a:xfrm>
            <a:prstGeom prst="ellipse">
              <a:avLst/>
            </a:prstGeom>
            <a:gradFill>
              <a:gsLst>
                <a:gs pos="0">
                  <a:schemeClr val="accent1">
                    <a:lumMod val="40000"/>
                    <a:lumOff val="60000"/>
                  </a:schemeClr>
                </a:gs>
                <a:gs pos="100000">
                  <a:schemeClr val="accent1">
                    <a:lumMod val="75000"/>
                  </a:schemeClr>
                </a:gs>
              </a:gsLst>
              <a:path path="circle">
                <a:fillToRect r="100000" b="100000"/>
              </a:path>
            </a:gradFill>
            <a:ln>
              <a:noFill/>
            </a:ln>
            <a:effectLst>
              <a:outerShdw blurRad="139700" dist="101600" dir="2700000" algn="tl" rotWithShape="0">
                <a:schemeClr val="accent1">
                  <a:lumMod val="40000"/>
                  <a:lumOff val="60000"/>
                  <a:alpha val="32000"/>
                </a:schemeClr>
              </a:outerShdw>
            </a:effectLst>
          </p:spPr>
          <p:txBody>
            <a:bodyPr vert="horz" wrap="square" lIns="91440" tIns="45720" rIns="91440" bIns="45720" numCol="1" anchor="t" anchorCtr="0" compatLnSpc="1"/>
            <a:lstStyle/>
            <a:p>
              <a:endParaRPr lang="en-US" sz="1400" dirty="0">
                <a:solidFill>
                  <a:srgbClr val="6482E2"/>
                </a:solidFill>
                <a:latin typeface="Open Sans Light" panose="020B0306030504020204" pitchFamily="34" charset="0"/>
              </a:endParaRPr>
            </a:p>
          </p:txBody>
        </p:sp>
        <p:sp>
          <p:nvSpPr>
            <p:cNvPr id="7" name="Freeform 13">
              <a:extLst>
                <a:ext uri="{FF2B5EF4-FFF2-40B4-BE49-F238E27FC236}">
                  <a16:creationId xmlns:a16="http://schemas.microsoft.com/office/drawing/2014/main" id="{2BEFE0D0-26C4-2A18-79D9-639C49679247}"/>
                </a:ext>
              </a:extLst>
            </p:cNvPr>
            <p:cNvSpPr/>
            <p:nvPr/>
          </p:nvSpPr>
          <p:spPr bwMode="auto">
            <a:xfrm>
              <a:off x="3310934" y="3133994"/>
              <a:ext cx="307107" cy="359804"/>
            </a:xfrm>
            <a:custGeom>
              <a:avLst/>
              <a:gdLst/>
              <a:ahLst/>
              <a:cxnLst>
                <a:cxn ang="0">
                  <a:pos x="0" y="185"/>
                </a:cxn>
                <a:cxn ang="0">
                  <a:pos x="158" y="185"/>
                </a:cxn>
                <a:cxn ang="0">
                  <a:pos x="103" y="96"/>
                </a:cxn>
                <a:cxn ang="0">
                  <a:pos x="130" y="51"/>
                </a:cxn>
                <a:cxn ang="0">
                  <a:pos x="79" y="0"/>
                </a:cxn>
                <a:cxn ang="0">
                  <a:pos x="28" y="51"/>
                </a:cxn>
                <a:cxn ang="0">
                  <a:pos x="55" y="96"/>
                </a:cxn>
                <a:cxn ang="0">
                  <a:pos x="0" y="185"/>
                </a:cxn>
              </a:cxnLst>
              <a:rect l="0" t="0" r="r" b="b"/>
              <a:pathLst>
                <a:path w="158" h="185">
                  <a:moveTo>
                    <a:pt x="0" y="185"/>
                  </a:moveTo>
                  <a:cubicBezTo>
                    <a:pt x="158" y="185"/>
                    <a:pt x="158" y="185"/>
                    <a:pt x="158" y="185"/>
                  </a:cubicBezTo>
                  <a:cubicBezTo>
                    <a:pt x="158" y="143"/>
                    <a:pt x="135" y="108"/>
                    <a:pt x="103" y="96"/>
                  </a:cubicBezTo>
                  <a:cubicBezTo>
                    <a:pt x="119" y="87"/>
                    <a:pt x="130" y="70"/>
                    <a:pt x="130" y="51"/>
                  </a:cubicBezTo>
                  <a:cubicBezTo>
                    <a:pt x="130" y="23"/>
                    <a:pt x="107" y="0"/>
                    <a:pt x="79" y="0"/>
                  </a:cubicBezTo>
                  <a:cubicBezTo>
                    <a:pt x="51" y="0"/>
                    <a:pt x="28" y="23"/>
                    <a:pt x="28" y="51"/>
                  </a:cubicBezTo>
                  <a:cubicBezTo>
                    <a:pt x="28" y="70"/>
                    <a:pt x="39" y="87"/>
                    <a:pt x="55" y="96"/>
                  </a:cubicBezTo>
                  <a:cubicBezTo>
                    <a:pt x="23" y="108"/>
                    <a:pt x="0" y="143"/>
                    <a:pt x="0" y="185"/>
                  </a:cubicBezTo>
                  <a:close/>
                </a:path>
              </a:pathLst>
            </a:custGeom>
            <a:solidFill>
              <a:srgbClr val="FFFFFF"/>
            </a:solidFill>
            <a:ln w="9525">
              <a:noFill/>
              <a:round/>
            </a:ln>
          </p:spPr>
          <p:txBody>
            <a:bodyPr vert="horz" wrap="square" lIns="91440" tIns="45720" rIns="91440" bIns="45720" numCol="1" anchor="t" anchorCtr="0" compatLnSpc="1"/>
            <a:lstStyle/>
            <a:p>
              <a:endParaRPr lang="zh-CN" altLang="en-US" sz="1000" b="1" dirty="0">
                <a:solidFill>
                  <a:schemeClr val="tx1">
                    <a:lumMod val="75000"/>
                    <a:lumOff val="25000"/>
                  </a:schemeClr>
                </a:solidFill>
                <a:latin typeface="思源宋体 CN" panose="02010600030101010101" pitchFamily="18" charset="-122"/>
                <a:ea typeface="微软雅黑" panose="020B0503020204020204" charset="-122"/>
              </a:endParaRPr>
            </a:p>
          </p:txBody>
        </p:sp>
      </p:grpSp>
      <p:sp>
        <p:nvSpPr>
          <p:cNvPr id="8" name="标题 3">
            <a:extLst>
              <a:ext uri="{FF2B5EF4-FFF2-40B4-BE49-F238E27FC236}">
                <a16:creationId xmlns:a16="http://schemas.microsoft.com/office/drawing/2014/main" id="{DA6B757F-F279-B552-B13F-9E83C2D2B00B}"/>
              </a:ext>
            </a:extLst>
          </p:cNvPr>
          <p:cNvSpPr txBox="1"/>
          <p:nvPr/>
        </p:nvSpPr>
        <p:spPr>
          <a:xfrm>
            <a:off x="4973177" y="1419751"/>
            <a:ext cx="3008028" cy="385763"/>
          </a:xfrm>
          <a:prstGeom prst="rect">
            <a:avLst/>
          </a:prstGeom>
        </p:spPr>
        <p:txBody>
          <a:bodyP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r>
              <a:rPr lang="zh-CN" altLang="en-US" sz="2000" b="1" kern="0" noProof="1">
                <a:gradFill>
                  <a:gsLst>
                    <a:gs pos="0">
                      <a:schemeClr val="accent1">
                        <a:lumMod val="60000"/>
                        <a:lumOff val="40000"/>
                      </a:schemeClr>
                    </a:gs>
                    <a:gs pos="77000">
                      <a:schemeClr val="accent1">
                        <a:lumMod val="75000"/>
                      </a:schemeClr>
                    </a:gs>
                  </a:gsLst>
                  <a:lin ang="2700000" scaled="0"/>
                </a:gradFill>
                <a:latin typeface="+mj-ea"/>
                <a:cs typeface="+mn-ea"/>
                <a:sym typeface="+mn-lt"/>
              </a:rPr>
              <a:t>此处输入您的标题</a:t>
            </a:r>
            <a:endParaRPr lang="en-GB" sz="2000" strike="noStrike" noProof="1">
              <a:gradFill>
                <a:gsLst>
                  <a:gs pos="0">
                    <a:schemeClr val="accent1">
                      <a:lumMod val="60000"/>
                      <a:lumOff val="40000"/>
                    </a:schemeClr>
                  </a:gs>
                  <a:gs pos="77000">
                    <a:schemeClr val="accent1">
                      <a:lumMod val="75000"/>
                    </a:schemeClr>
                  </a:gs>
                </a:gsLst>
                <a:lin ang="2700000" scaled="0"/>
              </a:gradFill>
              <a:latin typeface="+mj-ea"/>
              <a:cs typeface="+mn-ea"/>
              <a:sym typeface="+mn-lt"/>
            </a:endParaRPr>
          </a:p>
        </p:txBody>
      </p:sp>
      <p:grpSp>
        <p:nvGrpSpPr>
          <p:cNvPr id="65" name="组合 64">
            <a:extLst>
              <a:ext uri="{FF2B5EF4-FFF2-40B4-BE49-F238E27FC236}">
                <a16:creationId xmlns:a16="http://schemas.microsoft.com/office/drawing/2014/main" id="{CD2707B6-765B-4D06-9684-F4972832F62D}"/>
              </a:ext>
            </a:extLst>
          </p:cNvPr>
          <p:cNvGrpSpPr/>
          <p:nvPr/>
        </p:nvGrpSpPr>
        <p:grpSpPr>
          <a:xfrm>
            <a:off x="4252679" y="1419751"/>
            <a:ext cx="596040" cy="596040"/>
            <a:chOff x="4252679" y="1419751"/>
            <a:chExt cx="596040" cy="596040"/>
          </a:xfrm>
        </p:grpSpPr>
        <p:sp>
          <p:nvSpPr>
            <p:cNvPr id="4" name="Oval 57">
              <a:extLst>
                <a:ext uri="{FF2B5EF4-FFF2-40B4-BE49-F238E27FC236}">
                  <a16:creationId xmlns:a16="http://schemas.microsoft.com/office/drawing/2014/main" id="{C82BAE69-592D-A42F-35CE-285A3CF05864}"/>
                </a:ext>
              </a:extLst>
            </p:cNvPr>
            <p:cNvSpPr/>
            <p:nvPr/>
          </p:nvSpPr>
          <p:spPr>
            <a:xfrm flipH="1">
              <a:off x="4252679" y="1419751"/>
              <a:ext cx="596040" cy="596040"/>
            </a:xfrm>
            <a:prstGeom prst="ellipse">
              <a:avLst/>
            </a:prstGeom>
            <a:gradFill>
              <a:gsLst>
                <a:gs pos="0">
                  <a:schemeClr val="accent1">
                    <a:lumMod val="40000"/>
                    <a:lumOff val="60000"/>
                  </a:schemeClr>
                </a:gs>
                <a:gs pos="100000">
                  <a:schemeClr val="accent1">
                    <a:lumMod val="75000"/>
                  </a:schemeClr>
                </a:gs>
              </a:gsLst>
              <a:path path="circle">
                <a:fillToRect r="100000" b="100000"/>
              </a:path>
            </a:gradFill>
            <a:ln>
              <a:noFill/>
            </a:ln>
            <a:effectLst>
              <a:outerShdw blurRad="139700" dist="101600" dir="2700000" algn="tl" rotWithShape="0">
                <a:schemeClr val="accent1">
                  <a:lumMod val="40000"/>
                  <a:lumOff val="60000"/>
                  <a:alpha val="32000"/>
                </a:schemeClr>
              </a:outerShdw>
            </a:effectLst>
          </p:spPr>
          <p:txBody>
            <a:bodyPr vert="horz" wrap="square" lIns="91440" tIns="45720" rIns="91440" bIns="45720" numCol="1" anchor="t" anchorCtr="0" compatLnSpc="1"/>
            <a:lstStyle/>
            <a:p>
              <a:endParaRPr lang="en-US" sz="1400" dirty="0">
                <a:solidFill>
                  <a:srgbClr val="6482E2"/>
                </a:solidFill>
                <a:latin typeface="Open Sans Light" panose="020B0306030504020204" pitchFamily="34" charset="0"/>
              </a:endParaRPr>
            </a:p>
          </p:txBody>
        </p:sp>
        <p:sp>
          <p:nvSpPr>
            <p:cNvPr id="9" name="Freeform 27">
              <a:extLst>
                <a:ext uri="{FF2B5EF4-FFF2-40B4-BE49-F238E27FC236}">
                  <a16:creationId xmlns:a16="http://schemas.microsoft.com/office/drawing/2014/main" id="{5A1B1977-7A92-FFD6-1010-5AFB7A767963}"/>
                </a:ext>
              </a:extLst>
            </p:cNvPr>
            <p:cNvSpPr/>
            <p:nvPr/>
          </p:nvSpPr>
          <p:spPr>
            <a:xfrm>
              <a:off x="4356230" y="1570927"/>
              <a:ext cx="388938" cy="293688"/>
            </a:xfrm>
            <a:custGeom>
              <a:avLst/>
              <a:gdLst/>
              <a:ahLst/>
              <a:cxnLst/>
              <a:rect l="l" t="t" r="r" b="b"/>
              <a:pathLst>
                <a:path w="206276" h="155376">
                  <a:moveTo>
                    <a:pt x="81261" y="114300"/>
                  </a:moveTo>
                  <a:lnTo>
                    <a:pt x="87511" y="114300"/>
                  </a:lnTo>
                  <a:cubicBezTo>
                    <a:pt x="89595" y="114300"/>
                    <a:pt x="90637" y="115342"/>
                    <a:pt x="90637" y="117425"/>
                  </a:cubicBezTo>
                  <a:cubicBezTo>
                    <a:pt x="90637" y="119509"/>
                    <a:pt x="89595" y="120551"/>
                    <a:pt x="87511" y="120551"/>
                  </a:cubicBezTo>
                  <a:lnTo>
                    <a:pt x="81261" y="120551"/>
                  </a:lnTo>
                  <a:cubicBezTo>
                    <a:pt x="79177" y="120551"/>
                    <a:pt x="78135" y="119509"/>
                    <a:pt x="78135" y="117425"/>
                  </a:cubicBezTo>
                  <a:cubicBezTo>
                    <a:pt x="78135" y="115342"/>
                    <a:pt x="79177" y="114300"/>
                    <a:pt x="81261" y="114300"/>
                  </a:cubicBezTo>
                  <a:close/>
                  <a:moveTo>
                    <a:pt x="46435" y="114300"/>
                  </a:moveTo>
                  <a:lnTo>
                    <a:pt x="68759" y="114300"/>
                  </a:lnTo>
                  <a:cubicBezTo>
                    <a:pt x="70843" y="114300"/>
                    <a:pt x="71884" y="115342"/>
                    <a:pt x="71884" y="117425"/>
                  </a:cubicBezTo>
                  <a:cubicBezTo>
                    <a:pt x="71884" y="119509"/>
                    <a:pt x="70843" y="120551"/>
                    <a:pt x="68759" y="120551"/>
                  </a:cubicBezTo>
                  <a:lnTo>
                    <a:pt x="46435" y="120551"/>
                  </a:lnTo>
                  <a:cubicBezTo>
                    <a:pt x="44351" y="120551"/>
                    <a:pt x="43309" y="119509"/>
                    <a:pt x="43309" y="117425"/>
                  </a:cubicBezTo>
                  <a:cubicBezTo>
                    <a:pt x="43309" y="115342"/>
                    <a:pt x="44351" y="114300"/>
                    <a:pt x="46435" y="114300"/>
                  </a:cubicBezTo>
                  <a:close/>
                  <a:moveTo>
                    <a:pt x="20985" y="114300"/>
                  </a:moveTo>
                  <a:lnTo>
                    <a:pt x="33487" y="114300"/>
                  </a:lnTo>
                  <a:cubicBezTo>
                    <a:pt x="35868" y="114300"/>
                    <a:pt x="37059" y="115342"/>
                    <a:pt x="37059" y="117425"/>
                  </a:cubicBezTo>
                  <a:cubicBezTo>
                    <a:pt x="37059" y="119509"/>
                    <a:pt x="35868" y="120551"/>
                    <a:pt x="33487" y="120551"/>
                  </a:cubicBezTo>
                  <a:lnTo>
                    <a:pt x="20985" y="120551"/>
                  </a:lnTo>
                  <a:cubicBezTo>
                    <a:pt x="18902" y="120551"/>
                    <a:pt x="17860" y="119509"/>
                    <a:pt x="17860" y="117425"/>
                  </a:cubicBezTo>
                  <a:cubicBezTo>
                    <a:pt x="17860" y="115342"/>
                    <a:pt x="18902" y="114300"/>
                    <a:pt x="20985" y="114300"/>
                  </a:cubicBezTo>
                  <a:close/>
                  <a:moveTo>
                    <a:pt x="12502" y="72777"/>
                  </a:moveTo>
                  <a:lnTo>
                    <a:pt x="12502" y="133499"/>
                  </a:lnTo>
                  <a:cubicBezTo>
                    <a:pt x="12502" y="135880"/>
                    <a:pt x="13469" y="138038"/>
                    <a:pt x="15404" y="139973"/>
                  </a:cubicBezTo>
                  <a:cubicBezTo>
                    <a:pt x="17339" y="141907"/>
                    <a:pt x="19497" y="142875"/>
                    <a:pt x="21878" y="142875"/>
                  </a:cubicBezTo>
                  <a:lnTo>
                    <a:pt x="184398" y="142875"/>
                  </a:lnTo>
                  <a:cubicBezTo>
                    <a:pt x="186780" y="142875"/>
                    <a:pt x="188938" y="141907"/>
                    <a:pt x="190872" y="139973"/>
                  </a:cubicBezTo>
                  <a:cubicBezTo>
                    <a:pt x="192807" y="138038"/>
                    <a:pt x="193775" y="135880"/>
                    <a:pt x="193775" y="133499"/>
                  </a:cubicBezTo>
                  <a:lnTo>
                    <a:pt x="193775" y="72777"/>
                  </a:lnTo>
                  <a:close/>
                  <a:moveTo>
                    <a:pt x="12502" y="37951"/>
                  </a:moveTo>
                  <a:lnTo>
                    <a:pt x="12502" y="66526"/>
                  </a:lnTo>
                  <a:lnTo>
                    <a:pt x="193775" y="66526"/>
                  </a:lnTo>
                  <a:lnTo>
                    <a:pt x="193775" y="37951"/>
                  </a:lnTo>
                  <a:close/>
                  <a:moveTo>
                    <a:pt x="21878" y="12501"/>
                  </a:moveTo>
                  <a:cubicBezTo>
                    <a:pt x="19497" y="12501"/>
                    <a:pt x="17339" y="13469"/>
                    <a:pt x="15404" y="15404"/>
                  </a:cubicBezTo>
                  <a:cubicBezTo>
                    <a:pt x="13469" y="17338"/>
                    <a:pt x="12502" y="19496"/>
                    <a:pt x="12502" y="21878"/>
                  </a:cubicBezTo>
                  <a:lnTo>
                    <a:pt x="12502" y="31700"/>
                  </a:lnTo>
                  <a:lnTo>
                    <a:pt x="193775" y="31700"/>
                  </a:lnTo>
                  <a:lnTo>
                    <a:pt x="193775" y="21878"/>
                  </a:lnTo>
                  <a:cubicBezTo>
                    <a:pt x="193775" y="19496"/>
                    <a:pt x="192807" y="17338"/>
                    <a:pt x="190872" y="15404"/>
                  </a:cubicBezTo>
                  <a:cubicBezTo>
                    <a:pt x="188938" y="13469"/>
                    <a:pt x="186780" y="12501"/>
                    <a:pt x="184398" y="12501"/>
                  </a:cubicBezTo>
                  <a:close/>
                  <a:moveTo>
                    <a:pt x="21878" y="0"/>
                  </a:moveTo>
                  <a:lnTo>
                    <a:pt x="184398" y="0"/>
                  </a:lnTo>
                  <a:cubicBezTo>
                    <a:pt x="190352" y="0"/>
                    <a:pt x="195486" y="2158"/>
                    <a:pt x="199802" y="6474"/>
                  </a:cubicBezTo>
                  <a:cubicBezTo>
                    <a:pt x="204118" y="10790"/>
                    <a:pt x="206276" y="15924"/>
                    <a:pt x="206276" y="21878"/>
                  </a:cubicBezTo>
                  <a:lnTo>
                    <a:pt x="206276" y="133499"/>
                  </a:lnTo>
                  <a:cubicBezTo>
                    <a:pt x="206276" y="139452"/>
                    <a:pt x="204118" y="144586"/>
                    <a:pt x="199802" y="148902"/>
                  </a:cubicBezTo>
                  <a:cubicBezTo>
                    <a:pt x="195486" y="153218"/>
                    <a:pt x="190352" y="155376"/>
                    <a:pt x="184398" y="155376"/>
                  </a:cubicBezTo>
                  <a:lnTo>
                    <a:pt x="21878" y="155376"/>
                  </a:lnTo>
                  <a:cubicBezTo>
                    <a:pt x="15925" y="155376"/>
                    <a:pt x="10790" y="153218"/>
                    <a:pt x="6474" y="148902"/>
                  </a:cubicBezTo>
                  <a:cubicBezTo>
                    <a:pt x="2158" y="144586"/>
                    <a:pt x="0" y="139452"/>
                    <a:pt x="0" y="133499"/>
                  </a:cubicBezTo>
                  <a:lnTo>
                    <a:pt x="0" y="21878"/>
                  </a:lnTo>
                  <a:cubicBezTo>
                    <a:pt x="0" y="15924"/>
                    <a:pt x="2158" y="10790"/>
                    <a:pt x="6474" y="6474"/>
                  </a:cubicBezTo>
                  <a:cubicBezTo>
                    <a:pt x="10790" y="2158"/>
                    <a:pt x="15925" y="0"/>
                    <a:pt x="21878" y="0"/>
                  </a:cubicBezTo>
                  <a:close/>
                </a:path>
              </a:pathLst>
            </a:custGeom>
            <a:solidFill>
              <a:schemeClr val="bg1"/>
            </a:solidFill>
            <a:ln>
              <a:noFill/>
            </a:ln>
            <a:effectLst/>
          </p:spPr>
          <p:txBody>
            <a:bodyPr lIns="57150" tIns="28575" rIns="57150" bIns="28575"/>
            <a:lstStyle/>
            <a:p>
              <a:pPr fontAlgn="auto"/>
              <a:endParaRPr lang="en-US" sz="1125" strike="noStrike" noProof="1">
                <a:cs typeface="+mn-ea"/>
                <a:sym typeface="+mn-lt"/>
              </a:endParaRPr>
            </a:p>
          </p:txBody>
        </p:sp>
      </p:grpSp>
      <p:grpSp>
        <p:nvGrpSpPr>
          <p:cNvPr id="67" name="组合 66">
            <a:extLst>
              <a:ext uri="{FF2B5EF4-FFF2-40B4-BE49-F238E27FC236}">
                <a16:creationId xmlns:a16="http://schemas.microsoft.com/office/drawing/2014/main" id="{43725F8F-90E2-064E-6546-52F848D6270A}"/>
              </a:ext>
            </a:extLst>
          </p:cNvPr>
          <p:cNvGrpSpPr/>
          <p:nvPr/>
        </p:nvGrpSpPr>
        <p:grpSpPr>
          <a:xfrm>
            <a:off x="5413340" y="4926114"/>
            <a:ext cx="596040" cy="596040"/>
            <a:chOff x="5413340" y="4820436"/>
            <a:chExt cx="596040" cy="596040"/>
          </a:xfrm>
        </p:grpSpPr>
        <p:sp>
          <p:nvSpPr>
            <p:cNvPr id="5" name="Oval 33">
              <a:extLst>
                <a:ext uri="{FF2B5EF4-FFF2-40B4-BE49-F238E27FC236}">
                  <a16:creationId xmlns:a16="http://schemas.microsoft.com/office/drawing/2014/main" id="{90BA83AA-D416-382E-3D5F-0D6A5B21B5CE}"/>
                </a:ext>
              </a:extLst>
            </p:cNvPr>
            <p:cNvSpPr/>
            <p:nvPr/>
          </p:nvSpPr>
          <p:spPr>
            <a:xfrm>
              <a:off x="5413340" y="4820436"/>
              <a:ext cx="596040" cy="596040"/>
            </a:xfrm>
            <a:prstGeom prst="ellipse">
              <a:avLst/>
            </a:prstGeom>
            <a:gradFill>
              <a:gsLst>
                <a:gs pos="0">
                  <a:schemeClr val="accent1">
                    <a:lumMod val="40000"/>
                    <a:lumOff val="60000"/>
                  </a:schemeClr>
                </a:gs>
                <a:gs pos="100000">
                  <a:schemeClr val="accent1">
                    <a:lumMod val="75000"/>
                  </a:schemeClr>
                </a:gs>
              </a:gsLst>
              <a:path path="circle">
                <a:fillToRect r="100000" b="100000"/>
              </a:path>
            </a:gradFill>
            <a:ln>
              <a:noFill/>
            </a:ln>
            <a:effectLst>
              <a:outerShdw blurRad="139700" dist="101600" dir="2700000" algn="tl"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6482E2"/>
                </a:solidFill>
                <a:latin typeface="Open Sans Light" panose="020B0306030504020204" pitchFamily="34" charset="0"/>
              </a:endParaRPr>
            </a:p>
          </p:txBody>
        </p:sp>
        <p:sp>
          <p:nvSpPr>
            <p:cNvPr id="13" name="Freeform 74">
              <a:extLst>
                <a:ext uri="{FF2B5EF4-FFF2-40B4-BE49-F238E27FC236}">
                  <a16:creationId xmlns:a16="http://schemas.microsoft.com/office/drawing/2014/main" id="{994F649C-A62C-877F-EBB1-EB4295657F37}"/>
                </a:ext>
              </a:extLst>
            </p:cNvPr>
            <p:cNvSpPr/>
            <p:nvPr/>
          </p:nvSpPr>
          <p:spPr>
            <a:xfrm>
              <a:off x="5517685" y="4924781"/>
              <a:ext cx="387350" cy="387350"/>
            </a:xfrm>
            <a:custGeom>
              <a:avLst/>
              <a:gdLst/>
              <a:ahLst/>
              <a:cxnLst/>
              <a:rect l="l" t="t" r="r" b="b"/>
              <a:pathLst>
                <a:path w="206276" h="206276">
                  <a:moveTo>
                    <a:pt x="87065" y="124569"/>
                  </a:moveTo>
                  <a:cubicBezTo>
                    <a:pt x="88851" y="123379"/>
                    <a:pt x="90339" y="123379"/>
                    <a:pt x="91530" y="124569"/>
                  </a:cubicBezTo>
                  <a:cubicBezTo>
                    <a:pt x="92423" y="125462"/>
                    <a:pt x="92869" y="126206"/>
                    <a:pt x="92869" y="126802"/>
                  </a:cubicBezTo>
                  <a:cubicBezTo>
                    <a:pt x="92869" y="127695"/>
                    <a:pt x="92423" y="128439"/>
                    <a:pt x="91530" y="129034"/>
                  </a:cubicBezTo>
                  <a:cubicBezTo>
                    <a:pt x="90934" y="129927"/>
                    <a:pt x="90190" y="130374"/>
                    <a:pt x="89297" y="130374"/>
                  </a:cubicBezTo>
                  <a:cubicBezTo>
                    <a:pt x="88702" y="130374"/>
                    <a:pt x="87958" y="129927"/>
                    <a:pt x="87065" y="129034"/>
                  </a:cubicBezTo>
                  <a:cubicBezTo>
                    <a:pt x="86469" y="128439"/>
                    <a:pt x="86172" y="127695"/>
                    <a:pt x="86172" y="126802"/>
                  </a:cubicBezTo>
                  <a:cubicBezTo>
                    <a:pt x="86172" y="126504"/>
                    <a:pt x="86469" y="125760"/>
                    <a:pt x="87065" y="124569"/>
                  </a:cubicBezTo>
                  <a:close/>
                  <a:moveTo>
                    <a:pt x="102692" y="67866"/>
                  </a:moveTo>
                  <a:cubicBezTo>
                    <a:pt x="107454" y="67866"/>
                    <a:pt x="111175" y="69801"/>
                    <a:pt x="113854" y="73670"/>
                  </a:cubicBezTo>
                  <a:lnTo>
                    <a:pt x="137964" y="105371"/>
                  </a:lnTo>
                  <a:cubicBezTo>
                    <a:pt x="141238" y="109240"/>
                    <a:pt x="141982" y="113110"/>
                    <a:pt x="140196" y="116979"/>
                  </a:cubicBezTo>
                  <a:cubicBezTo>
                    <a:pt x="138411" y="120551"/>
                    <a:pt x="135136" y="122337"/>
                    <a:pt x="130374" y="122337"/>
                  </a:cubicBezTo>
                  <a:lnTo>
                    <a:pt x="124123" y="122337"/>
                  </a:lnTo>
                  <a:lnTo>
                    <a:pt x="124123" y="130820"/>
                  </a:lnTo>
                  <a:cubicBezTo>
                    <a:pt x="124123" y="136178"/>
                    <a:pt x="122263" y="140717"/>
                    <a:pt x="118542" y="144438"/>
                  </a:cubicBezTo>
                  <a:cubicBezTo>
                    <a:pt x="114821" y="148159"/>
                    <a:pt x="110431" y="150019"/>
                    <a:pt x="105371" y="150019"/>
                  </a:cubicBezTo>
                  <a:cubicBezTo>
                    <a:pt x="96739" y="150019"/>
                    <a:pt x="90934" y="146447"/>
                    <a:pt x="87958" y="139303"/>
                  </a:cubicBezTo>
                  <a:cubicBezTo>
                    <a:pt x="87362" y="137517"/>
                    <a:pt x="87958" y="136178"/>
                    <a:pt x="89744" y="135285"/>
                  </a:cubicBezTo>
                  <a:cubicBezTo>
                    <a:pt x="91530" y="134690"/>
                    <a:pt x="92869" y="135285"/>
                    <a:pt x="93762" y="137071"/>
                  </a:cubicBezTo>
                  <a:cubicBezTo>
                    <a:pt x="95250" y="141536"/>
                    <a:pt x="99120" y="143768"/>
                    <a:pt x="105371" y="143768"/>
                  </a:cubicBezTo>
                  <a:cubicBezTo>
                    <a:pt x="108645" y="143768"/>
                    <a:pt x="111473" y="142503"/>
                    <a:pt x="113854" y="139973"/>
                  </a:cubicBezTo>
                  <a:cubicBezTo>
                    <a:pt x="116235" y="137443"/>
                    <a:pt x="117426" y="134392"/>
                    <a:pt x="117426" y="130820"/>
                  </a:cubicBezTo>
                  <a:lnTo>
                    <a:pt x="117426" y="119658"/>
                  </a:lnTo>
                  <a:cubicBezTo>
                    <a:pt x="117426" y="117277"/>
                    <a:pt x="118170" y="116086"/>
                    <a:pt x="119658" y="116086"/>
                  </a:cubicBezTo>
                  <a:lnTo>
                    <a:pt x="130374" y="116086"/>
                  </a:lnTo>
                  <a:cubicBezTo>
                    <a:pt x="132755" y="116086"/>
                    <a:pt x="134094" y="115491"/>
                    <a:pt x="134392" y="114300"/>
                  </a:cubicBezTo>
                  <a:cubicBezTo>
                    <a:pt x="135583" y="112812"/>
                    <a:pt x="135136" y="111026"/>
                    <a:pt x="133053" y="108942"/>
                  </a:cubicBezTo>
                  <a:lnTo>
                    <a:pt x="108943" y="77242"/>
                  </a:lnTo>
                  <a:cubicBezTo>
                    <a:pt x="107454" y="75158"/>
                    <a:pt x="105519" y="74042"/>
                    <a:pt x="103138" y="73893"/>
                  </a:cubicBezTo>
                  <a:cubicBezTo>
                    <a:pt x="100757" y="73745"/>
                    <a:pt x="98822" y="74712"/>
                    <a:pt x="97334" y="76796"/>
                  </a:cubicBezTo>
                  <a:lnTo>
                    <a:pt x="73224" y="109389"/>
                  </a:lnTo>
                  <a:cubicBezTo>
                    <a:pt x="71438" y="111175"/>
                    <a:pt x="70991" y="112812"/>
                    <a:pt x="71884" y="114300"/>
                  </a:cubicBezTo>
                  <a:cubicBezTo>
                    <a:pt x="72182" y="115491"/>
                    <a:pt x="73521" y="116086"/>
                    <a:pt x="75903" y="116086"/>
                  </a:cubicBezTo>
                  <a:lnTo>
                    <a:pt x="91083" y="116086"/>
                  </a:lnTo>
                  <a:cubicBezTo>
                    <a:pt x="93167" y="116086"/>
                    <a:pt x="94209" y="117128"/>
                    <a:pt x="94209" y="119212"/>
                  </a:cubicBezTo>
                  <a:cubicBezTo>
                    <a:pt x="94209" y="121295"/>
                    <a:pt x="93167" y="122337"/>
                    <a:pt x="91083" y="122337"/>
                  </a:cubicBezTo>
                  <a:lnTo>
                    <a:pt x="75903" y="122337"/>
                  </a:lnTo>
                  <a:cubicBezTo>
                    <a:pt x="71140" y="122337"/>
                    <a:pt x="67866" y="120551"/>
                    <a:pt x="66080" y="116979"/>
                  </a:cubicBezTo>
                  <a:cubicBezTo>
                    <a:pt x="64294" y="113407"/>
                    <a:pt x="65038" y="109538"/>
                    <a:pt x="68312" y="105371"/>
                  </a:cubicBezTo>
                  <a:lnTo>
                    <a:pt x="91976" y="73224"/>
                  </a:lnTo>
                  <a:cubicBezTo>
                    <a:pt x="95250" y="69652"/>
                    <a:pt x="98822" y="67866"/>
                    <a:pt x="102692" y="67866"/>
                  </a:cubicBezTo>
                  <a:close/>
                  <a:moveTo>
                    <a:pt x="124123" y="25896"/>
                  </a:moveTo>
                  <a:cubicBezTo>
                    <a:pt x="141387" y="30659"/>
                    <a:pt x="155526" y="40258"/>
                    <a:pt x="166539" y="54695"/>
                  </a:cubicBezTo>
                  <a:cubicBezTo>
                    <a:pt x="177552" y="69131"/>
                    <a:pt x="183059" y="85279"/>
                    <a:pt x="183059" y="103138"/>
                  </a:cubicBezTo>
                  <a:cubicBezTo>
                    <a:pt x="183059" y="105222"/>
                    <a:pt x="182017" y="106264"/>
                    <a:pt x="179934" y="106264"/>
                  </a:cubicBezTo>
                  <a:cubicBezTo>
                    <a:pt x="177850" y="106264"/>
                    <a:pt x="176808" y="105222"/>
                    <a:pt x="176808" y="103138"/>
                  </a:cubicBezTo>
                  <a:cubicBezTo>
                    <a:pt x="176808" y="86767"/>
                    <a:pt x="171748" y="71959"/>
                    <a:pt x="161628" y="58713"/>
                  </a:cubicBezTo>
                  <a:cubicBezTo>
                    <a:pt x="151507" y="45467"/>
                    <a:pt x="138559" y="36612"/>
                    <a:pt x="122784" y="32147"/>
                  </a:cubicBezTo>
                  <a:cubicBezTo>
                    <a:pt x="120402" y="31552"/>
                    <a:pt x="119658" y="30212"/>
                    <a:pt x="120551" y="28129"/>
                  </a:cubicBezTo>
                  <a:cubicBezTo>
                    <a:pt x="121146" y="26343"/>
                    <a:pt x="122337" y="25599"/>
                    <a:pt x="124123" y="25896"/>
                  </a:cubicBezTo>
                  <a:close/>
                  <a:moveTo>
                    <a:pt x="103138" y="23217"/>
                  </a:moveTo>
                  <a:lnTo>
                    <a:pt x="107603" y="23217"/>
                  </a:lnTo>
                  <a:cubicBezTo>
                    <a:pt x="109687" y="23813"/>
                    <a:pt x="110728" y="25003"/>
                    <a:pt x="110728" y="26789"/>
                  </a:cubicBezTo>
                  <a:cubicBezTo>
                    <a:pt x="110133" y="28873"/>
                    <a:pt x="109091" y="29915"/>
                    <a:pt x="107603" y="29915"/>
                  </a:cubicBezTo>
                  <a:lnTo>
                    <a:pt x="107157" y="29915"/>
                  </a:lnTo>
                  <a:cubicBezTo>
                    <a:pt x="106264" y="29617"/>
                    <a:pt x="104924" y="29468"/>
                    <a:pt x="103138" y="29468"/>
                  </a:cubicBezTo>
                  <a:cubicBezTo>
                    <a:pt x="101055" y="29468"/>
                    <a:pt x="100013" y="28426"/>
                    <a:pt x="100013" y="26343"/>
                  </a:cubicBezTo>
                  <a:cubicBezTo>
                    <a:pt x="100013" y="24259"/>
                    <a:pt x="101055" y="23217"/>
                    <a:pt x="103138" y="23217"/>
                  </a:cubicBezTo>
                  <a:close/>
                  <a:moveTo>
                    <a:pt x="103138" y="12502"/>
                  </a:moveTo>
                  <a:cubicBezTo>
                    <a:pt x="78135" y="12502"/>
                    <a:pt x="56778" y="21357"/>
                    <a:pt x="39068" y="39068"/>
                  </a:cubicBezTo>
                  <a:cubicBezTo>
                    <a:pt x="21357" y="56778"/>
                    <a:pt x="12502" y="78135"/>
                    <a:pt x="12502" y="103138"/>
                  </a:cubicBezTo>
                  <a:cubicBezTo>
                    <a:pt x="12502" y="128141"/>
                    <a:pt x="21357" y="149498"/>
                    <a:pt x="39068" y="167209"/>
                  </a:cubicBezTo>
                  <a:cubicBezTo>
                    <a:pt x="56778" y="184919"/>
                    <a:pt x="78135" y="193774"/>
                    <a:pt x="103138" y="193774"/>
                  </a:cubicBezTo>
                  <a:cubicBezTo>
                    <a:pt x="128141" y="193774"/>
                    <a:pt x="149498" y="184919"/>
                    <a:pt x="167209" y="167209"/>
                  </a:cubicBezTo>
                  <a:cubicBezTo>
                    <a:pt x="184919" y="149498"/>
                    <a:pt x="193775" y="128141"/>
                    <a:pt x="193775" y="103138"/>
                  </a:cubicBezTo>
                  <a:cubicBezTo>
                    <a:pt x="193775" y="78135"/>
                    <a:pt x="184919" y="56778"/>
                    <a:pt x="167209" y="39068"/>
                  </a:cubicBezTo>
                  <a:cubicBezTo>
                    <a:pt x="149498" y="21357"/>
                    <a:pt x="128141" y="12502"/>
                    <a:pt x="103138" y="12502"/>
                  </a:cubicBezTo>
                  <a:close/>
                  <a:moveTo>
                    <a:pt x="103138" y="0"/>
                  </a:moveTo>
                  <a:cubicBezTo>
                    <a:pt x="131416" y="0"/>
                    <a:pt x="155675" y="10121"/>
                    <a:pt x="175915" y="30361"/>
                  </a:cubicBezTo>
                  <a:cubicBezTo>
                    <a:pt x="196156" y="50602"/>
                    <a:pt x="206276" y="74861"/>
                    <a:pt x="206276" y="103138"/>
                  </a:cubicBezTo>
                  <a:cubicBezTo>
                    <a:pt x="206276" y="131415"/>
                    <a:pt x="196156" y="155674"/>
                    <a:pt x="175915" y="175915"/>
                  </a:cubicBezTo>
                  <a:cubicBezTo>
                    <a:pt x="155675" y="196156"/>
                    <a:pt x="131416" y="206276"/>
                    <a:pt x="103138" y="206276"/>
                  </a:cubicBezTo>
                  <a:cubicBezTo>
                    <a:pt x="74861" y="206276"/>
                    <a:pt x="50602" y="196156"/>
                    <a:pt x="30361" y="175915"/>
                  </a:cubicBezTo>
                  <a:cubicBezTo>
                    <a:pt x="10121" y="155674"/>
                    <a:pt x="0" y="131415"/>
                    <a:pt x="0" y="103138"/>
                  </a:cubicBezTo>
                  <a:cubicBezTo>
                    <a:pt x="0" y="74861"/>
                    <a:pt x="10121" y="50602"/>
                    <a:pt x="30361" y="30361"/>
                  </a:cubicBezTo>
                  <a:cubicBezTo>
                    <a:pt x="50602" y="10121"/>
                    <a:pt x="74861" y="0"/>
                    <a:pt x="103138" y="0"/>
                  </a:cubicBezTo>
                  <a:close/>
                </a:path>
              </a:pathLst>
            </a:custGeom>
            <a:solidFill>
              <a:schemeClr val="bg1"/>
            </a:solidFill>
            <a:ln>
              <a:noFill/>
            </a:ln>
            <a:effectLst/>
          </p:spPr>
          <p:txBody>
            <a:bodyPr lIns="57150" tIns="28575" rIns="57150" bIns="28575"/>
            <a:lstStyle/>
            <a:p>
              <a:pPr fontAlgn="auto"/>
              <a:endParaRPr lang="en-US" sz="1125" strike="noStrike" noProof="1">
                <a:cs typeface="+mn-ea"/>
                <a:sym typeface="+mn-lt"/>
              </a:endParaRPr>
            </a:p>
          </p:txBody>
        </p:sp>
      </p:grpSp>
      <p:cxnSp>
        <p:nvCxnSpPr>
          <p:cNvPr id="19" name="直线连接符 46">
            <a:extLst>
              <a:ext uri="{FF2B5EF4-FFF2-40B4-BE49-F238E27FC236}">
                <a16:creationId xmlns:a16="http://schemas.microsoft.com/office/drawing/2014/main" id="{E2AF7738-E823-608F-1829-D541463E5374}"/>
              </a:ext>
            </a:extLst>
          </p:cNvPr>
          <p:cNvCxnSpPr>
            <a:cxnSpLocks/>
          </p:cNvCxnSpPr>
          <p:nvPr/>
        </p:nvCxnSpPr>
        <p:spPr>
          <a:xfrm>
            <a:off x="5086985" y="1805514"/>
            <a:ext cx="2189765" cy="0"/>
          </a:xfrm>
          <a:prstGeom prst="line">
            <a:avLst/>
          </a:prstGeom>
          <a:ln>
            <a:gradFill>
              <a:gsLst>
                <a:gs pos="0">
                  <a:schemeClr val="accent2">
                    <a:lumMod val="60000"/>
                    <a:lumOff val="40000"/>
                  </a:schemeClr>
                </a:gs>
                <a:gs pos="98000">
                  <a:schemeClr val="accent2">
                    <a:lumMod val="50000"/>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 name="直线连接符 46">
            <a:extLst>
              <a:ext uri="{FF2B5EF4-FFF2-40B4-BE49-F238E27FC236}">
                <a16:creationId xmlns:a16="http://schemas.microsoft.com/office/drawing/2014/main" id="{D2140DDA-AD95-F969-D69E-3C5FFC2A3C60}"/>
              </a:ext>
            </a:extLst>
          </p:cNvPr>
          <p:cNvCxnSpPr>
            <a:cxnSpLocks/>
          </p:cNvCxnSpPr>
          <p:nvPr/>
        </p:nvCxnSpPr>
        <p:spPr>
          <a:xfrm>
            <a:off x="3893365" y="3540673"/>
            <a:ext cx="2189765" cy="0"/>
          </a:xfrm>
          <a:prstGeom prst="line">
            <a:avLst/>
          </a:prstGeom>
          <a:ln>
            <a:gradFill>
              <a:gsLst>
                <a:gs pos="0">
                  <a:schemeClr val="accent2">
                    <a:lumMod val="60000"/>
                    <a:lumOff val="40000"/>
                  </a:schemeClr>
                </a:gs>
                <a:gs pos="98000">
                  <a:schemeClr val="accent2">
                    <a:lumMod val="50000"/>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线连接符 46">
            <a:extLst>
              <a:ext uri="{FF2B5EF4-FFF2-40B4-BE49-F238E27FC236}">
                <a16:creationId xmlns:a16="http://schemas.microsoft.com/office/drawing/2014/main" id="{1F6F06E5-A649-DE36-4A2B-3DD956AE4E87}"/>
              </a:ext>
            </a:extLst>
          </p:cNvPr>
          <p:cNvCxnSpPr>
            <a:cxnSpLocks/>
          </p:cNvCxnSpPr>
          <p:nvPr/>
        </p:nvCxnSpPr>
        <p:spPr>
          <a:xfrm>
            <a:off x="6160315" y="5417809"/>
            <a:ext cx="2189765" cy="0"/>
          </a:xfrm>
          <a:prstGeom prst="line">
            <a:avLst/>
          </a:prstGeom>
          <a:ln>
            <a:gradFill>
              <a:gsLst>
                <a:gs pos="0">
                  <a:schemeClr val="accent2">
                    <a:lumMod val="60000"/>
                    <a:lumOff val="40000"/>
                  </a:schemeClr>
                </a:gs>
                <a:gs pos="98000">
                  <a:schemeClr val="accent2">
                    <a:lumMod val="50000"/>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22" name="TextBox 24">
            <a:extLst>
              <a:ext uri="{FF2B5EF4-FFF2-40B4-BE49-F238E27FC236}">
                <a16:creationId xmlns:a16="http://schemas.microsoft.com/office/drawing/2014/main" id="{0A2CB787-C0F8-10CF-53CC-B234A2FD06CC}"/>
              </a:ext>
            </a:extLst>
          </p:cNvPr>
          <p:cNvSpPr txBox="1"/>
          <p:nvPr/>
        </p:nvSpPr>
        <p:spPr>
          <a:xfrm>
            <a:off x="4973176" y="1830644"/>
            <a:ext cx="5740543" cy="964688"/>
          </a:xfrm>
          <a:prstGeom prst="rect">
            <a:avLst/>
          </a:prstGeom>
          <a:noFill/>
        </p:spPr>
        <p:txBody>
          <a:bodyPr wrap="square" rtlCol="0">
            <a:spAutoFit/>
          </a:bodyPr>
          <a:lstStyle/>
          <a:p>
            <a:pPr>
              <a:lnSpc>
                <a:spcPct val="120000"/>
              </a:lnSpc>
            </a:pPr>
            <a:r>
              <a:rPr lang="zh-CN" altLang="en-US" sz="1600" dirty="0">
                <a:solidFill>
                  <a:schemeClr val="tx1">
                    <a:lumMod val="75000"/>
                    <a:lumOff val="25000"/>
                  </a:schemeClr>
                </a:solidFill>
                <a:latin typeface="+mn-ea"/>
                <a:cs typeface="Segoe UI" panose="020B0502040204020203" pitchFamily="34" charset="0"/>
              </a:rPr>
              <a:t>在此输入您要输的内容在此输入您要输的内容在此输入您要输的内容在此输入您要输的内容在此输入您要输的内容在此输入您要输的内容</a:t>
            </a:r>
            <a:endParaRPr lang="en-US" altLang="zh-CN" sz="1600" dirty="0">
              <a:solidFill>
                <a:schemeClr val="tx1">
                  <a:lumMod val="75000"/>
                  <a:lumOff val="25000"/>
                </a:schemeClr>
              </a:solidFill>
              <a:latin typeface="+mn-ea"/>
              <a:cs typeface="Segoe UI" panose="020B0502040204020203" pitchFamily="34" charset="0"/>
            </a:endParaRPr>
          </a:p>
        </p:txBody>
      </p:sp>
      <p:sp>
        <p:nvSpPr>
          <p:cNvPr id="23" name="TextBox 24">
            <a:extLst>
              <a:ext uri="{FF2B5EF4-FFF2-40B4-BE49-F238E27FC236}">
                <a16:creationId xmlns:a16="http://schemas.microsoft.com/office/drawing/2014/main" id="{588B847E-BA8E-0CF0-CC26-198D3B7E8CA8}"/>
              </a:ext>
            </a:extLst>
          </p:cNvPr>
          <p:cNvSpPr txBox="1"/>
          <p:nvPr/>
        </p:nvSpPr>
        <p:spPr>
          <a:xfrm>
            <a:off x="3844359" y="3577208"/>
            <a:ext cx="5154407" cy="964688"/>
          </a:xfrm>
          <a:prstGeom prst="rect">
            <a:avLst/>
          </a:prstGeom>
          <a:noFill/>
        </p:spPr>
        <p:txBody>
          <a:bodyPr wrap="square" rtlCol="0">
            <a:spAutoFit/>
          </a:bodyPr>
          <a:lstStyle/>
          <a:p>
            <a:pPr>
              <a:lnSpc>
                <a:spcPct val="120000"/>
              </a:lnSpc>
            </a:pPr>
            <a:r>
              <a:rPr lang="zh-CN" altLang="en-US" sz="1600" dirty="0">
                <a:solidFill>
                  <a:schemeClr val="tx1">
                    <a:lumMod val="75000"/>
                    <a:lumOff val="25000"/>
                  </a:schemeClr>
                </a:solidFill>
                <a:latin typeface="+mn-ea"/>
                <a:cs typeface="Segoe UI" panose="020B0502040204020203" pitchFamily="34" charset="0"/>
              </a:rPr>
              <a:t>在此输入您要输的内容在此输入您要输的内容在此输入您要输的内容在此输入您要输的内容在此输入您要输的内容在此输入您要输的内容</a:t>
            </a:r>
            <a:endParaRPr lang="en-US" altLang="zh-CN" sz="1600" dirty="0">
              <a:solidFill>
                <a:schemeClr val="tx1">
                  <a:lumMod val="75000"/>
                  <a:lumOff val="25000"/>
                </a:schemeClr>
              </a:solidFill>
              <a:latin typeface="+mn-ea"/>
              <a:cs typeface="Segoe UI" panose="020B0502040204020203" pitchFamily="34" charset="0"/>
            </a:endParaRPr>
          </a:p>
        </p:txBody>
      </p:sp>
      <p:sp>
        <p:nvSpPr>
          <p:cNvPr id="24" name="TextBox 24">
            <a:extLst>
              <a:ext uri="{FF2B5EF4-FFF2-40B4-BE49-F238E27FC236}">
                <a16:creationId xmlns:a16="http://schemas.microsoft.com/office/drawing/2014/main" id="{BA678605-8C29-8215-DE4B-0A6E88BA4EE5}"/>
              </a:ext>
            </a:extLst>
          </p:cNvPr>
          <p:cNvSpPr txBox="1"/>
          <p:nvPr/>
        </p:nvSpPr>
        <p:spPr>
          <a:xfrm>
            <a:off x="6083130" y="5385471"/>
            <a:ext cx="5572845" cy="964688"/>
          </a:xfrm>
          <a:prstGeom prst="rect">
            <a:avLst/>
          </a:prstGeom>
          <a:noFill/>
        </p:spPr>
        <p:txBody>
          <a:bodyPr wrap="square" rtlCol="0">
            <a:spAutoFit/>
          </a:bodyPr>
          <a:lstStyle/>
          <a:p>
            <a:pPr>
              <a:lnSpc>
                <a:spcPct val="120000"/>
              </a:lnSpc>
            </a:pPr>
            <a:r>
              <a:rPr lang="zh-CN" altLang="en-US" sz="1600" dirty="0">
                <a:solidFill>
                  <a:schemeClr val="tx1">
                    <a:lumMod val="75000"/>
                    <a:lumOff val="25000"/>
                  </a:schemeClr>
                </a:solidFill>
                <a:latin typeface="+mn-ea"/>
                <a:cs typeface="Segoe UI" panose="020B0502040204020203" pitchFamily="34" charset="0"/>
              </a:rPr>
              <a:t>在此输入您要输的内容在此输入您要输的内容在此输入您要输的内容在此输入您要输的内容在此输入您要输的内容在此输入您要输的内容</a:t>
            </a:r>
            <a:endParaRPr lang="en-US" altLang="zh-CN" sz="1600" dirty="0">
              <a:solidFill>
                <a:schemeClr val="tx1">
                  <a:lumMod val="75000"/>
                  <a:lumOff val="25000"/>
                </a:schemeClr>
              </a:solidFill>
              <a:latin typeface="+mn-ea"/>
              <a:cs typeface="Segoe UI" panose="020B0502040204020203" pitchFamily="34" charset="0"/>
            </a:endParaRPr>
          </a:p>
        </p:txBody>
      </p:sp>
      <p:sp>
        <p:nvSpPr>
          <p:cNvPr id="64" name="任意多边形: 形状 63">
            <a:extLst>
              <a:ext uri="{FF2B5EF4-FFF2-40B4-BE49-F238E27FC236}">
                <a16:creationId xmlns:a16="http://schemas.microsoft.com/office/drawing/2014/main" id="{6AD73465-B7C3-F04E-9998-BD393CCEEB59}"/>
              </a:ext>
            </a:extLst>
          </p:cNvPr>
          <p:cNvSpPr/>
          <p:nvPr/>
        </p:nvSpPr>
        <p:spPr>
          <a:xfrm flipH="1">
            <a:off x="0" y="1864615"/>
            <a:ext cx="2649771" cy="4993385"/>
          </a:xfrm>
          <a:custGeom>
            <a:avLst/>
            <a:gdLst>
              <a:gd name="connsiteX0" fmla="*/ 2649771 w 2649771"/>
              <a:gd name="connsiteY0" fmla="*/ 0 h 4993385"/>
              <a:gd name="connsiteX1" fmla="*/ 1063304 w 2649771"/>
              <a:gd name="connsiteY1" fmla="*/ 0 h 4993385"/>
              <a:gd name="connsiteX2" fmla="*/ 0 w 2649771"/>
              <a:gd name="connsiteY2" fmla="*/ 4993385 h 4993385"/>
              <a:gd name="connsiteX3" fmla="*/ 2251933 w 2649771"/>
              <a:gd name="connsiteY3" fmla="*/ 4993385 h 4993385"/>
              <a:gd name="connsiteX4" fmla="*/ 2649771 w 2649771"/>
              <a:gd name="connsiteY4" fmla="*/ 3125097 h 49933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9771" h="4993385">
                <a:moveTo>
                  <a:pt x="2649771" y="0"/>
                </a:moveTo>
                <a:lnTo>
                  <a:pt x="1063304" y="0"/>
                </a:lnTo>
                <a:lnTo>
                  <a:pt x="0" y="4993385"/>
                </a:lnTo>
                <a:lnTo>
                  <a:pt x="2251933" y="4993385"/>
                </a:lnTo>
                <a:lnTo>
                  <a:pt x="2649771" y="3125097"/>
                </a:lnTo>
                <a:close/>
              </a:path>
            </a:pathLst>
          </a:custGeom>
          <a:gradFill>
            <a:gsLst>
              <a:gs pos="5000">
                <a:schemeClr val="accent1">
                  <a:lumMod val="40000"/>
                  <a:lumOff val="60000"/>
                  <a:alpha val="0"/>
                </a:schemeClr>
              </a:gs>
              <a:gs pos="100000">
                <a:schemeClr val="accent1">
                  <a:lumMod val="75000"/>
                  <a:alpha val="38000"/>
                </a:schemeClr>
              </a:gs>
            </a:gsLst>
            <a:lin ang="5400000" scaled="1"/>
          </a:gradFill>
          <a:ln>
            <a:noFill/>
          </a:ln>
          <a:effectLst>
            <a:outerShdw blurRad="139700" dist="101600" dir="2700000" algn="tl"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62" name="任意多边形: 形状 61">
            <a:extLst>
              <a:ext uri="{FF2B5EF4-FFF2-40B4-BE49-F238E27FC236}">
                <a16:creationId xmlns:a16="http://schemas.microsoft.com/office/drawing/2014/main" id="{7795FCE1-C94C-FCFB-A61D-1684C16D1DAD}"/>
              </a:ext>
            </a:extLst>
          </p:cNvPr>
          <p:cNvSpPr/>
          <p:nvPr/>
        </p:nvSpPr>
        <p:spPr>
          <a:xfrm flipH="1">
            <a:off x="787117" y="3980311"/>
            <a:ext cx="2996263" cy="3280792"/>
          </a:xfrm>
          <a:custGeom>
            <a:avLst/>
            <a:gdLst>
              <a:gd name="connsiteX0" fmla="*/ 2996263 w 2996263"/>
              <a:gd name="connsiteY0" fmla="*/ 0 h 3280792"/>
              <a:gd name="connsiteX1" fmla="*/ 744330 w 2996263"/>
              <a:gd name="connsiteY1" fmla="*/ 0 h 3280792"/>
              <a:gd name="connsiteX2" fmla="*/ 0 w 2996263"/>
              <a:gd name="connsiteY2" fmla="*/ 3280792 h 3280792"/>
              <a:gd name="connsiteX3" fmla="*/ 2251933 w 2996263"/>
              <a:gd name="connsiteY3" fmla="*/ 3280792 h 3280792"/>
            </a:gdLst>
            <a:ahLst/>
            <a:cxnLst>
              <a:cxn ang="0">
                <a:pos x="connsiteX0" y="connsiteY0"/>
              </a:cxn>
              <a:cxn ang="0">
                <a:pos x="connsiteX1" y="connsiteY1"/>
              </a:cxn>
              <a:cxn ang="0">
                <a:pos x="connsiteX2" y="connsiteY2"/>
              </a:cxn>
              <a:cxn ang="0">
                <a:pos x="connsiteX3" y="connsiteY3"/>
              </a:cxn>
            </a:cxnLst>
            <a:rect l="l" t="t" r="r" b="b"/>
            <a:pathLst>
              <a:path w="2996263" h="3280792">
                <a:moveTo>
                  <a:pt x="2996263" y="0"/>
                </a:moveTo>
                <a:lnTo>
                  <a:pt x="744330" y="0"/>
                </a:lnTo>
                <a:lnTo>
                  <a:pt x="0" y="3280792"/>
                </a:lnTo>
                <a:lnTo>
                  <a:pt x="2251933" y="3280792"/>
                </a:lnTo>
                <a:close/>
              </a:path>
            </a:pathLst>
          </a:custGeom>
          <a:gradFill>
            <a:gsLst>
              <a:gs pos="5000">
                <a:schemeClr val="accent1">
                  <a:lumMod val="40000"/>
                  <a:lumOff val="60000"/>
                  <a:alpha val="0"/>
                </a:schemeClr>
              </a:gs>
              <a:gs pos="100000">
                <a:schemeClr val="accent1">
                  <a:lumMod val="75000"/>
                  <a:alpha val="47000"/>
                </a:schemeClr>
              </a:gs>
            </a:gsLst>
            <a:lin ang="5400000" scaled="1"/>
          </a:gradFill>
          <a:ln>
            <a:noFill/>
          </a:ln>
          <a:effectLst>
            <a:outerShdw blurRad="139700" dist="101600" dir="2700000" algn="tl"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26" name="组合 25">
            <a:extLst>
              <a:ext uri="{FF2B5EF4-FFF2-40B4-BE49-F238E27FC236}">
                <a16:creationId xmlns:a16="http://schemas.microsoft.com/office/drawing/2014/main" id="{95313357-01F2-2BB1-57B7-8F965585D6F7}"/>
              </a:ext>
            </a:extLst>
          </p:cNvPr>
          <p:cNvGrpSpPr/>
          <p:nvPr/>
        </p:nvGrpSpPr>
        <p:grpSpPr>
          <a:xfrm>
            <a:off x="754662" y="4591228"/>
            <a:ext cx="3553457" cy="2352986"/>
            <a:chOff x="3237480" y="4030029"/>
            <a:chExt cx="3553457" cy="2352986"/>
          </a:xfrm>
        </p:grpSpPr>
        <p:sp>
          <p:nvSpPr>
            <p:cNvPr id="27" name="任意多边形: 形状 26">
              <a:extLst>
                <a:ext uri="{FF2B5EF4-FFF2-40B4-BE49-F238E27FC236}">
                  <a16:creationId xmlns:a16="http://schemas.microsoft.com/office/drawing/2014/main" id="{95952737-82E3-BC46-6A1D-BABAB98372C9}"/>
                </a:ext>
              </a:extLst>
            </p:cNvPr>
            <p:cNvSpPr/>
            <p:nvPr/>
          </p:nvSpPr>
          <p:spPr>
            <a:xfrm>
              <a:off x="3237480" y="4394215"/>
              <a:ext cx="2152465" cy="613206"/>
            </a:xfrm>
            <a:custGeom>
              <a:avLst/>
              <a:gdLst>
                <a:gd name="connsiteX0" fmla="*/ 309643 w 2902435"/>
                <a:gd name="connsiteY0" fmla="*/ 382909 h 794713"/>
                <a:gd name="connsiteX1" fmla="*/ 784254 w 2902435"/>
                <a:gd name="connsiteY1" fmla="*/ 136897 h 794713"/>
                <a:gd name="connsiteX2" fmla="*/ 1468837 w 2902435"/>
                <a:gd name="connsiteY2" fmla="*/ 112896 h 794713"/>
                <a:gd name="connsiteX3" fmla="*/ 2235874 w 2902435"/>
                <a:gd name="connsiteY3" fmla="*/ 278963 h 794713"/>
                <a:gd name="connsiteX4" fmla="*/ 2707466 w 2902435"/>
                <a:gd name="connsiteY4" fmla="*/ 453696 h 794713"/>
                <a:gd name="connsiteX5" fmla="*/ 2902436 w 2902435"/>
                <a:gd name="connsiteY5" fmla="*/ 794713 h 794713"/>
                <a:gd name="connsiteX6" fmla="*/ 309643 w 2902435"/>
                <a:gd name="connsiteY6" fmla="*/ 794713 h 794713"/>
                <a:gd name="connsiteX7" fmla="*/ 0 w 2902435"/>
                <a:gd name="connsiteY7" fmla="*/ 614077 h 794713"/>
                <a:gd name="connsiteX8" fmla="*/ 309643 w 2902435"/>
                <a:gd name="connsiteY8" fmla="*/ 382909 h 79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02435" h="794713">
                  <a:moveTo>
                    <a:pt x="309643" y="382909"/>
                  </a:moveTo>
                  <a:cubicBezTo>
                    <a:pt x="508966" y="350515"/>
                    <a:pt x="589656" y="326141"/>
                    <a:pt x="784254" y="136897"/>
                  </a:cubicBezTo>
                  <a:cubicBezTo>
                    <a:pt x="978852" y="-52348"/>
                    <a:pt x="1176175" y="223764"/>
                    <a:pt x="1468837" y="112896"/>
                  </a:cubicBezTo>
                  <a:cubicBezTo>
                    <a:pt x="1761498" y="2047"/>
                    <a:pt x="1788244" y="-132175"/>
                    <a:pt x="2235874" y="278963"/>
                  </a:cubicBezTo>
                  <a:cubicBezTo>
                    <a:pt x="2442217" y="453696"/>
                    <a:pt x="2606324" y="384517"/>
                    <a:pt x="2707466" y="453696"/>
                  </a:cubicBezTo>
                  <a:cubicBezTo>
                    <a:pt x="2774881" y="499797"/>
                    <a:pt x="2839884" y="613489"/>
                    <a:pt x="2902436" y="794713"/>
                  </a:cubicBezTo>
                  <a:lnTo>
                    <a:pt x="309643" y="794713"/>
                  </a:lnTo>
                  <a:cubicBezTo>
                    <a:pt x="103221" y="722219"/>
                    <a:pt x="0" y="662001"/>
                    <a:pt x="0" y="614077"/>
                  </a:cubicBezTo>
                  <a:cubicBezTo>
                    <a:pt x="0" y="542191"/>
                    <a:pt x="110339" y="415283"/>
                    <a:pt x="309643" y="382909"/>
                  </a:cubicBezTo>
                  <a:close/>
                </a:path>
              </a:pathLst>
            </a:custGeom>
            <a:gradFill>
              <a:gsLst>
                <a:gs pos="0">
                  <a:srgbClr val="DCDCE4"/>
                </a:gs>
                <a:gs pos="50000">
                  <a:srgbClr val="DDDDE5">
                    <a:alpha val="49804"/>
                  </a:srgbClr>
                </a:gs>
                <a:gs pos="100000">
                  <a:srgbClr val="DEDEE6">
                    <a:alpha val="0"/>
                  </a:srgbClr>
                </a:gs>
              </a:gsLst>
              <a:lin ang="5400000" scaled="1"/>
            </a:gradFill>
            <a:ln w="19598"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C9B713EF-EDDB-F8B6-48F0-C0B804F1C470}"/>
                </a:ext>
              </a:extLst>
            </p:cNvPr>
            <p:cNvSpPr/>
            <p:nvPr/>
          </p:nvSpPr>
          <p:spPr>
            <a:xfrm>
              <a:off x="5125339" y="4030029"/>
              <a:ext cx="1665598" cy="453244"/>
            </a:xfrm>
            <a:custGeom>
              <a:avLst/>
              <a:gdLst>
                <a:gd name="connsiteX0" fmla="*/ 239620 w 2245933"/>
                <a:gd name="connsiteY0" fmla="*/ 283015 h 587402"/>
                <a:gd name="connsiteX1" fmla="*/ 606873 w 2245933"/>
                <a:gd name="connsiteY1" fmla="*/ 101183 h 587402"/>
                <a:gd name="connsiteX2" fmla="*/ 1136605 w 2245933"/>
                <a:gd name="connsiteY2" fmla="*/ 83437 h 587402"/>
                <a:gd name="connsiteX3" fmla="*/ 1730143 w 2245933"/>
                <a:gd name="connsiteY3" fmla="*/ 206188 h 587402"/>
                <a:gd name="connsiteX4" fmla="*/ 2095063 w 2245933"/>
                <a:gd name="connsiteY4" fmla="*/ 335331 h 587402"/>
                <a:gd name="connsiteX5" fmla="*/ 2245933 w 2245933"/>
                <a:gd name="connsiteY5" fmla="*/ 587403 h 587402"/>
                <a:gd name="connsiteX6" fmla="*/ 239620 w 2245933"/>
                <a:gd name="connsiteY6" fmla="*/ 587403 h 587402"/>
                <a:gd name="connsiteX7" fmla="*/ 0 w 2245933"/>
                <a:gd name="connsiteY7" fmla="*/ 453886 h 587402"/>
                <a:gd name="connsiteX8" fmla="*/ 239620 w 2245933"/>
                <a:gd name="connsiteY8" fmla="*/ 283015 h 587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5933" h="587402">
                  <a:moveTo>
                    <a:pt x="239620" y="283015"/>
                  </a:moveTo>
                  <a:cubicBezTo>
                    <a:pt x="393862" y="259073"/>
                    <a:pt x="456277" y="241072"/>
                    <a:pt x="606873" y="101183"/>
                  </a:cubicBezTo>
                  <a:cubicBezTo>
                    <a:pt x="757449" y="-38706"/>
                    <a:pt x="910142" y="165382"/>
                    <a:pt x="1136605" y="83437"/>
                  </a:cubicBezTo>
                  <a:cubicBezTo>
                    <a:pt x="1363066" y="1511"/>
                    <a:pt x="1383773" y="-97690"/>
                    <a:pt x="1730143" y="206188"/>
                  </a:cubicBezTo>
                  <a:cubicBezTo>
                    <a:pt x="1889818" y="335331"/>
                    <a:pt x="2016804" y="284211"/>
                    <a:pt x="2095063" y="335331"/>
                  </a:cubicBezTo>
                  <a:cubicBezTo>
                    <a:pt x="2147242" y="369412"/>
                    <a:pt x="2197538" y="453435"/>
                    <a:pt x="2245933" y="587403"/>
                  </a:cubicBezTo>
                  <a:lnTo>
                    <a:pt x="239620" y="587403"/>
                  </a:lnTo>
                  <a:cubicBezTo>
                    <a:pt x="79867" y="533812"/>
                    <a:pt x="0" y="489300"/>
                    <a:pt x="0" y="453886"/>
                  </a:cubicBezTo>
                  <a:cubicBezTo>
                    <a:pt x="0" y="400746"/>
                    <a:pt x="85376" y="306938"/>
                    <a:pt x="239620" y="283015"/>
                  </a:cubicBezTo>
                  <a:close/>
                </a:path>
              </a:pathLst>
            </a:custGeom>
            <a:gradFill>
              <a:gsLst>
                <a:gs pos="0">
                  <a:srgbClr val="DCDCE4"/>
                </a:gs>
                <a:gs pos="50000">
                  <a:srgbClr val="DDDDE5">
                    <a:alpha val="49804"/>
                  </a:srgbClr>
                </a:gs>
                <a:gs pos="100000">
                  <a:srgbClr val="DEDEE6">
                    <a:alpha val="0"/>
                  </a:srgbClr>
                </a:gs>
              </a:gsLst>
              <a:lin ang="5400000" scaled="1"/>
            </a:gradFill>
            <a:ln w="19598" cap="flat">
              <a:noFill/>
              <a:prstDash val="solid"/>
              <a:miter/>
            </a:ln>
          </p:spPr>
          <p:txBody>
            <a:bodyPr rtlCol="0" anchor="ctr"/>
            <a:lstStyle/>
            <a:p>
              <a:endParaRPr lang="zh-CN" altLang="en-US" dirty="0"/>
            </a:p>
          </p:txBody>
        </p:sp>
        <p:grpSp>
          <p:nvGrpSpPr>
            <p:cNvPr id="29" name="组合 28">
              <a:extLst>
                <a:ext uri="{FF2B5EF4-FFF2-40B4-BE49-F238E27FC236}">
                  <a16:creationId xmlns:a16="http://schemas.microsoft.com/office/drawing/2014/main" id="{D1AD476D-5765-8F18-84DE-ED55A6B99E27}"/>
                </a:ext>
              </a:extLst>
            </p:cNvPr>
            <p:cNvGrpSpPr/>
            <p:nvPr/>
          </p:nvGrpSpPr>
          <p:grpSpPr>
            <a:xfrm>
              <a:off x="5712264" y="5672488"/>
              <a:ext cx="313921" cy="659789"/>
              <a:chOff x="10167094" y="5522657"/>
              <a:chExt cx="313921" cy="659789"/>
            </a:xfrm>
          </p:grpSpPr>
          <p:sp>
            <p:nvSpPr>
              <p:cNvPr id="56" name="任意多边形: 形状 55">
                <a:extLst>
                  <a:ext uri="{FF2B5EF4-FFF2-40B4-BE49-F238E27FC236}">
                    <a16:creationId xmlns:a16="http://schemas.microsoft.com/office/drawing/2014/main" id="{38539C5C-AFB1-CDBA-279B-4223F41C6133}"/>
                  </a:ext>
                </a:extLst>
              </p:cNvPr>
              <p:cNvSpPr/>
              <p:nvPr/>
            </p:nvSpPr>
            <p:spPr>
              <a:xfrm>
                <a:off x="10292375" y="5913339"/>
                <a:ext cx="50112" cy="269107"/>
              </a:xfrm>
              <a:custGeom>
                <a:avLst/>
                <a:gdLst>
                  <a:gd name="connsiteX0" fmla="*/ 33786 w 67572"/>
                  <a:gd name="connsiteY0" fmla="*/ 0 h 348762"/>
                  <a:gd name="connsiteX1" fmla="*/ 67572 w 67572"/>
                  <a:gd name="connsiteY1" fmla="*/ 33786 h 348762"/>
                  <a:gd name="connsiteX2" fmla="*/ 67572 w 67572"/>
                  <a:gd name="connsiteY2" fmla="*/ 314976 h 348762"/>
                  <a:gd name="connsiteX3" fmla="*/ 33786 w 67572"/>
                  <a:gd name="connsiteY3" fmla="*/ 348762 h 348762"/>
                  <a:gd name="connsiteX4" fmla="*/ 0 w 67572"/>
                  <a:gd name="connsiteY4" fmla="*/ 314976 h 348762"/>
                  <a:gd name="connsiteX5" fmla="*/ 0 w 67572"/>
                  <a:gd name="connsiteY5" fmla="*/ 33786 h 348762"/>
                  <a:gd name="connsiteX6" fmla="*/ 33786 w 67572"/>
                  <a:gd name="connsiteY6" fmla="*/ 0 h 34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572" h="348762">
                    <a:moveTo>
                      <a:pt x="33786" y="0"/>
                    </a:moveTo>
                    <a:cubicBezTo>
                      <a:pt x="52454" y="0"/>
                      <a:pt x="67572" y="15118"/>
                      <a:pt x="67572" y="33786"/>
                    </a:cubicBezTo>
                    <a:lnTo>
                      <a:pt x="67572" y="314976"/>
                    </a:lnTo>
                    <a:cubicBezTo>
                      <a:pt x="67572" y="333644"/>
                      <a:pt x="52454" y="348762"/>
                      <a:pt x="33786" y="348762"/>
                    </a:cubicBezTo>
                    <a:cubicBezTo>
                      <a:pt x="15118" y="348762"/>
                      <a:pt x="0" y="333644"/>
                      <a:pt x="0" y="314976"/>
                    </a:cubicBezTo>
                    <a:lnTo>
                      <a:pt x="0" y="33786"/>
                    </a:lnTo>
                    <a:cubicBezTo>
                      <a:pt x="0" y="15118"/>
                      <a:pt x="15138" y="0"/>
                      <a:pt x="33786" y="0"/>
                    </a:cubicBezTo>
                    <a:close/>
                  </a:path>
                </a:pathLst>
              </a:custGeom>
              <a:solidFill>
                <a:srgbClr val="F0F0F3">
                  <a:alpha val="90000"/>
                </a:srgbClr>
              </a:solidFill>
              <a:ln w="19598"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173CD819-18B1-3AE5-423C-8A981B10F181}"/>
                  </a:ext>
                </a:extLst>
              </p:cNvPr>
              <p:cNvSpPr/>
              <p:nvPr/>
            </p:nvSpPr>
            <p:spPr>
              <a:xfrm>
                <a:off x="10167094" y="5522657"/>
                <a:ext cx="313921" cy="516935"/>
              </a:xfrm>
              <a:custGeom>
                <a:avLst/>
                <a:gdLst>
                  <a:gd name="connsiteX0" fmla="*/ 133439 w 423299"/>
                  <a:gd name="connsiteY0" fmla="*/ 90183 h 669946"/>
                  <a:gd name="connsiteX1" fmla="*/ 157381 w 423299"/>
                  <a:gd name="connsiteY1" fmla="*/ 664917 h 669946"/>
                  <a:gd name="connsiteX2" fmla="*/ 393550 w 423299"/>
                  <a:gd name="connsiteY2" fmla="*/ 348451 h 669946"/>
                  <a:gd name="connsiteX3" fmla="*/ 280485 w 423299"/>
                  <a:gd name="connsiteY3" fmla="*/ 90183 h 669946"/>
                  <a:gd name="connsiteX4" fmla="*/ 133439 w 423299"/>
                  <a:gd name="connsiteY4" fmla="*/ 90183 h 6699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299" h="669946">
                    <a:moveTo>
                      <a:pt x="133439" y="90183"/>
                    </a:moveTo>
                    <a:cubicBezTo>
                      <a:pt x="70671" y="220503"/>
                      <a:pt x="-145418" y="620170"/>
                      <a:pt x="157381" y="664917"/>
                    </a:cubicBezTo>
                    <a:cubicBezTo>
                      <a:pt x="460161" y="709665"/>
                      <a:pt x="446651" y="443632"/>
                      <a:pt x="393550" y="348451"/>
                    </a:cubicBezTo>
                    <a:cubicBezTo>
                      <a:pt x="340449" y="253250"/>
                      <a:pt x="280485" y="199934"/>
                      <a:pt x="280485" y="90183"/>
                    </a:cubicBezTo>
                    <a:cubicBezTo>
                      <a:pt x="280485" y="-19567"/>
                      <a:pt x="196187" y="-40117"/>
                      <a:pt x="133439" y="90183"/>
                    </a:cubicBezTo>
                    <a:close/>
                  </a:path>
                </a:pathLst>
              </a:custGeom>
              <a:gradFill>
                <a:gsLst>
                  <a:gs pos="0">
                    <a:srgbClr val="EBEBEE"/>
                  </a:gs>
                  <a:gs pos="50000">
                    <a:srgbClr val="F3F3F5"/>
                  </a:gs>
                  <a:gs pos="100000">
                    <a:srgbClr val="FCFCFD"/>
                  </a:gs>
                </a:gsLst>
                <a:lin ang="5400000" scaled="1"/>
              </a:gradFill>
              <a:ln w="19598" cap="flat">
                <a:noFill/>
                <a:prstDash val="solid"/>
                <a:miter/>
              </a:ln>
            </p:spPr>
            <p:txBody>
              <a:bodyPr rtlCol="0" anchor="ctr"/>
              <a:lstStyle/>
              <a:p>
                <a:endParaRPr lang="zh-CN" altLang="en-US"/>
              </a:p>
            </p:txBody>
          </p:sp>
        </p:grpSp>
        <p:grpSp>
          <p:nvGrpSpPr>
            <p:cNvPr id="30" name="组合 29">
              <a:extLst>
                <a:ext uri="{FF2B5EF4-FFF2-40B4-BE49-F238E27FC236}">
                  <a16:creationId xmlns:a16="http://schemas.microsoft.com/office/drawing/2014/main" id="{94A6B933-8F04-F7B3-7737-28ADC9136B5C}"/>
                </a:ext>
              </a:extLst>
            </p:cNvPr>
            <p:cNvGrpSpPr/>
            <p:nvPr/>
          </p:nvGrpSpPr>
          <p:grpSpPr>
            <a:xfrm>
              <a:off x="6132731" y="5696040"/>
              <a:ext cx="204994" cy="413254"/>
              <a:chOff x="10628345" y="5562649"/>
              <a:chExt cx="204994" cy="413254"/>
            </a:xfrm>
          </p:grpSpPr>
          <p:sp>
            <p:nvSpPr>
              <p:cNvPr id="54" name="任意多边形: 形状 53">
                <a:extLst>
                  <a:ext uri="{FF2B5EF4-FFF2-40B4-BE49-F238E27FC236}">
                    <a16:creationId xmlns:a16="http://schemas.microsoft.com/office/drawing/2014/main" id="{5AB3F20E-C1E0-CD8B-A11A-C99D4C94BC2C}"/>
                  </a:ext>
                </a:extLst>
              </p:cNvPr>
              <p:cNvSpPr/>
              <p:nvPr/>
            </p:nvSpPr>
            <p:spPr>
              <a:xfrm>
                <a:off x="10710342" y="5813555"/>
                <a:ext cx="27323" cy="162348"/>
              </a:xfrm>
              <a:custGeom>
                <a:avLst/>
                <a:gdLst>
                  <a:gd name="connsiteX0" fmla="*/ 16785 w 36844"/>
                  <a:gd name="connsiteY0" fmla="*/ 0 h 210402"/>
                  <a:gd name="connsiteX1" fmla="*/ 20060 w 36844"/>
                  <a:gd name="connsiteY1" fmla="*/ 0 h 210402"/>
                  <a:gd name="connsiteX2" fmla="*/ 36845 w 36844"/>
                  <a:gd name="connsiteY2" fmla="*/ 16785 h 210402"/>
                  <a:gd name="connsiteX3" fmla="*/ 36845 w 36844"/>
                  <a:gd name="connsiteY3" fmla="*/ 193617 h 210402"/>
                  <a:gd name="connsiteX4" fmla="*/ 20060 w 36844"/>
                  <a:gd name="connsiteY4" fmla="*/ 210402 h 210402"/>
                  <a:gd name="connsiteX5" fmla="*/ 16785 w 36844"/>
                  <a:gd name="connsiteY5" fmla="*/ 210402 h 210402"/>
                  <a:gd name="connsiteX6" fmla="*/ 0 w 36844"/>
                  <a:gd name="connsiteY6" fmla="*/ 193617 h 210402"/>
                  <a:gd name="connsiteX7" fmla="*/ 0 w 36844"/>
                  <a:gd name="connsiteY7" fmla="*/ 16785 h 210402"/>
                  <a:gd name="connsiteX8" fmla="*/ 16785 w 36844"/>
                  <a:gd name="connsiteY8" fmla="*/ 0 h 210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844" h="210402">
                    <a:moveTo>
                      <a:pt x="16785" y="0"/>
                    </a:moveTo>
                    <a:lnTo>
                      <a:pt x="20060" y="0"/>
                    </a:lnTo>
                    <a:cubicBezTo>
                      <a:pt x="29335" y="0"/>
                      <a:pt x="36845" y="7510"/>
                      <a:pt x="36845" y="16785"/>
                    </a:cubicBezTo>
                    <a:lnTo>
                      <a:pt x="36845" y="193617"/>
                    </a:lnTo>
                    <a:cubicBezTo>
                      <a:pt x="36845" y="202892"/>
                      <a:pt x="29335" y="210402"/>
                      <a:pt x="20060" y="210402"/>
                    </a:cubicBezTo>
                    <a:lnTo>
                      <a:pt x="16785" y="210402"/>
                    </a:lnTo>
                    <a:cubicBezTo>
                      <a:pt x="7510" y="210402"/>
                      <a:pt x="0" y="202892"/>
                      <a:pt x="0" y="193617"/>
                    </a:cubicBezTo>
                    <a:lnTo>
                      <a:pt x="0" y="16785"/>
                    </a:lnTo>
                    <a:cubicBezTo>
                      <a:pt x="0" y="7510"/>
                      <a:pt x="7510" y="0"/>
                      <a:pt x="16785" y="0"/>
                    </a:cubicBezTo>
                    <a:close/>
                  </a:path>
                </a:pathLst>
              </a:custGeom>
              <a:solidFill>
                <a:srgbClr val="F0F0F3">
                  <a:alpha val="90000"/>
                </a:srgbClr>
              </a:solidFill>
              <a:ln w="19598"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D08FC90B-F311-9B0F-3437-C3E3020BAE23}"/>
                  </a:ext>
                </a:extLst>
              </p:cNvPr>
              <p:cNvSpPr/>
              <p:nvPr/>
            </p:nvSpPr>
            <p:spPr>
              <a:xfrm>
                <a:off x="10628345" y="5562649"/>
                <a:ext cx="204994" cy="324696"/>
              </a:xfrm>
              <a:custGeom>
                <a:avLst/>
                <a:gdLst>
                  <a:gd name="connsiteX0" fmla="*/ 87133 w 276419"/>
                  <a:gd name="connsiteY0" fmla="*/ 56650 h 420805"/>
                  <a:gd name="connsiteX1" fmla="*/ 102761 w 276419"/>
                  <a:gd name="connsiteY1" fmla="*/ 417648 h 420805"/>
                  <a:gd name="connsiteX2" fmla="*/ 256984 w 276419"/>
                  <a:gd name="connsiteY2" fmla="*/ 218874 h 420805"/>
                  <a:gd name="connsiteX3" fmla="*/ 183157 w 276419"/>
                  <a:gd name="connsiteY3" fmla="*/ 56650 h 420805"/>
                  <a:gd name="connsiteX4" fmla="*/ 87133 w 276419"/>
                  <a:gd name="connsiteY4" fmla="*/ 56650 h 4208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419" h="420805">
                    <a:moveTo>
                      <a:pt x="87133" y="56650"/>
                    </a:moveTo>
                    <a:cubicBezTo>
                      <a:pt x="46150" y="138497"/>
                      <a:pt x="-94954" y="389549"/>
                      <a:pt x="102761" y="417648"/>
                    </a:cubicBezTo>
                    <a:cubicBezTo>
                      <a:pt x="300496" y="445747"/>
                      <a:pt x="291672" y="278661"/>
                      <a:pt x="256984" y="218874"/>
                    </a:cubicBezTo>
                    <a:cubicBezTo>
                      <a:pt x="222316" y="159067"/>
                      <a:pt x="183157" y="125594"/>
                      <a:pt x="183157" y="56650"/>
                    </a:cubicBezTo>
                    <a:cubicBezTo>
                      <a:pt x="183157" y="-12295"/>
                      <a:pt x="128116" y="-25197"/>
                      <a:pt x="87133" y="56650"/>
                    </a:cubicBezTo>
                    <a:close/>
                  </a:path>
                </a:pathLst>
              </a:custGeom>
              <a:gradFill>
                <a:gsLst>
                  <a:gs pos="0">
                    <a:srgbClr val="EBEBEE"/>
                  </a:gs>
                  <a:gs pos="50000">
                    <a:srgbClr val="F3F3F5"/>
                  </a:gs>
                  <a:gs pos="100000">
                    <a:srgbClr val="FCFCFD"/>
                  </a:gs>
                </a:gsLst>
                <a:lin ang="5400000" scaled="1"/>
              </a:gradFill>
              <a:ln w="19598" cap="flat">
                <a:noFill/>
                <a:prstDash val="solid"/>
                <a:miter/>
              </a:ln>
            </p:spPr>
            <p:txBody>
              <a:bodyPr rtlCol="0" anchor="ctr"/>
              <a:lstStyle/>
              <a:p>
                <a:endParaRPr lang="zh-CN" altLang="en-US" dirty="0"/>
              </a:p>
            </p:txBody>
          </p:sp>
        </p:grpSp>
        <p:sp>
          <p:nvSpPr>
            <p:cNvPr id="31" name="任意多边形: 形状 30">
              <a:extLst>
                <a:ext uri="{FF2B5EF4-FFF2-40B4-BE49-F238E27FC236}">
                  <a16:creationId xmlns:a16="http://schemas.microsoft.com/office/drawing/2014/main" id="{F8EC9B5F-6BBC-55AE-0128-3434EEF7E22C}"/>
                </a:ext>
              </a:extLst>
            </p:cNvPr>
            <p:cNvSpPr/>
            <p:nvPr/>
          </p:nvSpPr>
          <p:spPr>
            <a:xfrm>
              <a:off x="5151773" y="4957482"/>
              <a:ext cx="229401" cy="163558"/>
            </a:xfrm>
            <a:custGeom>
              <a:avLst/>
              <a:gdLst>
                <a:gd name="connsiteX0" fmla="*/ 70521 w 309330"/>
                <a:gd name="connsiteY0" fmla="*/ 3848 h 211970"/>
                <a:gd name="connsiteX1" fmla="*/ 87 w 309330"/>
                <a:gd name="connsiteY1" fmla="*/ 23104 h 211970"/>
                <a:gd name="connsiteX2" fmla="*/ 64011 w 309330"/>
                <a:gd name="connsiteY2" fmla="*/ 36144 h 211970"/>
                <a:gd name="connsiteX3" fmla="*/ 243236 w 309330"/>
                <a:gd name="connsiteY3" fmla="*/ 178210 h 211970"/>
                <a:gd name="connsiteX4" fmla="*/ 288904 w 309330"/>
                <a:gd name="connsiteY4" fmla="*/ 171778 h 211970"/>
                <a:gd name="connsiteX5" fmla="*/ 272806 w 309330"/>
                <a:gd name="connsiteY5" fmla="*/ 95480 h 211970"/>
                <a:gd name="connsiteX6" fmla="*/ 70521 w 309330"/>
                <a:gd name="connsiteY6" fmla="*/ 3848 h 211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330" h="211970">
                  <a:moveTo>
                    <a:pt x="70521" y="3848"/>
                  </a:moveTo>
                  <a:cubicBezTo>
                    <a:pt x="39402" y="-4348"/>
                    <a:pt x="2538" y="-132"/>
                    <a:pt x="87" y="23104"/>
                  </a:cubicBezTo>
                  <a:cubicBezTo>
                    <a:pt x="-1541" y="38595"/>
                    <a:pt x="19754" y="42929"/>
                    <a:pt x="64011" y="36144"/>
                  </a:cubicBezTo>
                  <a:cubicBezTo>
                    <a:pt x="133465" y="89558"/>
                    <a:pt x="193214" y="136914"/>
                    <a:pt x="243236" y="178210"/>
                  </a:cubicBezTo>
                  <a:cubicBezTo>
                    <a:pt x="318298" y="240134"/>
                    <a:pt x="323220" y="203976"/>
                    <a:pt x="288904" y="171778"/>
                  </a:cubicBezTo>
                  <a:cubicBezTo>
                    <a:pt x="254589" y="139600"/>
                    <a:pt x="290728" y="99304"/>
                    <a:pt x="272806" y="95480"/>
                  </a:cubicBezTo>
                  <a:cubicBezTo>
                    <a:pt x="158683" y="39850"/>
                    <a:pt x="91267" y="9300"/>
                    <a:pt x="70521" y="3848"/>
                  </a:cubicBezTo>
                  <a:close/>
                </a:path>
              </a:pathLst>
            </a:custGeom>
            <a:solidFill>
              <a:srgbClr val="FFB8A3"/>
            </a:solidFill>
            <a:ln w="19598"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D525CFE6-8126-BD35-A965-692E6F4190F9}"/>
                </a:ext>
              </a:extLst>
            </p:cNvPr>
            <p:cNvSpPr/>
            <p:nvPr/>
          </p:nvSpPr>
          <p:spPr>
            <a:xfrm>
              <a:off x="4877302" y="4562816"/>
              <a:ext cx="444841" cy="448820"/>
            </a:xfrm>
            <a:custGeom>
              <a:avLst/>
              <a:gdLst>
                <a:gd name="connsiteX0" fmla="*/ 367562 w 599834"/>
                <a:gd name="connsiteY0" fmla="*/ 295753 h 581669"/>
                <a:gd name="connsiteX1" fmla="*/ 342404 w 599834"/>
                <a:gd name="connsiteY1" fmla="*/ 281223 h 581669"/>
                <a:gd name="connsiteX2" fmla="*/ 395289 w 599834"/>
                <a:gd name="connsiteY2" fmla="*/ 263163 h 581669"/>
                <a:gd name="connsiteX3" fmla="*/ 403485 w 599834"/>
                <a:gd name="connsiteY3" fmla="*/ 248966 h 581669"/>
                <a:gd name="connsiteX4" fmla="*/ 401466 w 599834"/>
                <a:gd name="connsiteY4" fmla="*/ 238260 h 581669"/>
                <a:gd name="connsiteX5" fmla="*/ 389112 w 599834"/>
                <a:gd name="connsiteY5" fmla="*/ 230298 h 581669"/>
                <a:gd name="connsiteX6" fmla="*/ 388210 w 599834"/>
                <a:gd name="connsiteY6" fmla="*/ 230534 h 581669"/>
                <a:gd name="connsiteX7" fmla="*/ 321501 w 599834"/>
                <a:gd name="connsiteY7" fmla="*/ 253300 h 581669"/>
                <a:gd name="connsiteX8" fmla="*/ 307912 w 599834"/>
                <a:gd name="connsiteY8" fmla="*/ 184218 h 581669"/>
                <a:gd name="connsiteX9" fmla="*/ 295598 w 599834"/>
                <a:gd name="connsiteY9" fmla="*/ 176276 h 581669"/>
                <a:gd name="connsiteX10" fmla="*/ 294617 w 599834"/>
                <a:gd name="connsiteY10" fmla="*/ 176551 h 581669"/>
                <a:gd name="connsiteX11" fmla="*/ 284421 w 599834"/>
                <a:gd name="connsiteY11" fmla="*/ 180139 h 581669"/>
                <a:gd name="connsiteX12" fmla="*/ 276244 w 599834"/>
                <a:gd name="connsiteY12" fmla="*/ 194297 h 581669"/>
                <a:gd name="connsiteX13" fmla="*/ 287048 w 599834"/>
                <a:gd name="connsiteY13" fmla="*/ 249260 h 581669"/>
                <a:gd name="connsiteX14" fmla="*/ 261831 w 599834"/>
                <a:gd name="connsiteY14" fmla="*/ 234710 h 581669"/>
                <a:gd name="connsiteX15" fmla="*/ 246223 w 599834"/>
                <a:gd name="connsiteY15" fmla="*/ 239436 h 581669"/>
                <a:gd name="connsiteX16" fmla="*/ 240321 w 599834"/>
                <a:gd name="connsiteY16" fmla="*/ 249652 h 581669"/>
                <a:gd name="connsiteX17" fmla="*/ 244027 w 599834"/>
                <a:gd name="connsiteY17" fmla="*/ 265535 h 581669"/>
                <a:gd name="connsiteX18" fmla="*/ 282401 w 599834"/>
                <a:gd name="connsiteY18" fmla="*/ 287693 h 581669"/>
                <a:gd name="connsiteX19" fmla="*/ 270557 w 599834"/>
                <a:gd name="connsiteY19" fmla="*/ 308224 h 581669"/>
                <a:gd name="connsiteX20" fmla="*/ 232163 w 599834"/>
                <a:gd name="connsiteY20" fmla="*/ 286066 h 581669"/>
                <a:gd name="connsiteX21" fmla="*/ 216555 w 599834"/>
                <a:gd name="connsiteY21" fmla="*/ 290811 h 581669"/>
                <a:gd name="connsiteX22" fmla="*/ 210633 w 599834"/>
                <a:gd name="connsiteY22" fmla="*/ 301067 h 581669"/>
                <a:gd name="connsiteX23" fmla="*/ 214358 w 599834"/>
                <a:gd name="connsiteY23" fmla="*/ 316930 h 581669"/>
                <a:gd name="connsiteX24" fmla="*/ 252733 w 599834"/>
                <a:gd name="connsiteY24" fmla="*/ 339088 h 581669"/>
                <a:gd name="connsiteX25" fmla="*/ 235026 w 599834"/>
                <a:gd name="connsiteY25" fmla="*/ 369756 h 581669"/>
                <a:gd name="connsiteX26" fmla="*/ 238732 w 599834"/>
                <a:gd name="connsiteY26" fmla="*/ 385639 h 581669"/>
                <a:gd name="connsiteX27" fmla="*/ 248399 w 599834"/>
                <a:gd name="connsiteY27" fmla="*/ 391228 h 581669"/>
                <a:gd name="connsiteX28" fmla="*/ 264008 w 599834"/>
                <a:gd name="connsiteY28" fmla="*/ 386483 h 581669"/>
                <a:gd name="connsiteX29" fmla="*/ 281715 w 599834"/>
                <a:gd name="connsiteY29" fmla="*/ 355814 h 581669"/>
                <a:gd name="connsiteX30" fmla="*/ 320109 w 599834"/>
                <a:gd name="connsiteY30" fmla="*/ 377972 h 581669"/>
                <a:gd name="connsiteX31" fmla="*/ 335698 w 599834"/>
                <a:gd name="connsiteY31" fmla="*/ 373266 h 581669"/>
                <a:gd name="connsiteX32" fmla="*/ 341620 w 599834"/>
                <a:gd name="connsiteY32" fmla="*/ 363011 h 581669"/>
                <a:gd name="connsiteX33" fmla="*/ 337913 w 599834"/>
                <a:gd name="connsiteY33" fmla="*/ 347128 h 581669"/>
                <a:gd name="connsiteX34" fmla="*/ 299539 w 599834"/>
                <a:gd name="connsiteY34" fmla="*/ 324970 h 581669"/>
                <a:gd name="connsiteX35" fmla="*/ 311383 w 599834"/>
                <a:gd name="connsiteY35" fmla="*/ 304420 h 581669"/>
                <a:gd name="connsiteX36" fmla="*/ 349777 w 599834"/>
                <a:gd name="connsiteY36" fmla="*/ 326597 h 581669"/>
                <a:gd name="connsiteX37" fmla="*/ 365385 w 599834"/>
                <a:gd name="connsiteY37" fmla="*/ 321852 h 581669"/>
                <a:gd name="connsiteX38" fmla="*/ 371268 w 599834"/>
                <a:gd name="connsiteY38" fmla="*/ 311636 h 581669"/>
                <a:gd name="connsiteX39" fmla="*/ 367562 w 599834"/>
                <a:gd name="connsiteY39" fmla="*/ 295753 h 581669"/>
                <a:gd name="connsiteX40" fmla="*/ 520413 w 599834"/>
                <a:gd name="connsiteY40" fmla="*/ 360579 h 581669"/>
                <a:gd name="connsiteX41" fmla="*/ 551179 w 599834"/>
                <a:gd name="connsiteY41" fmla="*/ 339382 h 581669"/>
                <a:gd name="connsiteX42" fmla="*/ 592965 w 599834"/>
                <a:gd name="connsiteY42" fmla="*/ 267006 h 581669"/>
                <a:gd name="connsiteX43" fmla="*/ 577690 w 599834"/>
                <a:gd name="connsiteY43" fmla="*/ 201846 h 581669"/>
                <a:gd name="connsiteX44" fmla="*/ 238105 w 599834"/>
                <a:gd name="connsiteY44" fmla="*/ 5778 h 581669"/>
                <a:gd name="connsiteX45" fmla="*/ 174043 w 599834"/>
                <a:gd name="connsiteY45" fmla="*/ 25132 h 581669"/>
                <a:gd name="connsiteX46" fmla="*/ 132237 w 599834"/>
                <a:gd name="connsiteY46" fmla="*/ 97508 h 581669"/>
                <a:gd name="connsiteX47" fmla="*/ 129766 w 599834"/>
                <a:gd name="connsiteY47" fmla="*/ 135588 h 581669"/>
                <a:gd name="connsiteX48" fmla="*/ 135727 w 599834"/>
                <a:gd name="connsiteY48" fmla="*/ 196042 h 581669"/>
                <a:gd name="connsiteX49" fmla="*/ 81862 w 599834"/>
                <a:gd name="connsiteY49" fmla="*/ 221494 h 581669"/>
                <a:gd name="connsiteX50" fmla="*/ 80313 w 599834"/>
                <a:gd name="connsiteY50" fmla="*/ 221435 h 581669"/>
                <a:gd name="connsiteX51" fmla="*/ 48664 w 599834"/>
                <a:gd name="connsiteY51" fmla="*/ 242260 h 581669"/>
                <a:gd name="connsiteX52" fmla="*/ 6897 w 599834"/>
                <a:gd name="connsiteY52" fmla="*/ 314636 h 581669"/>
                <a:gd name="connsiteX53" fmla="*/ 22133 w 599834"/>
                <a:gd name="connsiteY53" fmla="*/ 379835 h 581669"/>
                <a:gd name="connsiteX54" fmla="*/ 361738 w 599834"/>
                <a:gd name="connsiteY54" fmla="*/ 575884 h 581669"/>
                <a:gd name="connsiteX55" fmla="*/ 425820 w 599834"/>
                <a:gd name="connsiteY55" fmla="*/ 556510 h 581669"/>
                <a:gd name="connsiteX56" fmla="*/ 467606 w 599834"/>
                <a:gd name="connsiteY56" fmla="*/ 484134 h 581669"/>
                <a:gd name="connsiteX57" fmla="*/ 470234 w 599834"/>
                <a:gd name="connsiteY57" fmla="*/ 446270 h 581669"/>
                <a:gd name="connsiteX58" fmla="*/ 464116 w 599834"/>
                <a:gd name="connsiteY58" fmla="*/ 385639 h 581669"/>
                <a:gd name="connsiteX59" fmla="*/ 520413 w 599834"/>
                <a:gd name="connsiteY59" fmla="*/ 360579 h 581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99834" h="581669">
                  <a:moveTo>
                    <a:pt x="367562" y="295753"/>
                  </a:moveTo>
                  <a:lnTo>
                    <a:pt x="342404" y="281223"/>
                  </a:lnTo>
                  <a:lnTo>
                    <a:pt x="395289" y="263163"/>
                  </a:lnTo>
                  <a:cubicBezTo>
                    <a:pt x="401093" y="261045"/>
                    <a:pt x="404564" y="255064"/>
                    <a:pt x="403485" y="248966"/>
                  </a:cubicBezTo>
                  <a:lnTo>
                    <a:pt x="401466" y="238260"/>
                  </a:lnTo>
                  <a:cubicBezTo>
                    <a:pt x="400250" y="232651"/>
                    <a:pt x="394720" y="229083"/>
                    <a:pt x="389112" y="230298"/>
                  </a:cubicBezTo>
                  <a:cubicBezTo>
                    <a:pt x="388818" y="230357"/>
                    <a:pt x="388504" y="230436"/>
                    <a:pt x="388210" y="230534"/>
                  </a:cubicBezTo>
                  <a:lnTo>
                    <a:pt x="321501" y="253300"/>
                  </a:lnTo>
                  <a:lnTo>
                    <a:pt x="307912" y="184218"/>
                  </a:lnTo>
                  <a:cubicBezTo>
                    <a:pt x="306696" y="178629"/>
                    <a:pt x="301186" y="175080"/>
                    <a:pt x="295598" y="176276"/>
                  </a:cubicBezTo>
                  <a:cubicBezTo>
                    <a:pt x="295264" y="176355"/>
                    <a:pt x="294951" y="176453"/>
                    <a:pt x="294617" y="176551"/>
                  </a:cubicBezTo>
                  <a:lnTo>
                    <a:pt x="284421" y="180139"/>
                  </a:lnTo>
                  <a:cubicBezTo>
                    <a:pt x="278636" y="182257"/>
                    <a:pt x="275185" y="188218"/>
                    <a:pt x="276244" y="194297"/>
                  </a:cubicBezTo>
                  <a:lnTo>
                    <a:pt x="287048" y="249260"/>
                  </a:lnTo>
                  <a:lnTo>
                    <a:pt x="261831" y="234710"/>
                  </a:lnTo>
                  <a:cubicBezTo>
                    <a:pt x="256478" y="231612"/>
                    <a:pt x="249498" y="233769"/>
                    <a:pt x="246223" y="239436"/>
                  </a:cubicBezTo>
                  <a:lnTo>
                    <a:pt x="240321" y="249652"/>
                  </a:lnTo>
                  <a:cubicBezTo>
                    <a:pt x="237046" y="255339"/>
                    <a:pt x="238673" y="262457"/>
                    <a:pt x="244027" y="265535"/>
                  </a:cubicBezTo>
                  <a:lnTo>
                    <a:pt x="282401" y="287693"/>
                  </a:lnTo>
                  <a:lnTo>
                    <a:pt x="270557" y="308224"/>
                  </a:lnTo>
                  <a:lnTo>
                    <a:pt x="232163" y="286066"/>
                  </a:lnTo>
                  <a:cubicBezTo>
                    <a:pt x="226810" y="282987"/>
                    <a:pt x="219829" y="285144"/>
                    <a:pt x="216555" y="290811"/>
                  </a:cubicBezTo>
                  <a:lnTo>
                    <a:pt x="210633" y="301067"/>
                  </a:lnTo>
                  <a:cubicBezTo>
                    <a:pt x="207378" y="306734"/>
                    <a:pt x="209005" y="313832"/>
                    <a:pt x="214358" y="316930"/>
                  </a:cubicBezTo>
                  <a:lnTo>
                    <a:pt x="252733" y="339088"/>
                  </a:lnTo>
                  <a:lnTo>
                    <a:pt x="235026" y="369756"/>
                  </a:lnTo>
                  <a:cubicBezTo>
                    <a:pt x="231751" y="375443"/>
                    <a:pt x="233418" y="382580"/>
                    <a:pt x="238732" y="385639"/>
                  </a:cubicBezTo>
                  <a:lnTo>
                    <a:pt x="248399" y="391228"/>
                  </a:lnTo>
                  <a:cubicBezTo>
                    <a:pt x="253713" y="394287"/>
                    <a:pt x="260733" y="392169"/>
                    <a:pt x="264008" y="386483"/>
                  </a:cubicBezTo>
                  <a:lnTo>
                    <a:pt x="281715" y="355814"/>
                  </a:lnTo>
                  <a:lnTo>
                    <a:pt x="320109" y="377972"/>
                  </a:lnTo>
                  <a:cubicBezTo>
                    <a:pt x="325442" y="381070"/>
                    <a:pt x="332423" y="378933"/>
                    <a:pt x="335698" y="373266"/>
                  </a:cubicBezTo>
                  <a:lnTo>
                    <a:pt x="341620" y="363011"/>
                  </a:lnTo>
                  <a:cubicBezTo>
                    <a:pt x="344894" y="357344"/>
                    <a:pt x="343267" y="350206"/>
                    <a:pt x="337913" y="347128"/>
                  </a:cubicBezTo>
                  <a:lnTo>
                    <a:pt x="299539" y="324970"/>
                  </a:lnTo>
                  <a:lnTo>
                    <a:pt x="311383" y="304420"/>
                  </a:lnTo>
                  <a:lnTo>
                    <a:pt x="349777" y="326597"/>
                  </a:lnTo>
                  <a:cubicBezTo>
                    <a:pt x="355110" y="329676"/>
                    <a:pt x="362091" y="327539"/>
                    <a:pt x="365385" y="321852"/>
                  </a:cubicBezTo>
                  <a:lnTo>
                    <a:pt x="371268" y="311636"/>
                  </a:lnTo>
                  <a:cubicBezTo>
                    <a:pt x="374543" y="305969"/>
                    <a:pt x="372915" y="298851"/>
                    <a:pt x="367562" y="295753"/>
                  </a:cubicBezTo>
                  <a:close/>
                  <a:moveTo>
                    <a:pt x="520413" y="360579"/>
                  </a:moveTo>
                  <a:cubicBezTo>
                    <a:pt x="538649" y="358873"/>
                    <a:pt x="544218" y="351442"/>
                    <a:pt x="551179" y="339382"/>
                  </a:cubicBezTo>
                  <a:lnTo>
                    <a:pt x="592965" y="267006"/>
                  </a:lnTo>
                  <a:cubicBezTo>
                    <a:pt x="606397" y="243730"/>
                    <a:pt x="599514" y="214455"/>
                    <a:pt x="577690" y="201846"/>
                  </a:cubicBezTo>
                  <a:lnTo>
                    <a:pt x="238105" y="5778"/>
                  </a:lnTo>
                  <a:cubicBezTo>
                    <a:pt x="216260" y="-6811"/>
                    <a:pt x="187475" y="1856"/>
                    <a:pt x="174043" y="25132"/>
                  </a:cubicBezTo>
                  <a:lnTo>
                    <a:pt x="132237" y="97508"/>
                  </a:lnTo>
                  <a:cubicBezTo>
                    <a:pt x="125276" y="109567"/>
                    <a:pt x="120687" y="119999"/>
                    <a:pt x="129766" y="135588"/>
                  </a:cubicBezTo>
                  <a:cubicBezTo>
                    <a:pt x="136315" y="145530"/>
                    <a:pt x="150042" y="171237"/>
                    <a:pt x="135727" y="196042"/>
                  </a:cubicBezTo>
                  <a:cubicBezTo>
                    <a:pt x="119432" y="224239"/>
                    <a:pt x="98333" y="224435"/>
                    <a:pt x="81862" y="221494"/>
                  </a:cubicBezTo>
                  <a:lnTo>
                    <a:pt x="80313" y="221435"/>
                  </a:lnTo>
                  <a:cubicBezTo>
                    <a:pt x="61959" y="222573"/>
                    <a:pt x="52057" y="236377"/>
                    <a:pt x="48664" y="242260"/>
                  </a:cubicBezTo>
                  <a:lnTo>
                    <a:pt x="6897" y="314636"/>
                  </a:lnTo>
                  <a:cubicBezTo>
                    <a:pt x="-6574" y="337931"/>
                    <a:pt x="309" y="367227"/>
                    <a:pt x="22133" y="379835"/>
                  </a:cubicBezTo>
                  <a:lnTo>
                    <a:pt x="361738" y="575884"/>
                  </a:lnTo>
                  <a:cubicBezTo>
                    <a:pt x="383563" y="588492"/>
                    <a:pt x="412368" y="579806"/>
                    <a:pt x="425820" y="556510"/>
                  </a:cubicBezTo>
                  <a:lnTo>
                    <a:pt x="467606" y="484134"/>
                  </a:lnTo>
                  <a:cubicBezTo>
                    <a:pt x="476646" y="468487"/>
                    <a:pt x="475861" y="460408"/>
                    <a:pt x="470234" y="446270"/>
                  </a:cubicBezTo>
                  <a:cubicBezTo>
                    <a:pt x="454292" y="419974"/>
                    <a:pt x="452801" y="405209"/>
                    <a:pt x="464116" y="385639"/>
                  </a:cubicBezTo>
                  <a:cubicBezTo>
                    <a:pt x="475391" y="366070"/>
                    <a:pt x="487921" y="360462"/>
                    <a:pt x="520413" y="360579"/>
                  </a:cubicBezTo>
                  <a:close/>
                </a:path>
              </a:pathLst>
            </a:custGeom>
            <a:gradFill>
              <a:gsLst>
                <a:gs pos="0">
                  <a:schemeClr val="accent3">
                    <a:lumMod val="60000"/>
                    <a:lumOff val="40000"/>
                  </a:schemeClr>
                </a:gs>
                <a:gs pos="50000">
                  <a:schemeClr val="accent3">
                    <a:lumMod val="75000"/>
                  </a:schemeClr>
                </a:gs>
                <a:gs pos="100000">
                  <a:schemeClr val="accent3">
                    <a:lumMod val="75000"/>
                  </a:schemeClr>
                </a:gs>
              </a:gsLst>
              <a:lin ang="15413492" scaled="1"/>
            </a:gradFill>
            <a:ln w="19598"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4AAAFD56-0B83-E857-85B9-9ABFFD82F0E4}"/>
                </a:ext>
              </a:extLst>
            </p:cNvPr>
            <p:cNvSpPr/>
            <p:nvPr/>
          </p:nvSpPr>
          <p:spPr>
            <a:xfrm>
              <a:off x="5032509" y="4702996"/>
              <a:ext cx="144409" cy="167117"/>
            </a:xfrm>
            <a:custGeom>
              <a:avLst/>
              <a:gdLst>
                <a:gd name="connsiteX0" fmla="*/ 158611 w 194724"/>
                <a:gd name="connsiteY0" fmla="*/ 119708 h 216583"/>
                <a:gd name="connsiteX1" fmla="*/ 133453 w 194724"/>
                <a:gd name="connsiteY1" fmla="*/ 105198 h 216583"/>
                <a:gd name="connsiteX2" fmla="*/ 186338 w 194724"/>
                <a:gd name="connsiteY2" fmla="*/ 87118 h 216583"/>
                <a:gd name="connsiteX3" fmla="*/ 194534 w 194724"/>
                <a:gd name="connsiteY3" fmla="*/ 72941 h 216583"/>
                <a:gd name="connsiteX4" fmla="*/ 192515 w 194724"/>
                <a:gd name="connsiteY4" fmla="*/ 62215 h 216583"/>
                <a:gd name="connsiteX5" fmla="*/ 180122 w 194724"/>
                <a:gd name="connsiteY5" fmla="*/ 54254 h 216583"/>
                <a:gd name="connsiteX6" fmla="*/ 179240 w 194724"/>
                <a:gd name="connsiteY6" fmla="*/ 54489 h 216583"/>
                <a:gd name="connsiteX7" fmla="*/ 112530 w 194724"/>
                <a:gd name="connsiteY7" fmla="*/ 77255 h 216583"/>
                <a:gd name="connsiteX8" fmla="*/ 98942 w 194724"/>
                <a:gd name="connsiteY8" fmla="*/ 8173 h 216583"/>
                <a:gd name="connsiteX9" fmla="*/ 86666 w 194724"/>
                <a:gd name="connsiteY9" fmla="*/ 232 h 216583"/>
                <a:gd name="connsiteX10" fmla="*/ 85666 w 194724"/>
                <a:gd name="connsiteY10" fmla="*/ 506 h 216583"/>
                <a:gd name="connsiteX11" fmla="*/ 75470 w 194724"/>
                <a:gd name="connsiteY11" fmla="*/ 4095 h 216583"/>
                <a:gd name="connsiteX12" fmla="*/ 67293 w 194724"/>
                <a:gd name="connsiteY12" fmla="*/ 18272 h 216583"/>
                <a:gd name="connsiteX13" fmla="*/ 78097 w 194724"/>
                <a:gd name="connsiteY13" fmla="*/ 73235 h 216583"/>
                <a:gd name="connsiteX14" fmla="*/ 52880 w 194724"/>
                <a:gd name="connsiteY14" fmla="*/ 58666 h 216583"/>
                <a:gd name="connsiteX15" fmla="*/ 37272 w 194724"/>
                <a:gd name="connsiteY15" fmla="*/ 63392 h 216583"/>
                <a:gd name="connsiteX16" fmla="*/ 31370 w 194724"/>
                <a:gd name="connsiteY16" fmla="*/ 73608 h 216583"/>
                <a:gd name="connsiteX17" fmla="*/ 35076 w 194724"/>
                <a:gd name="connsiteY17" fmla="*/ 89491 h 216583"/>
                <a:gd name="connsiteX18" fmla="*/ 73450 w 194724"/>
                <a:gd name="connsiteY18" fmla="*/ 111669 h 216583"/>
                <a:gd name="connsiteX19" fmla="*/ 61606 w 194724"/>
                <a:gd name="connsiteY19" fmla="*/ 132199 h 216583"/>
                <a:gd name="connsiteX20" fmla="*/ 23212 w 194724"/>
                <a:gd name="connsiteY20" fmla="*/ 110041 h 216583"/>
                <a:gd name="connsiteX21" fmla="*/ 7604 w 194724"/>
                <a:gd name="connsiteY21" fmla="*/ 114767 h 216583"/>
                <a:gd name="connsiteX22" fmla="*/ 1682 w 194724"/>
                <a:gd name="connsiteY22" fmla="*/ 125022 h 216583"/>
                <a:gd name="connsiteX23" fmla="*/ 5407 w 194724"/>
                <a:gd name="connsiteY23" fmla="*/ 140886 h 216583"/>
                <a:gd name="connsiteX24" fmla="*/ 43782 w 194724"/>
                <a:gd name="connsiteY24" fmla="*/ 163044 h 216583"/>
                <a:gd name="connsiteX25" fmla="*/ 26075 w 194724"/>
                <a:gd name="connsiteY25" fmla="*/ 193712 h 216583"/>
                <a:gd name="connsiteX26" fmla="*/ 29781 w 194724"/>
                <a:gd name="connsiteY26" fmla="*/ 209615 h 216583"/>
                <a:gd name="connsiteX27" fmla="*/ 39448 w 194724"/>
                <a:gd name="connsiteY27" fmla="*/ 215183 h 216583"/>
                <a:gd name="connsiteX28" fmla="*/ 55057 w 194724"/>
                <a:gd name="connsiteY28" fmla="*/ 210438 h 216583"/>
                <a:gd name="connsiteX29" fmla="*/ 72764 w 194724"/>
                <a:gd name="connsiteY29" fmla="*/ 179770 h 216583"/>
                <a:gd name="connsiteX30" fmla="*/ 111138 w 194724"/>
                <a:gd name="connsiteY30" fmla="*/ 201928 h 216583"/>
                <a:gd name="connsiteX31" fmla="*/ 126747 w 194724"/>
                <a:gd name="connsiteY31" fmla="*/ 197222 h 216583"/>
                <a:gd name="connsiteX32" fmla="*/ 132669 w 194724"/>
                <a:gd name="connsiteY32" fmla="*/ 186967 h 216583"/>
                <a:gd name="connsiteX33" fmla="*/ 128962 w 194724"/>
                <a:gd name="connsiteY33" fmla="*/ 171083 h 216583"/>
                <a:gd name="connsiteX34" fmla="*/ 90569 w 194724"/>
                <a:gd name="connsiteY34" fmla="*/ 148925 h 216583"/>
                <a:gd name="connsiteX35" fmla="*/ 102432 w 194724"/>
                <a:gd name="connsiteY35" fmla="*/ 128395 h 216583"/>
                <a:gd name="connsiteX36" fmla="*/ 140806 w 194724"/>
                <a:gd name="connsiteY36" fmla="*/ 150553 h 216583"/>
                <a:gd name="connsiteX37" fmla="*/ 156415 w 194724"/>
                <a:gd name="connsiteY37" fmla="*/ 145808 h 216583"/>
                <a:gd name="connsiteX38" fmla="*/ 162317 w 194724"/>
                <a:gd name="connsiteY38" fmla="*/ 135591 h 216583"/>
                <a:gd name="connsiteX39" fmla="*/ 158611 w 194724"/>
                <a:gd name="connsiteY39" fmla="*/ 119708 h 216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94724" h="216583">
                  <a:moveTo>
                    <a:pt x="158611" y="119708"/>
                  </a:moveTo>
                  <a:lnTo>
                    <a:pt x="133453" y="105198"/>
                  </a:lnTo>
                  <a:lnTo>
                    <a:pt x="186338" y="87118"/>
                  </a:lnTo>
                  <a:cubicBezTo>
                    <a:pt x="192142" y="85001"/>
                    <a:pt x="195593" y="79020"/>
                    <a:pt x="194534" y="72941"/>
                  </a:cubicBezTo>
                  <a:lnTo>
                    <a:pt x="192515" y="62215"/>
                  </a:lnTo>
                  <a:cubicBezTo>
                    <a:pt x="191299" y="56588"/>
                    <a:pt x="185750" y="53038"/>
                    <a:pt x="180122" y="54254"/>
                  </a:cubicBezTo>
                  <a:cubicBezTo>
                    <a:pt x="179828" y="54313"/>
                    <a:pt x="179534" y="54391"/>
                    <a:pt x="179240" y="54489"/>
                  </a:cubicBezTo>
                  <a:lnTo>
                    <a:pt x="112530" y="77255"/>
                  </a:lnTo>
                  <a:lnTo>
                    <a:pt x="98942" y="8173"/>
                  </a:lnTo>
                  <a:cubicBezTo>
                    <a:pt x="97745" y="2585"/>
                    <a:pt x="92255" y="-964"/>
                    <a:pt x="86666" y="232"/>
                  </a:cubicBezTo>
                  <a:cubicBezTo>
                    <a:pt x="86333" y="310"/>
                    <a:pt x="86000" y="408"/>
                    <a:pt x="85666" y="506"/>
                  </a:cubicBezTo>
                  <a:lnTo>
                    <a:pt x="75470" y="4095"/>
                  </a:lnTo>
                  <a:cubicBezTo>
                    <a:pt x="69666" y="6213"/>
                    <a:pt x="66214" y="12193"/>
                    <a:pt x="67293" y="18272"/>
                  </a:cubicBezTo>
                  <a:lnTo>
                    <a:pt x="78097" y="73235"/>
                  </a:lnTo>
                  <a:lnTo>
                    <a:pt x="52880" y="58666"/>
                  </a:lnTo>
                  <a:cubicBezTo>
                    <a:pt x="47527" y="55568"/>
                    <a:pt x="40547" y="57725"/>
                    <a:pt x="37272" y="63392"/>
                  </a:cubicBezTo>
                  <a:lnTo>
                    <a:pt x="31370" y="73608"/>
                  </a:lnTo>
                  <a:cubicBezTo>
                    <a:pt x="28075" y="79294"/>
                    <a:pt x="29722" y="86412"/>
                    <a:pt x="35076" y="89491"/>
                  </a:cubicBezTo>
                  <a:lnTo>
                    <a:pt x="73450" y="111669"/>
                  </a:lnTo>
                  <a:lnTo>
                    <a:pt x="61606" y="132199"/>
                  </a:lnTo>
                  <a:lnTo>
                    <a:pt x="23212" y="110041"/>
                  </a:lnTo>
                  <a:cubicBezTo>
                    <a:pt x="17859" y="106943"/>
                    <a:pt x="10878" y="109100"/>
                    <a:pt x="7604" y="114767"/>
                  </a:cubicBezTo>
                  <a:lnTo>
                    <a:pt x="1682" y="125022"/>
                  </a:lnTo>
                  <a:cubicBezTo>
                    <a:pt x="-1593" y="130689"/>
                    <a:pt x="54" y="137788"/>
                    <a:pt x="5407" y="140886"/>
                  </a:cubicBezTo>
                  <a:lnTo>
                    <a:pt x="43782" y="163044"/>
                  </a:lnTo>
                  <a:lnTo>
                    <a:pt x="26075" y="193712"/>
                  </a:lnTo>
                  <a:cubicBezTo>
                    <a:pt x="22801" y="199398"/>
                    <a:pt x="24467" y="206536"/>
                    <a:pt x="29781" y="209615"/>
                  </a:cubicBezTo>
                  <a:lnTo>
                    <a:pt x="39448" y="215183"/>
                  </a:lnTo>
                  <a:cubicBezTo>
                    <a:pt x="44762" y="218243"/>
                    <a:pt x="51763" y="216125"/>
                    <a:pt x="55057" y="210438"/>
                  </a:cubicBezTo>
                  <a:lnTo>
                    <a:pt x="72764" y="179770"/>
                  </a:lnTo>
                  <a:lnTo>
                    <a:pt x="111138" y="201928"/>
                  </a:lnTo>
                  <a:cubicBezTo>
                    <a:pt x="116491" y="205026"/>
                    <a:pt x="123472" y="202889"/>
                    <a:pt x="126747" y="197222"/>
                  </a:cubicBezTo>
                  <a:lnTo>
                    <a:pt x="132669" y="186967"/>
                  </a:lnTo>
                  <a:cubicBezTo>
                    <a:pt x="135924" y="181300"/>
                    <a:pt x="134316" y="174182"/>
                    <a:pt x="128962" y="171083"/>
                  </a:cubicBezTo>
                  <a:lnTo>
                    <a:pt x="90569" y="148925"/>
                  </a:lnTo>
                  <a:lnTo>
                    <a:pt x="102432" y="128395"/>
                  </a:lnTo>
                  <a:lnTo>
                    <a:pt x="140806" y="150553"/>
                  </a:lnTo>
                  <a:cubicBezTo>
                    <a:pt x="146160" y="153631"/>
                    <a:pt x="153140" y="151494"/>
                    <a:pt x="156415" y="145808"/>
                  </a:cubicBezTo>
                  <a:lnTo>
                    <a:pt x="162317" y="135591"/>
                  </a:lnTo>
                  <a:cubicBezTo>
                    <a:pt x="165592" y="129924"/>
                    <a:pt x="163964" y="122806"/>
                    <a:pt x="158611" y="119708"/>
                  </a:cubicBezTo>
                  <a:close/>
                </a:path>
              </a:pathLst>
            </a:custGeom>
            <a:solidFill>
              <a:srgbClr val="FFFFFF"/>
            </a:solidFill>
            <a:ln w="19598"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067A3617-B19E-BD1D-E902-E660E25022E3}"/>
                </a:ext>
              </a:extLst>
            </p:cNvPr>
            <p:cNvSpPr/>
            <p:nvPr/>
          </p:nvSpPr>
          <p:spPr>
            <a:xfrm>
              <a:off x="3948562" y="4607495"/>
              <a:ext cx="730299" cy="93323"/>
            </a:xfrm>
            <a:custGeom>
              <a:avLst/>
              <a:gdLst>
                <a:gd name="connsiteX0" fmla="*/ 967479 w 984753"/>
                <a:gd name="connsiteY0" fmla="*/ 0 h 120947"/>
                <a:gd name="connsiteX1" fmla="*/ 17275 w 984753"/>
                <a:gd name="connsiteY1" fmla="*/ 0 h 120947"/>
                <a:gd name="connsiteX2" fmla="*/ 0 w 984753"/>
                <a:gd name="connsiteY2" fmla="*/ 17275 h 120947"/>
                <a:gd name="connsiteX3" fmla="*/ 0 w 984753"/>
                <a:gd name="connsiteY3" fmla="*/ 103672 h 120947"/>
                <a:gd name="connsiteX4" fmla="*/ 17275 w 984753"/>
                <a:gd name="connsiteY4" fmla="*/ 120947 h 120947"/>
                <a:gd name="connsiteX5" fmla="*/ 967479 w 984753"/>
                <a:gd name="connsiteY5" fmla="*/ 120947 h 120947"/>
                <a:gd name="connsiteX6" fmla="*/ 984754 w 984753"/>
                <a:gd name="connsiteY6" fmla="*/ 103672 h 120947"/>
                <a:gd name="connsiteX7" fmla="*/ 984754 w 984753"/>
                <a:gd name="connsiteY7" fmla="*/ 17275 h 120947"/>
                <a:gd name="connsiteX8" fmla="*/ 967479 w 984753"/>
                <a:gd name="connsiteY8" fmla="*/ 0 h 120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4753" h="120947">
                  <a:moveTo>
                    <a:pt x="967479" y="0"/>
                  </a:moveTo>
                  <a:lnTo>
                    <a:pt x="17275" y="0"/>
                  </a:lnTo>
                  <a:cubicBezTo>
                    <a:pt x="7726" y="0"/>
                    <a:pt x="0" y="7726"/>
                    <a:pt x="0" y="17275"/>
                  </a:cubicBezTo>
                  <a:lnTo>
                    <a:pt x="0" y="103672"/>
                  </a:lnTo>
                  <a:cubicBezTo>
                    <a:pt x="0" y="113202"/>
                    <a:pt x="7726" y="120947"/>
                    <a:pt x="17275" y="120947"/>
                  </a:cubicBezTo>
                  <a:lnTo>
                    <a:pt x="967479" y="120947"/>
                  </a:lnTo>
                  <a:cubicBezTo>
                    <a:pt x="977009" y="120927"/>
                    <a:pt x="984734" y="113202"/>
                    <a:pt x="984754" y="103672"/>
                  </a:cubicBezTo>
                  <a:lnTo>
                    <a:pt x="984754" y="17275"/>
                  </a:lnTo>
                  <a:cubicBezTo>
                    <a:pt x="984734" y="7745"/>
                    <a:pt x="977009" y="20"/>
                    <a:pt x="967479" y="0"/>
                  </a:cubicBezTo>
                  <a:close/>
                </a:path>
              </a:pathLst>
            </a:custGeom>
            <a:gradFill>
              <a:gsLst>
                <a:gs pos="0">
                  <a:srgbClr val="FDFDFF"/>
                </a:gs>
                <a:gs pos="50000">
                  <a:srgbClr val="F2F2F6"/>
                </a:gs>
                <a:gs pos="100000">
                  <a:srgbClr val="E7E7ED"/>
                </a:gs>
              </a:gsLst>
              <a:lin ang="16200000" scaled="1"/>
            </a:gradFill>
            <a:ln w="19598"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57DCBBC8-4B44-449F-28F4-458555B072E2}"/>
                </a:ext>
              </a:extLst>
            </p:cNvPr>
            <p:cNvSpPr/>
            <p:nvPr/>
          </p:nvSpPr>
          <p:spPr>
            <a:xfrm>
              <a:off x="3660310" y="4765478"/>
              <a:ext cx="531699" cy="93308"/>
            </a:xfrm>
            <a:custGeom>
              <a:avLst/>
              <a:gdLst>
                <a:gd name="connsiteX0" fmla="*/ 17276 w 716956"/>
                <a:gd name="connsiteY0" fmla="*/ 0 h 120927"/>
                <a:gd name="connsiteX1" fmla="*/ 699681 w 716956"/>
                <a:gd name="connsiteY1" fmla="*/ 0 h 120927"/>
                <a:gd name="connsiteX2" fmla="*/ 716957 w 716956"/>
                <a:gd name="connsiteY2" fmla="*/ 17236 h 120927"/>
                <a:gd name="connsiteX3" fmla="*/ 716957 w 716956"/>
                <a:gd name="connsiteY3" fmla="*/ 17275 h 120927"/>
                <a:gd name="connsiteX4" fmla="*/ 716957 w 716956"/>
                <a:gd name="connsiteY4" fmla="*/ 103652 h 120927"/>
                <a:gd name="connsiteX5" fmla="*/ 699721 w 716956"/>
                <a:gd name="connsiteY5" fmla="*/ 120928 h 120927"/>
                <a:gd name="connsiteX6" fmla="*/ 699681 w 716956"/>
                <a:gd name="connsiteY6" fmla="*/ 120928 h 120927"/>
                <a:gd name="connsiteX7" fmla="*/ 17276 w 716956"/>
                <a:gd name="connsiteY7" fmla="*/ 120928 h 120927"/>
                <a:gd name="connsiteX8" fmla="*/ 0 w 716956"/>
                <a:gd name="connsiteY8" fmla="*/ 103691 h 120927"/>
                <a:gd name="connsiteX9" fmla="*/ 0 w 716956"/>
                <a:gd name="connsiteY9" fmla="*/ 103652 h 120927"/>
                <a:gd name="connsiteX10" fmla="*/ 0 w 716956"/>
                <a:gd name="connsiteY10" fmla="*/ 17275 h 120927"/>
                <a:gd name="connsiteX11" fmla="*/ 17236 w 716956"/>
                <a:gd name="connsiteY11" fmla="*/ 0 h 120927"/>
                <a:gd name="connsiteX12" fmla="*/ 17276 w 716956"/>
                <a:gd name="connsiteY12" fmla="*/ 0 h 120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16956" h="120927">
                  <a:moveTo>
                    <a:pt x="17276" y="0"/>
                  </a:moveTo>
                  <a:lnTo>
                    <a:pt x="699681" y="0"/>
                  </a:lnTo>
                  <a:cubicBezTo>
                    <a:pt x="709211" y="-20"/>
                    <a:pt x="716937" y="7706"/>
                    <a:pt x="716957" y="17236"/>
                  </a:cubicBezTo>
                  <a:cubicBezTo>
                    <a:pt x="716957" y="17256"/>
                    <a:pt x="716957" y="17256"/>
                    <a:pt x="716957" y="17275"/>
                  </a:cubicBezTo>
                  <a:lnTo>
                    <a:pt x="716957" y="103652"/>
                  </a:lnTo>
                  <a:cubicBezTo>
                    <a:pt x="716976" y="113182"/>
                    <a:pt x="709251" y="120908"/>
                    <a:pt x="699721" y="120928"/>
                  </a:cubicBezTo>
                  <a:cubicBezTo>
                    <a:pt x="699701" y="120928"/>
                    <a:pt x="699701" y="120928"/>
                    <a:pt x="699681" y="120928"/>
                  </a:cubicBezTo>
                  <a:lnTo>
                    <a:pt x="17276" y="120928"/>
                  </a:lnTo>
                  <a:cubicBezTo>
                    <a:pt x="7746" y="120947"/>
                    <a:pt x="20" y="113221"/>
                    <a:pt x="0" y="103691"/>
                  </a:cubicBezTo>
                  <a:cubicBezTo>
                    <a:pt x="0" y="103672"/>
                    <a:pt x="0" y="103672"/>
                    <a:pt x="0" y="103652"/>
                  </a:cubicBezTo>
                  <a:lnTo>
                    <a:pt x="0" y="17275"/>
                  </a:lnTo>
                  <a:cubicBezTo>
                    <a:pt x="-19" y="7746"/>
                    <a:pt x="7706" y="20"/>
                    <a:pt x="17236" y="0"/>
                  </a:cubicBezTo>
                  <a:cubicBezTo>
                    <a:pt x="17256" y="0"/>
                    <a:pt x="17256" y="0"/>
                    <a:pt x="17276" y="0"/>
                  </a:cubicBezTo>
                  <a:close/>
                </a:path>
              </a:pathLst>
            </a:custGeom>
            <a:gradFill>
              <a:gsLst>
                <a:gs pos="0">
                  <a:srgbClr val="FDFDFF"/>
                </a:gs>
                <a:gs pos="50000">
                  <a:srgbClr val="F2F2F6"/>
                </a:gs>
                <a:gs pos="100000">
                  <a:srgbClr val="E7E7ED"/>
                </a:gs>
              </a:gsLst>
              <a:lin ang="16200000" scaled="1"/>
            </a:gradFill>
            <a:ln w="19598" cap="flat">
              <a:noFill/>
              <a:prstDash val="solid"/>
              <a:miter/>
            </a:ln>
          </p:spPr>
          <p:txBody>
            <a:bodyPr rtlCol="0" anchor="ctr"/>
            <a:lstStyle/>
            <a:p>
              <a:endParaRPr lang="zh-CN" altLang="en-US"/>
            </a:p>
          </p:txBody>
        </p:sp>
        <p:grpSp>
          <p:nvGrpSpPr>
            <p:cNvPr id="36" name="组合 35">
              <a:extLst>
                <a:ext uri="{FF2B5EF4-FFF2-40B4-BE49-F238E27FC236}">
                  <a16:creationId xmlns:a16="http://schemas.microsoft.com/office/drawing/2014/main" id="{92B42803-3F40-3E3D-909A-A47A2284B71E}"/>
                </a:ext>
              </a:extLst>
            </p:cNvPr>
            <p:cNvGrpSpPr/>
            <p:nvPr/>
          </p:nvGrpSpPr>
          <p:grpSpPr>
            <a:xfrm>
              <a:off x="3352451" y="5224323"/>
              <a:ext cx="1585503" cy="1098262"/>
              <a:chOff x="7848065" y="5090932"/>
              <a:chExt cx="1585503" cy="1098262"/>
            </a:xfrm>
          </p:grpSpPr>
          <p:sp>
            <p:nvSpPr>
              <p:cNvPr id="46" name="任意多边形: 形状 45">
                <a:extLst>
                  <a:ext uri="{FF2B5EF4-FFF2-40B4-BE49-F238E27FC236}">
                    <a16:creationId xmlns:a16="http://schemas.microsoft.com/office/drawing/2014/main" id="{76F08469-6F97-22E2-9037-0819124FD4AA}"/>
                  </a:ext>
                </a:extLst>
              </p:cNvPr>
              <p:cNvSpPr/>
              <p:nvPr/>
            </p:nvSpPr>
            <p:spPr>
              <a:xfrm>
                <a:off x="8778232" y="5090932"/>
                <a:ext cx="373598" cy="289321"/>
              </a:xfrm>
              <a:custGeom>
                <a:avLst/>
                <a:gdLst>
                  <a:gd name="connsiteX0" fmla="*/ 0 w 503769"/>
                  <a:gd name="connsiteY0" fmla="*/ 0 h 374959"/>
                  <a:gd name="connsiteX1" fmla="*/ 503770 w 503769"/>
                  <a:gd name="connsiteY1" fmla="*/ 0 h 374959"/>
                  <a:gd name="connsiteX2" fmla="*/ 503770 w 503769"/>
                  <a:gd name="connsiteY2" fmla="*/ 374959 h 374959"/>
                  <a:gd name="connsiteX3" fmla="*/ 9177 w 503769"/>
                  <a:gd name="connsiteY3" fmla="*/ 374959 h 374959"/>
                  <a:gd name="connsiteX4" fmla="*/ 0 w 503769"/>
                  <a:gd name="connsiteY4" fmla="*/ 0 h 374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769" h="374959">
                    <a:moveTo>
                      <a:pt x="0" y="0"/>
                    </a:moveTo>
                    <a:lnTo>
                      <a:pt x="503770" y="0"/>
                    </a:lnTo>
                    <a:lnTo>
                      <a:pt x="503770" y="374959"/>
                    </a:lnTo>
                    <a:lnTo>
                      <a:pt x="9177" y="374959"/>
                    </a:lnTo>
                    <a:lnTo>
                      <a:pt x="0" y="0"/>
                    </a:lnTo>
                    <a:close/>
                  </a:path>
                </a:pathLst>
              </a:custGeom>
              <a:solidFill>
                <a:srgbClr val="E9E9EF"/>
              </a:solidFill>
              <a:ln w="19598"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F0568783-DC3B-D7C7-5E02-C8F29194A67D}"/>
                  </a:ext>
                </a:extLst>
              </p:cNvPr>
              <p:cNvSpPr/>
              <p:nvPr/>
            </p:nvSpPr>
            <p:spPr>
              <a:xfrm>
                <a:off x="8234463" y="5090932"/>
                <a:ext cx="1199105" cy="416582"/>
              </a:xfrm>
              <a:custGeom>
                <a:avLst/>
                <a:gdLst>
                  <a:gd name="connsiteX0" fmla="*/ 1443620 w 1616902"/>
                  <a:gd name="connsiteY0" fmla="*/ 356527 h 539888"/>
                  <a:gd name="connsiteX1" fmla="*/ 1616903 w 1616902"/>
                  <a:gd name="connsiteY1" fmla="*/ 539615 h 539888"/>
                  <a:gd name="connsiteX2" fmla="*/ 1606843 w 1616902"/>
                  <a:gd name="connsiteY2" fmla="*/ 539889 h 539888"/>
                  <a:gd name="connsiteX3" fmla="*/ 203755 w 1616902"/>
                  <a:gd name="connsiteY3" fmla="*/ 539889 h 539888"/>
                  <a:gd name="connsiteX4" fmla="*/ 0 w 1616902"/>
                  <a:gd name="connsiteY4" fmla="*/ 336134 h 539888"/>
                  <a:gd name="connsiteX5" fmla="*/ 0 w 1616902"/>
                  <a:gd name="connsiteY5" fmla="*/ 175106 h 539888"/>
                  <a:gd name="connsiteX6" fmla="*/ 1077837 w 1616902"/>
                  <a:gd name="connsiteY6" fmla="*/ 175106 h 539888"/>
                  <a:gd name="connsiteX7" fmla="*/ 1258787 w 1616902"/>
                  <a:gd name="connsiteY7" fmla="*/ 19 h 539888"/>
                  <a:gd name="connsiteX8" fmla="*/ 1260238 w 1616902"/>
                  <a:gd name="connsiteY8" fmla="*/ 0 h 539888"/>
                  <a:gd name="connsiteX9" fmla="*/ 1443424 w 1616902"/>
                  <a:gd name="connsiteY9" fmla="*/ 175106 h 539888"/>
                  <a:gd name="connsiteX10" fmla="*/ 1443620 w 1616902"/>
                  <a:gd name="connsiteY10" fmla="*/ 175106 h 539888"/>
                  <a:gd name="connsiteX11" fmla="*/ 1443620 w 1616902"/>
                  <a:gd name="connsiteY11" fmla="*/ 356527 h 53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6902" h="539888">
                    <a:moveTo>
                      <a:pt x="1443620" y="356527"/>
                    </a:moveTo>
                    <a:cubicBezTo>
                      <a:pt x="1443600" y="453885"/>
                      <a:pt x="1519702" y="534281"/>
                      <a:pt x="1616903" y="539615"/>
                    </a:cubicBezTo>
                    <a:cubicBezTo>
                      <a:pt x="1613569" y="539811"/>
                      <a:pt x="1610216" y="539889"/>
                      <a:pt x="1606843" y="539889"/>
                    </a:cubicBezTo>
                    <a:lnTo>
                      <a:pt x="203755" y="539889"/>
                    </a:lnTo>
                    <a:cubicBezTo>
                      <a:pt x="91220" y="539889"/>
                      <a:pt x="0" y="448669"/>
                      <a:pt x="0" y="336134"/>
                    </a:cubicBezTo>
                    <a:lnTo>
                      <a:pt x="0" y="175106"/>
                    </a:lnTo>
                    <a:lnTo>
                      <a:pt x="1077837" y="175106"/>
                    </a:lnTo>
                    <a:cubicBezTo>
                      <a:pt x="1081720" y="77788"/>
                      <a:pt x="1161390" y="686"/>
                      <a:pt x="1258787" y="19"/>
                    </a:cubicBezTo>
                    <a:lnTo>
                      <a:pt x="1260238" y="0"/>
                    </a:lnTo>
                    <a:cubicBezTo>
                      <a:pt x="1358302" y="0"/>
                      <a:pt x="1438992" y="77141"/>
                      <a:pt x="1443424" y="175106"/>
                    </a:cubicBezTo>
                    <a:lnTo>
                      <a:pt x="1443620" y="175106"/>
                    </a:lnTo>
                    <a:lnTo>
                      <a:pt x="1443620" y="356527"/>
                    </a:lnTo>
                    <a:close/>
                  </a:path>
                </a:pathLst>
              </a:custGeom>
              <a:gradFill>
                <a:gsLst>
                  <a:gs pos="0">
                    <a:srgbClr val="EEEEF8"/>
                  </a:gs>
                  <a:gs pos="50000">
                    <a:srgbClr val="D5D5E0"/>
                  </a:gs>
                  <a:gs pos="100000">
                    <a:srgbClr val="BDBDC8"/>
                  </a:gs>
                </a:gsLst>
                <a:lin ang="16200000" scaled="1"/>
              </a:gradFill>
              <a:ln w="19598"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3170DB01-CE18-887A-213A-0EBB6FF47E28}"/>
                  </a:ext>
                </a:extLst>
              </p:cNvPr>
              <p:cNvSpPr/>
              <p:nvPr/>
            </p:nvSpPr>
            <p:spPr>
              <a:xfrm>
                <a:off x="8063622" y="5090932"/>
                <a:ext cx="954639" cy="1098262"/>
              </a:xfrm>
              <a:custGeom>
                <a:avLst/>
                <a:gdLst>
                  <a:gd name="connsiteX0" fmla="*/ 163008 w 1287259"/>
                  <a:gd name="connsiteY0" fmla="*/ 0 h 1423343"/>
                  <a:gd name="connsiteX1" fmla="*/ 1271964 w 1287259"/>
                  <a:gd name="connsiteY1" fmla="*/ 0 h 1423343"/>
                  <a:gd name="connsiteX2" fmla="*/ 1287259 w 1287259"/>
                  <a:gd name="connsiteY2" fmla="*/ 15295 h 1423343"/>
                  <a:gd name="connsiteX3" fmla="*/ 1287259 w 1287259"/>
                  <a:gd name="connsiteY3" fmla="*/ 1257493 h 1423343"/>
                  <a:gd name="connsiteX4" fmla="*/ 1121408 w 1287259"/>
                  <a:gd name="connsiteY4" fmla="*/ 1423344 h 1423343"/>
                  <a:gd name="connsiteX5" fmla="*/ 15295 w 1287259"/>
                  <a:gd name="connsiteY5" fmla="*/ 1423344 h 1423343"/>
                  <a:gd name="connsiteX6" fmla="*/ 0 w 1287259"/>
                  <a:gd name="connsiteY6" fmla="*/ 1408069 h 1423343"/>
                  <a:gd name="connsiteX7" fmla="*/ 0 w 1287259"/>
                  <a:gd name="connsiteY7" fmla="*/ 163008 h 1423343"/>
                  <a:gd name="connsiteX8" fmla="*/ 163008 w 1287259"/>
                  <a:gd name="connsiteY8" fmla="*/ 0 h 1423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7259" h="1423343">
                    <a:moveTo>
                      <a:pt x="163008" y="0"/>
                    </a:moveTo>
                    <a:lnTo>
                      <a:pt x="1271964" y="0"/>
                    </a:lnTo>
                    <a:cubicBezTo>
                      <a:pt x="1280415" y="0"/>
                      <a:pt x="1287259" y="6843"/>
                      <a:pt x="1287259" y="15295"/>
                    </a:cubicBezTo>
                    <a:lnTo>
                      <a:pt x="1287259" y="1257493"/>
                    </a:lnTo>
                    <a:cubicBezTo>
                      <a:pt x="1287259" y="1349085"/>
                      <a:pt x="1213001" y="1423344"/>
                      <a:pt x="1121408" y="1423344"/>
                    </a:cubicBezTo>
                    <a:lnTo>
                      <a:pt x="15295" y="1423344"/>
                    </a:lnTo>
                    <a:cubicBezTo>
                      <a:pt x="6863" y="1423344"/>
                      <a:pt x="20" y="1416500"/>
                      <a:pt x="0" y="1408069"/>
                    </a:cubicBezTo>
                    <a:lnTo>
                      <a:pt x="0" y="163008"/>
                    </a:lnTo>
                    <a:cubicBezTo>
                      <a:pt x="0" y="72984"/>
                      <a:pt x="72984" y="0"/>
                      <a:pt x="163008" y="0"/>
                    </a:cubicBezTo>
                    <a:close/>
                  </a:path>
                </a:pathLst>
              </a:custGeom>
              <a:gradFill>
                <a:gsLst>
                  <a:gs pos="0">
                    <a:srgbClr val="E9E9EF"/>
                  </a:gs>
                  <a:gs pos="50000">
                    <a:srgbClr val="F1F1F5"/>
                  </a:gs>
                  <a:gs pos="100000">
                    <a:srgbClr val="FAFAFC"/>
                  </a:gs>
                </a:gsLst>
                <a:lin ang="5400000" scaled="1"/>
              </a:gradFill>
              <a:ln w="19598"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A5AE4254-482B-89C6-AC25-F306F976E22F}"/>
                  </a:ext>
                </a:extLst>
              </p:cNvPr>
              <p:cNvSpPr/>
              <p:nvPr/>
            </p:nvSpPr>
            <p:spPr>
              <a:xfrm>
                <a:off x="7848065" y="5948668"/>
                <a:ext cx="1031610" cy="240526"/>
              </a:xfrm>
              <a:custGeom>
                <a:avLst/>
                <a:gdLst>
                  <a:gd name="connsiteX0" fmla="*/ 1236492 w 1391048"/>
                  <a:gd name="connsiteY0" fmla="*/ 0 h 311721"/>
                  <a:gd name="connsiteX1" fmla="*/ 1236492 w 1391048"/>
                  <a:gd name="connsiteY1" fmla="*/ 157165 h 311721"/>
                  <a:gd name="connsiteX2" fmla="*/ 1391048 w 1391048"/>
                  <a:gd name="connsiteY2" fmla="*/ 311721 h 311721"/>
                  <a:gd name="connsiteX3" fmla="*/ 291073 w 1391048"/>
                  <a:gd name="connsiteY3" fmla="*/ 311721 h 311721"/>
                  <a:gd name="connsiteX4" fmla="*/ 0 w 1391048"/>
                  <a:gd name="connsiteY4" fmla="*/ 20648 h 311721"/>
                  <a:gd name="connsiteX5" fmla="*/ 0 w 1391048"/>
                  <a:gd name="connsiteY5" fmla="*/ 0 h 311721"/>
                  <a:gd name="connsiteX6" fmla="*/ 1236492 w 1391048"/>
                  <a:gd name="connsiteY6" fmla="*/ 0 h 311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91048" h="311721">
                    <a:moveTo>
                      <a:pt x="1236492" y="0"/>
                    </a:moveTo>
                    <a:lnTo>
                      <a:pt x="1236492" y="157165"/>
                    </a:lnTo>
                    <a:cubicBezTo>
                      <a:pt x="1236492" y="242522"/>
                      <a:pt x="1305691" y="311721"/>
                      <a:pt x="1391048" y="311721"/>
                    </a:cubicBezTo>
                    <a:lnTo>
                      <a:pt x="291073" y="311721"/>
                    </a:lnTo>
                    <a:cubicBezTo>
                      <a:pt x="130320" y="311721"/>
                      <a:pt x="0" y="181401"/>
                      <a:pt x="0" y="20648"/>
                    </a:cubicBezTo>
                    <a:lnTo>
                      <a:pt x="0" y="0"/>
                    </a:lnTo>
                    <a:lnTo>
                      <a:pt x="1236492" y="0"/>
                    </a:lnTo>
                    <a:close/>
                  </a:path>
                </a:pathLst>
              </a:custGeom>
              <a:gradFill>
                <a:gsLst>
                  <a:gs pos="0">
                    <a:srgbClr val="FAFAFB"/>
                  </a:gs>
                  <a:gs pos="50000">
                    <a:srgbClr val="EEEEF5"/>
                  </a:gs>
                  <a:gs pos="100000">
                    <a:srgbClr val="E3E3EF"/>
                  </a:gs>
                </a:gsLst>
                <a:lin ang="5400000" scaled="1"/>
              </a:gradFill>
              <a:ln w="19598"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04875F8F-D15B-8A3B-A2C9-FA9769DED6F2}"/>
                  </a:ext>
                </a:extLst>
              </p:cNvPr>
              <p:cNvSpPr/>
              <p:nvPr/>
            </p:nvSpPr>
            <p:spPr>
              <a:xfrm>
                <a:off x="8181179" y="5309368"/>
                <a:ext cx="204999" cy="213291"/>
              </a:xfrm>
              <a:custGeom>
                <a:avLst/>
                <a:gdLst>
                  <a:gd name="connsiteX0" fmla="*/ 259150 w 276425"/>
                  <a:gd name="connsiteY0" fmla="*/ 0 h 276425"/>
                  <a:gd name="connsiteX1" fmla="*/ 17275 w 276425"/>
                  <a:gd name="connsiteY1" fmla="*/ 0 h 276425"/>
                  <a:gd name="connsiteX2" fmla="*/ 0 w 276425"/>
                  <a:gd name="connsiteY2" fmla="*/ 17275 h 276425"/>
                  <a:gd name="connsiteX3" fmla="*/ 0 w 276425"/>
                  <a:gd name="connsiteY3" fmla="*/ 259150 h 276425"/>
                  <a:gd name="connsiteX4" fmla="*/ 17236 w 276425"/>
                  <a:gd name="connsiteY4" fmla="*/ 276425 h 276425"/>
                  <a:gd name="connsiteX5" fmla="*/ 17275 w 276425"/>
                  <a:gd name="connsiteY5" fmla="*/ 276425 h 276425"/>
                  <a:gd name="connsiteX6" fmla="*/ 259150 w 276425"/>
                  <a:gd name="connsiteY6" fmla="*/ 276425 h 276425"/>
                  <a:gd name="connsiteX7" fmla="*/ 276425 w 276425"/>
                  <a:gd name="connsiteY7" fmla="*/ 259150 h 276425"/>
                  <a:gd name="connsiteX8" fmla="*/ 276425 w 276425"/>
                  <a:gd name="connsiteY8" fmla="*/ 17275 h 276425"/>
                  <a:gd name="connsiteX9" fmla="*/ 259150 w 276425"/>
                  <a:gd name="connsiteY9" fmla="*/ 0 h 27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6425" h="276425">
                    <a:moveTo>
                      <a:pt x="259150" y="0"/>
                    </a:moveTo>
                    <a:lnTo>
                      <a:pt x="17275" y="0"/>
                    </a:lnTo>
                    <a:cubicBezTo>
                      <a:pt x="7726" y="0"/>
                      <a:pt x="0" y="7726"/>
                      <a:pt x="0" y="17275"/>
                    </a:cubicBezTo>
                    <a:lnTo>
                      <a:pt x="0" y="259150"/>
                    </a:lnTo>
                    <a:cubicBezTo>
                      <a:pt x="-20" y="268680"/>
                      <a:pt x="7706" y="276406"/>
                      <a:pt x="17236" y="276425"/>
                    </a:cubicBezTo>
                    <a:cubicBezTo>
                      <a:pt x="17256" y="276425"/>
                      <a:pt x="17256" y="276425"/>
                      <a:pt x="17275" y="276425"/>
                    </a:cubicBezTo>
                    <a:lnTo>
                      <a:pt x="259150" y="276425"/>
                    </a:lnTo>
                    <a:cubicBezTo>
                      <a:pt x="268700" y="276425"/>
                      <a:pt x="276425" y="268699"/>
                      <a:pt x="276425" y="259150"/>
                    </a:cubicBezTo>
                    <a:lnTo>
                      <a:pt x="276425" y="17275"/>
                    </a:lnTo>
                    <a:cubicBezTo>
                      <a:pt x="276406" y="7745"/>
                      <a:pt x="268680" y="19"/>
                      <a:pt x="259150" y="0"/>
                    </a:cubicBezTo>
                    <a:close/>
                  </a:path>
                </a:pathLst>
              </a:custGeom>
              <a:gradFill>
                <a:gsLst>
                  <a:gs pos="0">
                    <a:srgbClr val="FFFFFF"/>
                  </a:gs>
                  <a:gs pos="50000">
                    <a:srgbClr val="FCFCFD"/>
                  </a:gs>
                  <a:gs pos="100000">
                    <a:srgbClr val="FAFAFC"/>
                  </a:gs>
                </a:gsLst>
                <a:lin ang="5400000" scaled="1"/>
              </a:gradFill>
              <a:ln w="19598"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C67A373E-F3BB-F0D4-397F-D858EF4158ED}"/>
                  </a:ext>
                </a:extLst>
              </p:cNvPr>
              <p:cNvSpPr/>
              <p:nvPr/>
            </p:nvSpPr>
            <p:spPr>
              <a:xfrm>
                <a:off x="8488685" y="5309368"/>
                <a:ext cx="435606" cy="66648"/>
              </a:xfrm>
              <a:custGeom>
                <a:avLst/>
                <a:gdLst>
                  <a:gd name="connsiteX0" fmla="*/ 17275 w 587381"/>
                  <a:gd name="connsiteY0" fmla="*/ 0 h 86376"/>
                  <a:gd name="connsiteX1" fmla="*/ 570106 w 587381"/>
                  <a:gd name="connsiteY1" fmla="*/ 0 h 86376"/>
                  <a:gd name="connsiteX2" fmla="*/ 587382 w 587381"/>
                  <a:gd name="connsiteY2" fmla="*/ 17275 h 86376"/>
                  <a:gd name="connsiteX3" fmla="*/ 587382 w 587381"/>
                  <a:gd name="connsiteY3" fmla="*/ 69101 h 86376"/>
                  <a:gd name="connsiteX4" fmla="*/ 570146 w 587381"/>
                  <a:gd name="connsiteY4" fmla="*/ 86377 h 86376"/>
                  <a:gd name="connsiteX5" fmla="*/ 570106 w 587381"/>
                  <a:gd name="connsiteY5" fmla="*/ 86377 h 86376"/>
                  <a:gd name="connsiteX6" fmla="*/ 17275 w 587381"/>
                  <a:gd name="connsiteY6" fmla="*/ 86377 h 86376"/>
                  <a:gd name="connsiteX7" fmla="*/ 0 w 587381"/>
                  <a:gd name="connsiteY7" fmla="*/ 69141 h 86376"/>
                  <a:gd name="connsiteX8" fmla="*/ 0 w 587381"/>
                  <a:gd name="connsiteY8" fmla="*/ 69101 h 86376"/>
                  <a:gd name="connsiteX9" fmla="*/ 0 w 587381"/>
                  <a:gd name="connsiteY9" fmla="*/ 17275 h 86376"/>
                  <a:gd name="connsiteX10" fmla="*/ 17275 w 587381"/>
                  <a:gd name="connsiteY10" fmla="*/ 0 h 8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7381" h="86376">
                    <a:moveTo>
                      <a:pt x="17275" y="0"/>
                    </a:moveTo>
                    <a:lnTo>
                      <a:pt x="570106" y="0"/>
                    </a:lnTo>
                    <a:cubicBezTo>
                      <a:pt x="579656" y="0"/>
                      <a:pt x="587382" y="7745"/>
                      <a:pt x="587382" y="17275"/>
                    </a:cubicBezTo>
                    <a:lnTo>
                      <a:pt x="587382" y="69101"/>
                    </a:lnTo>
                    <a:cubicBezTo>
                      <a:pt x="587401" y="78631"/>
                      <a:pt x="579675" y="86357"/>
                      <a:pt x="570146" y="86377"/>
                    </a:cubicBezTo>
                    <a:cubicBezTo>
                      <a:pt x="570126" y="86377"/>
                      <a:pt x="570126" y="86377"/>
                      <a:pt x="570106" y="86377"/>
                    </a:cubicBezTo>
                    <a:lnTo>
                      <a:pt x="17275" y="86377"/>
                    </a:lnTo>
                    <a:cubicBezTo>
                      <a:pt x="7746" y="86396"/>
                      <a:pt x="20" y="78670"/>
                      <a:pt x="0" y="69141"/>
                    </a:cubicBezTo>
                    <a:cubicBezTo>
                      <a:pt x="0" y="69121"/>
                      <a:pt x="0" y="69121"/>
                      <a:pt x="0" y="69101"/>
                    </a:cubicBezTo>
                    <a:lnTo>
                      <a:pt x="0" y="17275"/>
                    </a:lnTo>
                    <a:cubicBezTo>
                      <a:pt x="0" y="7745"/>
                      <a:pt x="7726" y="0"/>
                      <a:pt x="17275" y="0"/>
                    </a:cubicBezTo>
                    <a:close/>
                  </a:path>
                </a:pathLst>
              </a:custGeom>
              <a:gradFill>
                <a:gsLst>
                  <a:gs pos="0">
                    <a:srgbClr val="FFFFFF"/>
                  </a:gs>
                  <a:gs pos="50000">
                    <a:srgbClr val="FCFCFD"/>
                  </a:gs>
                  <a:gs pos="100000">
                    <a:srgbClr val="FAFAFC"/>
                  </a:gs>
                </a:gsLst>
                <a:lin ang="5400000" scaled="1"/>
              </a:gradFill>
              <a:ln w="19598"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68E20863-6CA0-F0C3-3B26-F16FD147C176}"/>
                  </a:ext>
                </a:extLst>
              </p:cNvPr>
              <p:cNvSpPr/>
              <p:nvPr/>
            </p:nvSpPr>
            <p:spPr>
              <a:xfrm>
                <a:off x="8488685" y="5456011"/>
                <a:ext cx="435606" cy="66648"/>
              </a:xfrm>
              <a:custGeom>
                <a:avLst/>
                <a:gdLst>
                  <a:gd name="connsiteX0" fmla="*/ 17275 w 587381"/>
                  <a:gd name="connsiteY0" fmla="*/ 0 h 86376"/>
                  <a:gd name="connsiteX1" fmla="*/ 570106 w 587381"/>
                  <a:gd name="connsiteY1" fmla="*/ 0 h 86376"/>
                  <a:gd name="connsiteX2" fmla="*/ 587382 w 587381"/>
                  <a:gd name="connsiteY2" fmla="*/ 17236 h 86376"/>
                  <a:gd name="connsiteX3" fmla="*/ 587382 w 587381"/>
                  <a:gd name="connsiteY3" fmla="*/ 17275 h 86376"/>
                  <a:gd name="connsiteX4" fmla="*/ 587382 w 587381"/>
                  <a:gd name="connsiteY4" fmla="*/ 69101 h 86376"/>
                  <a:gd name="connsiteX5" fmla="*/ 570146 w 587381"/>
                  <a:gd name="connsiteY5" fmla="*/ 86377 h 86376"/>
                  <a:gd name="connsiteX6" fmla="*/ 570106 w 587381"/>
                  <a:gd name="connsiteY6" fmla="*/ 86377 h 86376"/>
                  <a:gd name="connsiteX7" fmla="*/ 17275 w 587381"/>
                  <a:gd name="connsiteY7" fmla="*/ 86377 h 86376"/>
                  <a:gd name="connsiteX8" fmla="*/ 0 w 587381"/>
                  <a:gd name="connsiteY8" fmla="*/ 69141 h 86376"/>
                  <a:gd name="connsiteX9" fmla="*/ 0 w 587381"/>
                  <a:gd name="connsiteY9" fmla="*/ 69101 h 86376"/>
                  <a:gd name="connsiteX10" fmla="*/ 0 w 587381"/>
                  <a:gd name="connsiteY10" fmla="*/ 17275 h 86376"/>
                  <a:gd name="connsiteX11" fmla="*/ 17236 w 587381"/>
                  <a:gd name="connsiteY11" fmla="*/ 0 h 86376"/>
                  <a:gd name="connsiteX12" fmla="*/ 17275 w 587381"/>
                  <a:gd name="connsiteY12" fmla="*/ 0 h 8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7381" h="86376">
                    <a:moveTo>
                      <a:pt x="17275" y="0"/>
                    </a:moveTo>
                    <a:lnTo>
                      <a:pt x="570106" y="0"/>
                    </a:lnTo>
                    <a:cubicBezTo>
                      <a:pt x="579636" y="-20"/>
                      <a:pt x="587362" y="7706"/>
                      <a:pt x="587382" y="17236"/>
                    </a:cubicBezTo>
                    <a:cubicBezTo>
                      <a:pt x="587382" y="17256"/>
                      <a:pt x="587382" y="17256"/>
                      <a:pt x="587382" y="17275"/>
                    </a:cubicBezTo>
                    <a:lnTo>
                      <a:pt x="587382" y="69101"/>
                    </a:lnTo>
                    <a:cubicBezTo>
                      <a:pt x="587401" y="78631"/>
                      <a:pt x="579675" y="86357"/>
                      <a:pt x="570146" y="86377"/>
                    </a:cubicBezTo>
                    <a:cubicBezTo>
                      <a:pt x="570126" y="86377"/>
                      <a:pt x="570126" y="86377"/>
                      <a:pt x="570106" y="86377"/>
                    </a:cubicBezTo>
                    <a:lnTo>
                      <a:pt x="17275" y="86377"/>
                    </a:lnTo>
                    <a:cubicBezTo>
                      <a:pt x="7746" y="86396"/>
                      <a:pt x="20" y="78670"/>
                      <a:pt x="0" y="69141"/>
                    </a:cubicBezTo>
                    <a:cubicBezTo>
                      <a:pt x="0" y="69121"/>
                      <a:pt x="0" y="69121"/>
                      <a:pt x="0" y="69101"/>
                    </a:cubicBezTo>
                    <a:lnTo>
                      <a:pt x="0" y="17275"/>
                    </a:lnTo>
                    <a:cubicBezTo>
                      <a:pt x="-20" y="7745"/>
                      <a:pt x="7706" y="19"/>
                      <a:pt x="17236" y="0"/>
                    </a:cubicBezTo>
                    <a:cubicBezTo>
                      <a:pt x="17256" y="0"/>
                      <a:pt x="17256" y="0"/>
                      <a:pt x="17275" y="0"/>
                    </a:cubicBezTo>
                    <a:close/>
                  </a:path>
                </a:pathLst>
              </a:custGeom>
              <a:gradFill>
                <a:gsLst>
                  <a:gs pos="0">
                    <a:srgbClr val="FFFFFF"/>
                  </a:gs>
                  <a:gs pos="50000">
                    <a:srgbClr val="FCFCFD"/>
                  </a:gs>
                  <a:gs pos="100000">
                    <a:srgbClr val="FAFAFC"/>
                  </a:gs>
                </a:gsLst>
                <a:lin ang="5400000" scaled="1"/>
              </a:gradFill>
              <a:ln w="19598"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084B29DD-7D31-EE16-9C07-1B7CD5FA02C0}"/>
                  </a:ext>
                </a:extLst>
              </p:cNvPr>
              <p:cNvSpPr/>
              <p:nvPr/>
            </p:nvSpPr>
            <p:spPr>
              <a:xfrm>
                <a:off x="8181179" y="5602638"/>
                <a:ext cx="743112" cy="66664"/>
              </a:xfrm>
              <a:custGeom>
                <a:avLst/>
                <a:gdLst>
                  <a:gd name="connsiteX0" fmla="*/ 17275 w 1002029"/>
                  <a:gd name="connsiteY0" fmla="*/ 0 h 86396"/>
                  <a:gd name="connsiteX1" fmla="*/ 984754 w 1002029"/>
                  <a:gd name="connsiteY1" fmla="*/ 0 h 86396"/>
                  <a:gd name="connsiteX2" fmla="*/ 1002029 w 1002029"/>
                  <a:gd name="connsiteY2" fmla="*/ 17275 h 86396"/>
                  <a:gd name="connsiteX3" fmla="*/ 1002029 w 1002029"/>
                  <a:gd name="connsiteY3" fmla="*/ 69121 h 86396"/>
                  <a:gd name="connsiteX4" fmla="*/ 984754 w 1002029"/>
                  <a:gd name="connsiteY4" fmla="*/ 86396 h 86396"/>
                  <a:gd name="connsiteX5" fmla="*/ 17275 w 1002029"/>
                  <a:gd name="connsiteY5" fmla="*/ 86396 h 86396"/>
                  <a:gd name="connsiteX6" fmla="*/ 0 w 1002029"/>
                  <a:gd name="connsiteY6" fmla="*/ 69121 h 86396"/>
                  <a:gd name="connsiteX7" fmla="*/ 0 w 1002029"/>
                  <a:gd name="connsiteY7" fmla="*/ 17275 h 86396"/>
                  <a:gd name="connsiteX8" fmla="*/ 17275 w 1002029"/>
                  <a:gd name="connsiteY8" fmla="*/ 0 h 86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2029" h="86396">
                    <a:moveTo>
                      <a:pt x="17275" y="0"/>
                    </a:moveTo>
                    <a:lnTo>
                      <a:pt x="984754" y="0"/>
                    </a:lnTo>
                    <a:cubicBezTo>
                      <a:pt x="994304" y="0"/>
                      <a:pt x="1002029" y="7746"/>
                      <a:pt x="1002029" y="17275"/>
                    </a:cubicBezTo>
                    <a:lnTo>
                      <a:pt x="1002029" y="69121"/>
                    </a:lnTo>
                    <a:cubicBezTo>
                      <a:pt x="1002029" y="78670"/>
                      <a:pt x="994304" y="86396"/>
                      <a:pt x="984754" y="86396"/>
                    </a:cubicBezTo>
                    <a:lnTo>
                      <a:pt x="17275" y="86396"/>
                    </a:lnTo>
                    <a:cubicBezTo>
                      <a:pt x="7726" y="86396"/>
                      <a:pt x="0" y="78670"/>
                      <a:pt x="0" y="69121"/>
                    </a:cubicBezTo>
                    <a:lnTo>
                      <a:pt x="0" y="17275"/>
                    </a:lnTo>
                    <a:cubicBezTo>
                      <a:pt x="0" y="7746"/>
                      <a:pt x="7726" y="0"/>
                      <a:pt x="17275" y="0"/>
                    </a:cubicBezTo>
                    <a:close/>
                  </a:path>
                </a:pathLst>
              </a:custGeom>
              <a:gradFill>
                <a:gsLst>
                  <a:gs pos="0">
                    <a:srgbClr val="FFFFFF"/>
                  </a:gs>
                  <a:gs pos="50000">
                    <a:srgbClr val="FCFCFD"/>
                  </a:gs>
                  <a:gs pos="100000">
                    <a:srgbClr val="FAFAFC"/>
                  </a:gs>
                </a:gsLst>
                <a:lin ang="5400000" scaled="1"/>
              </a:gradFill>
              <a:ln w="19598" cap="flat">
                <a:noFill/>
                <a:prstDash val="solid"/>
                <a:miter/>
              </a:ln>
            </p:spPr>
            <p:txBody>
              <a:bodyPr rtlCol="0" anchor="ctr"/>
              <a:lstStyle/>
              <a:p>
                <a:endParaRPr lang="zh-CN" altLang="en-US"/>
              </a:p>
            </p:txBody>
          </p:sp>
        </p:grpSp>
        <p:sp>
          <p:nvSpPr>
            <p:cNvPr id="37" name="任意多边形: 形状 36">
              <a:extLst>
                <a:ext uri="{FF2B5EF4-FFF2-40B4-BE49-F238E27FC236}">
                  <a16:creationId xmlns:a16="http://schemas.microsoft.com/office/drawing/2014/main" id="{E38AED50-538D-7438-19CF-0701D585ED6C}"/>
                </a:ext>
              </a:extLst>
            </p:cNvPr>
            <p:cNvSpPr/>
            <p:nvPr/>
          </p:nvSpPr>
          <p:spPr>
            <a:xfrm>
              <a:off x="4774617" y="5336831"/>
              <a:ext cx="570149" cy="1046184"/>
            </a:xfrm>
            <a:custGeom>
              <a:avLst/>
              <a:gdLst>
                <a:gd name="connsiteX0" fmla="*/ 343056 w 768802"/>
                <a:gd name="connsiteY0" fmla="*/ 842532 h 1355850"/>
                <a:gd name="connsiteX1" fmla="*/ 69101 w 768802"/>
                <a:gd name="connsiteY1" fmla="*/ 888808 h 1355850"/>
                <a:gd name="connsiteX2" fmla="*/ 385117 w 768802"/>
                <a:gd name="connsiteY2" fmla="*/ 568793 h 1355850"/>
                <a:gd name="connsiteX3" fmla="*/ 120927 w 768802"/>
                <a:gd name="connsiteY3" fmla="*/ 612383 h 1355850"/>
                <a:gd name="connsiteX4" fmla="*/ 649090 w 768802"/>
                <a:gd name="connsiteY4" fmla="*/ 481553 h 1355850"/>
                <a:gd name="connsiteX5" fmla="*/ 397353 w 768802"/>
                <a:gd name="connsiteY5" fmla="*/ 526006 h 1355850"/>
                <a:gd name="connsiteX6" fmla="*/ 699701 w 768802"/>
                <a:gd name="connsiteY6" fmla="*/ 707407 h 1355850"/>
                <a:gd name="connsiteX7" fmla="*/ 363116 w 768802"/>
                <a:gd name="connsiteY7" fmla="*/ 775057 h 1355850"/>
                <a:gd name="connsiteX8" fmla="*/ 768802 w 768802"/>
                <a:gd name="connsiteY8" fmla="*/ 932006 h 1355850"/>
                <a:gd name="connsiteX9" fmla="*/ 319604 w 768802"/>
                <a:gd name="connsiteY9" fmla="*/ 1018383 h 1355850"/>
                <a:gd name="connsiteX10" fmla="*/ 423256 w 768802"/>
                <a:gd name="connsiteY10" fmla="*/ 292779 h 1355850"/>
                <a:gd name="connsiteX11" fmla="*/ 155478 w 768802"/>
                <a:gd name="connsiteY11" fmla="*/ 335957 h 1355850"/>
                <a:gd name="connsiteX12" fmla="*/ 544203 w 768802"/>
                <a:gd name="connsiteY12" fmla="*/ 189107 h 1355850"/>
                <a:gd name="connsiteX13" fmla="*/ 276425 w 768802"/>
                <a:gd name="connsiteY13" fmla="*/ 232305 h 1355850"/>
                <a:gd name="connsiteX14" fmla="*/ 588617 w 768802"/>
                <a:gd name="connsiteY14" fmla="*/ 1355851 h 1355850"/>
                <a:gd name="connsiteX15" fmla="*/ 207304 w 768802"/>
                <a:gd name="connsiteY15" fmla="*/ 0 h 1355850"/>
                <a:gd name="connsiteX16" fmla="*/ 0 w 768802"/>
                <a:gd name="connsiteY16" fmla="*/ 1303436 h 1355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8802" h="1355850">
                  <a:moveTo>
                    <a:pt x="343056" y="842532"/>
                  </a:moveTo>
                  <a:lnTo>
                    <a:pt x="69101" y="888808"/>
                  </a:lnTo>
                  <a:moveTo>
                    <a:pt x="385117" y="568793"/>
                  </a:moveTo>
                  <a:lnTo>
                    <a:pt x="120927" y="612383"/>
                  </a:lnTo>
                  <a:moveTo>
                    <a:pt x="649090" y="481553"/>
                  </a:moveTo>
                  <a:lnTo>
                    <a:pt x="397353" y="526006"/>
                  </a:lnTo>
                  <a:moveTo>
                    <a:pt x="699701" y="707407"/>
                  </a:moveTo>
                  <a:lnTo>
                    <a:pt x="363116" y="775057"/>
                  </a:lnTo>
                  <a:moveTo>
                    <a:pt x="768802" y="932006"/>
                  </a:moveTo>
                  <a:lnTo>
                    <a:pt x="319604" y="1018383"/>
                  </a:lnTo>
                  <a:moveTo>
                    <a:pt x="423256" y="292779"/>
                  </a:moveTo>
                  <a:lnTo>
                    <a:pt x="155478" y="335957"/>
                  </a:lnTo>
                  <a:moveTo>
                    <a:pt x="544203" y="189107"/>
                  </a:moveTo>
                  <a:lnTo>
                    <a:pt x="276425" y="232305"/>
                  </a:lnTo>
                  <a:moveTo>
                    <a:pt x="588617" y="1355851"/>
                  </a:moveTo>
                  <a:lnTo>
                    <a:pt x="207304" y="0"/>
                  </a:lnTo>
                  <a:lnTo>
                    <a:pt x="0" y="1303436"/>
                  </a:lnTo>
                </a:path>
              </a:pathLst>
            </a:custGeom>
            <a:noFill/>
            <a:ln w="34531" cap="rnd">
              <a:solidFill>
                <a:srgbClr val="E0E0EA"/>
              </a:solidFill>
              <a:prstDash val="solid"/>
              <a:round/>
            </a:ln>
          </p:spPr>
          <p:txBody>
            <a:bodyPr rtlCol="0" anchor="ctr"/>
            <a:lstStyle/>
            <a:p>
              <a:endParaRPr lang="zh-CN" altLang="en-US"/>
            </a:p>
          </p:txBody>
        </p:sp>
        <p:sp>
          <p:nvSpPr>
            <p:cNvPr id="38" name="任意多边形: 形状 37">
              <a:extLst>
                <a:ext uri="{FF2B5EF4-FFF2-40B4-BE49-F238E27FC236}">
                  <a16:creationId xmlns:a16="http://schemas.microsoft.com/office/drawing/2014/main" id="{DE108F59-9368-7F39-D682-DA67B3124AEB}"/>
                </a:ext>
              </a:extLst>
            </p:cNvPr>
            <p:cNvSpPr/>
            <p:nvPr/>
          </p:nvSpPr>
          <p:spPr>
            <a:xfrm>
              <a:off x="4986014" y="5269456"/>
              <a:ext cx="436522" cy="1046184"/>
            </a:xfrm>
            <a:custGeom>
              <a:avLst/>
              <a:gdLst>
                <a:gd name="connsiteX0" fmla="*/ 588617 w 588616"/>
                <a:gd name="connsiteY0" fmla="*/ 1355851 h 1355850"/>
                <a:gd name="connsiteX1" fmla="*/ 207324 w 588616"/>
                <a:gd name="connsiteY1" fmla="*/ 0 h 1355850"/>
                <a:gd name="connsiteX2" fmla="*/ 0 w 588616"/>
                <a:gd name="connsiteY2" fmla="*/ 1303456 h 1355850"/>
              </a:gdLst>
              <a:ahLst/>
              <a:cxnLst>
                <a:cxn ang="0">
                  <a:pos x="connsiteX0" y="connsiteY0"/>
                </a:cxn>
                <a:cxn ang="0">
                  <a:pos x="connsiteX1" y="connsiteY1"/>
                </a:cxn>
                <a:cxn ang="0">
                  <a:pos x="connsiteX2" y="connsiteY2"/>
                </a:cxn>
              </a:cxnLst>
              <a:rect l="l" t="t" r="r" b="b"/>
              <a:pathLst>
                <a:path w="588616" h="1355850">
                  <a:moveTo>
                    <a:pt x="588617" y="1355851"/>
                  </a:moveTo>
                  <a:lnTo>
                    <a:pt x="207324" y="0"/>
                  </a:lnTo>
                  <a:lnTo>
                    <a:pt x="0" y="1303456"/>
                  </a:lnTo>
                </a:path>
              </a:pathLst>
            </a:custGeom>
            <a:noFill/>
            <a:ln w="34531" cap="rnd">
              <a:solidFill>
                <a:srgbClr val="E0E0EA"/>
              </a:solidFill>
              <a:prstDash val="solid"/>
              <a:round/>
            </a:ln>
          </p:spPr>
          <p:txBody>
            <a:bodyPr rtlCol="0" anchor="ctr"/>
            <a:lstStyle/>
            <a:p>
              <a:endParaRPr lang="zh-CN" altLang="en-US"/>
            </a:p>
          </p:txBody>
        </p:sp>
        <p:sp>
          <p:nvSpPr>
            <p:cNvPr id="39" name="任意多边形: 形状 38">
              <a:extLst>
                <a:ext uri="{FF2B5EF4-FFF2-40B4-BE49-F238E27FC236}">
                  <a16:creationId xmlns:a16="http://schemas.microsoft.com/office/drawing/2014/main" id="{753FF8D6-0E68-CE50-089B-4F21F31F5E5B}"/>
                </a:ext>
              </a:extLst>
            </p:cNvPr>
            <p:cNvSpPr/>
            <p:nvPr/>
          </p:nvSpPr>
          <p:spPr>
            <a:xfrm>
              <a:off x="5302388" y="4860919"/>
              <a:ext cx="134838" cy="198589"/>
            </a:xfrm>
            <a:custGeom>
              <a:avLst/>
              <a:gdLst>
                <a:gd name="connsiteX0" fmla="*/ 42809 w 181819"/>
                <a:gd name="connsiteY0" fmla="*/ 10320 h 257371"/>
                <a:gd name="connsiteX1" fmla="*/ 7886 w 181819"/>
                <a:gd name="connsiteY1" fmla="*/ 138934 h 257371"/>
                <a:gd name="connsiteX2" fmla="*/ 59418 w 181819"/>
                <a:gd name="connsiteY2" fmla="*/ 162170 h 257371"/>
                <a:gd name="connsiteX3" fmla="*/ 45084 w 181819"/>
                <a:gd name="connsiteY3" fmla="*/ 187426 h 257371"/>
                <a:gd name="connsiteX4" fmla="*/ 3239 w 181819"/>
                <a:gd name="connsiteY4" fmla="*/ 224212 h 257371"/>
                <a:gd name="connsiteX5" fmla="*/ 138598 w 181819"/>
                <a:gd name="connsiteY5" fmla="*/ 257371 h 257371"/>
                <a:gd name="connsiteX6" fmla="*/ 112009 w 181819"/>
                <a:gd name="connsiteY6" fmla="*/ 201212 h 257371"/>
                <a:gd name="connsiteX7" fmla="*/ 120284 w 181819"/>
                <a:gd name="connsiteY7" fmla="*/ 146444 h 257371"/>
                <a:gd name="connsiteX8" fmla="*/ 180051 w 181819"/>
                <a:gd name="connsiteY8" fmla="*/ 77186 h 257371"/>
                <a:gd name="connsiteX9" fmla="*/ 42809 w 181819"/>
                <a:gd name="connsiteY9" fmla="*/ 10320 h 257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1819" h="257371">
                  <a:moveTo>
                    <a:pt x="42809" y="10320"/>
                  </a:moveTo>
                  <a:cubicBezTo>
                    <a:pt x="8474" y="36537"/>
                    <a:pt x="-12193" y="117247"/>
                    <a:pt x="7886" y="138934"/>
                  </a:cubicBezTo>
                  <a:cubicBezTo>
                    <a:pt x="16436" y="148170"/>
                    <a:pt x="36888" y="160209"/>
                    <a:pt x="59418" y="162170"/>
                  </a:cubicBezTo>
                  <a:cubicBezTo>
                    <a:pt x="54006" y="172092"/>
                    <a:pt x="49241" y="180505"/>
                    <a:pt x="45084" y="187426"/>
                  </a:cubicBezTo>
                  <a:cubicBezTo>
                    <a:pt x="32730" y="207977"/>
                    <a:pt x="18789" y="220252"/>
                    <a:pt x="3239" y="224212"/>
                  </a:cubicBezTo>
                  <a:lnTo>
                    <a:pt x="138598" y="257371"/>
                  </a:lnTo>
                  <a:cubicBezTo>
                    <a:pt x="121519" y="238194"/>
                    <a:pt x="112656" y="219487"/>
                    <a:pt x="112009" y="201212"/>
                  </a:cubicBezTo>
                  <a:cubicBezTo>
                    <a:pt x="111597" y="189407"/>
                    <a:pt x="114342" y="171171"/>
                    <a:pt x="120284" y="146444"/>
                  </a:cubicBezTo>
                  <a:cubicBezTo>
                    <a:pt x="148795" y="130757"/>
                    <a:pt x="172816" y="105246"/>
                    <a:pt x="180051" y="77186"/>
                  </a:cubicBezTo>
                  <a:cubicBezTo>
                    <a:pt x="197778" y="8300"/>
                    <a:pt x="77164" y="-15878"/>
                    <a:pt x="42809" y="10320"/>
                  </a:cubicBezTo>
                  <a:close/>
                </a:path>
              </a:pathLst>
            </a:custGeom>
            <a:gradFill>
              <a:gsLst>
                <a:gs pos="0">
                  <a:srgbClr val="FFD2C4"/>
                </a:gs>
                <a:gs pos="50000">
                  <a:srgbClr val="FFC5B3"/>
                </a:gs>
                <a:gs pos="100000">
                  <a:srgbClr val="FFB8A3"/>
                </a:gs>
              </a:gsLst>
              <a:lin ang="4616427" scaled="1"/>
            </a:gradFill>
            <a:ln w="19598"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DECC0A81-73ED-B405-0D3E-B3149BCEF05C}"/>
                </a:ext>
              </a:extLst>
            </p:cNvPr>
            <p:cNvSpPr/>
            <p:nvPr/>
          </p:nvSpPr>
          <p:spPr>
            <a:xfrm>
              <a:off x="5317073" y="4819840"/>
              <a:ext cx="133302" cy="175652"/>
            </a:xfrm>
            <a:custGeom>
              <a:avLst/>
              <a:gdLst>
                <a:gd name="connsiteX0" fmla="*/ 89070 w 179747"/>
                <a:gd name="connsiteY0" fmla="*/ 227645 h 227645"/>
                <a:gd name="connsiteX1" fmla="*/ 179251 w 179747"/>
                <a:gd name="connsiteY1" fmla="*/ 113326 h 227645"/>
                <a:gd name="connsiteX2" fmla="*/ 163662 w 179747"/>
                <a:gd name="connsiteY2" fmla="*/ 76932 h 227645"/>
                <a:gd name="connsiteX3" fmla="*/ 107659 w 179747"/>
                <a:gd name="connsiteY3" fmla="*/ 15184 h 227645"/>
                <a:gd name="connsiteX4" fmla="*/ 74344 w 179747"/>
                <a:gd name="connsiteY4" fmla="*/ 14380 h 227645"/>
                <a:gd name="connsiteX5" fmla="*/ 42695 w 179747"/>
                <a:gd name="connsiteY5" fmla="*/ 1379 h 227645"/>
                <a:gd name="connsiteX6" fmla="*/ 8007 w 179747"/>
                <a:gd name="connsiteY6" fmla="*/ 11047 h 227645"/>
                <a:gd name="connsiteX7" fmla="*/ 9831 w 179747"/>
                <a:gd name="connsiteY7" fmla="*/ 63735 h 227645"/>
                <a:gd name="connsiteX8" fmla="*/ 49186 w 179747"/>
                <a:gd name="connsiteY8" fmla="*/ 88305 h 227645"/>
                <a:gd name="connsiteX9" fmla="*/ 64971 w 179747"/>
                <a:gd name="connsiteY9" fmla="*/ 153112 h 227645"/>
                <a:gd name="connsiteX10" fmla="*/ 70775 w 179747"/>
                <a:gd name="connsiteY10" fmla="*/ 143857 h 227645"/>
                <a:gd name="connsiteX11" fmla="*/ 102855 w 179747"/>
                <a:gd name="connsiteY11" fmla="*/ 129131 h 227645"/>
                <a:gd name="connsiteX12" fmla="*/ 100875 w 179747"/>
                <a:gd name="connsiteY12" fmla="*/ 157740 h 227645"/>
                <a:gd name="connsiteX13" fmla="*/ 77599 w 179747"/>
                <a:gd name="connsiteY13" fmla="*/ 203056 h 227645"/>
                <a:gd name="connsiteX14" fmla="*/ 89070 w 179747"/>
                <a:gd name="connsiteY14" fmla="*/ 227645 h 227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747" h="227645">
                  <a:moveTo>
                    <a:pt x="89070" y="227645"/>
                  </a:moveTo>
                  <a:cubicBezTo>
                    <a:pt x="136190" y="185153"/>
                    <a:pt x="175937" y="136935"/>
                    <a:pt x="179251" y="113326"/>
                  </a:cubicBezTo>
                  <a:cubicBezTo>
                    <a:pt x="181467" y="97580"/>
                    <a:pt x="176270" y="85462"/>
                    <a:pt x="163662" y="76932"/>
                  </a:cubicBezTo>
                  <a:cubicBezTo>
                    <a:pt x="167211" y="45440"/>
                    <a:pt x="148544" y="24851"/>
                    <a:pt x="107659" y="15184"/>
                  </a:cubicBezTo>
                  <a:cubicBezTo>
                    <a:pt x="98561" y="13027"/>
                    <a:pt x="83070" y="18184"/>
                    <a:pt x="74344" y="14380"/>
                  </a:cubicBezTo>
                  <a:cubicBezTo>
                    <a:pt x="58735" y="7556"/>
                    <a:pt x="54029" y="4184"/>
                    <a:pt x="42695" y="1379"/>
                  </a:cubicBezTo>
                  <a:cubicBezTo>
                    <a:pt x="27793" y="-2307"/>
                    <a:pt x="16969" y="1556"/>
                    <a:pt x="8007" y="11047"/>
                  </a:cubicBezTo>
                  <a:cubicBezTo>
                    <a:pt x="-2993" y="22714"/>
                    <a:pt x="-2915" y="44852"/>
                    <a:pt x="9831" y="63735"/>
                  </a:cubicBezTo>
                  <a:cubicBezTo>
                    <a:pt x="21322" y="80717"/>
                    <a:pt x="39460" y="80128"/>
                    <a:pt x="49186" y="88305"/>
                  </a:cubicBezTo>
                  <a:cubicBezTo>
                    <a:pt x="55716" y="93796"/>
                    <a:pt x="60971" y="115385"/>
                    <a:pt x="64971" y="153112"/>
                  </a:cubicBezTo>
                  <a:lnTo>
                    <a:pt x="70775" y="143857"/>
                  </a:lnTo>
                  <a:cubicBezTo>
                    <a:pt x="83697" y="125856"/>
                    <a:pt x="94384" y="120954"/>
                    <a:pt x="102855" y="129131"/>
                  </a:cubicBezTo>
                  <a:cubicBezTo>
                    <a:pt x="111307" y="137308"/>
                    <a:pt x="110659" y="146837"/>
                    <a:pt x="100875" y="157740"/>
                  </a:cubicBezTo>
                  <a:cubicBezTo>
                    <a:pt x="86678" y="180427"/>
                    <a:pt x="78913" y="195546"/>
                    <a:pt x="77599" y="203056"/>
                  </a:cubicBezTo>
                  <a:cubicBezTo>
                    <a:pt x="76285" y="210566"/>
                    <a:pt x="80109" y="218763"/>
                    <a:pt x="89070" y="227645"/>
                  </a:cubicBezTo>
                  <a:close/>
                </a:path>
              </a:pathLst>
            </a:custGeom>
            <a:solidFill>
              <a:srgbClr val="353564"/>
            </a:solidFill>
            <a:ln w="19598"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8A4ABD52-4036-53DC-C142-B89D50A18B58}"/>
                </a:ext>
              </a:extLst>
            </p:cNvPr>
            <p:cNvSpPr/>
            <p:nvPr/>
          </p:nvSpPr>
          <p:spPr>
            <a:xfrm>
              <a:off x="5022646" y="4903628"/>
              <a:ext cx="208169" cy="229110"/>
            </a:xfrm>
            <a:custGeom>
              <a:avLst/>
              <a:gdLst>
                <a:gd name="connsiteX0" fmla="*/ 237717 w 280699"/>
                <a:gd name="connsiteY0" fmla="*/ 207355 h 296926"/>
                <a:gd name="connsiteX1" fmla="*/ 109279 w 280699"/>
                <a:gd name="connsiteY1" fmla="*/ 199178 h 296926"/>
                <a:gd name="connsiteX2" fmla="*/ 45629 w 280699"/>
                <a:gd name="connsiteY2" fmla="*/ 100271 h 296926"/>
                <a:gd name="connsiteX3" fmla="*/ 26569 w 280699"/>
                <a:gd name="connsiteY3" fmla="*/ 4678 h 296926"/>
                <a:gd name="connsiteX4" fmla="*/ 14647 w 280699"/>
                <a:gd name="connsiteY4" fmla="*/ 173941 h 296926"/>
                <a:gd name="connsiteX5" fmla="*/ 114417 w 280699"/>
                <a:gd name="connsiteY5" fmla="*/ 282535 h 296926"/>
                <a:gd name="connsiteX6" fmla="*/ 280700 w 280699"/>
                <a:gd name="connsiteY6" fmla="*/ 274907 h 296926"/>
                <a:gd name="connsiteX7" fmla="*/ 237717 w 280699"/>
                <a:gd name="connsiteY7" fmla="*/ 207355 h 29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699" h="296926">
                  <a:moveTo>
                    <a:pt x="237717" y="207355"/>
                  </a:moveTo>
                  <a:lnTo>
                    <a:pt x="109279" y="199178"/>
                  </a:lnTo>
                  <a:cubicBezTo>
                    <a:pt x="75591" y="159353"/>
                    <a:pt x="54394" y="126390"/>
                    <a:pt x="45629" y="100271"/>
                  </a:cubicBezTo>
                  <a:cubicBezTo>
                    <a:pt x="32511" y="61093"/>
                    <a:pt x="71179" y="40445"/>
                    <a:pt x="26569" y="4678"/>
                  </a:cubicBezTo>
                  <a:cubicBezTo>
                    <a:pt x="-18021" y="-31088"/>
                    <a:pt x="4804" y="149175"/>
                    <a:pt x="14647" y="173941"/>
                  </a:cubicBezTo>
                  <a:cubicBezTo>
                    <a:pt x="24491" y="198707"/>
                    <a:pt x="44727" y="248847"/>
                    <a:pt x="114417" y="282535"/>
                  </a:cubicBezTo>
                  <a:cubicBezTo>
                    <a:pt x="184107" y="316223"/>
                    <a:pt x="269522" y="281025"/>
                    <a:pt x="280700" y="274907"/>
                  </a:cubicBezTo>
                  <a:lnTo>
                    <a:pt x="237717" y="207355"/>
                  </a:lnTo>
                  <a:close/>
                </a:path>
              </a:pathLst>
            </a:custGeom>
            <a:gradFill>
              <a:gsLst>
                <a:gs pos="0">
                  <a:srgbClr val="FFD2C4"/>
                </a:gs>
                <a:gs pos="50000">
                  <a:srgbClr val="FFC5B3"/>
                </a:gs>
                <a:gs pos="100000">
                  <a:srgbClr val="FFB8A3"/>
                </a:gs>
              </a:gsLst>
              <a:lin ang="12897382" scaled="1"/>
            </a:gradFill>
            <a:ln w="19598"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2B8E81D2-350C-212E-6FFC-FC1071ADD00A}"/>
                </a:ext>
              </a:extLst>
            </p:cNvPr>
            <p:cNvSpPr/>
            <p:nvPr/>
          </p:nvSpPr>
          <p:spPr>
            <a:xfrm>
              <a:off x="5097844" y="5658429"/>
              <a:ext cx="283243" cy="392306"/>
            </a:xfrm>
            <a:custGeom>
              <a:avLst/>
              <a:gdLst>
                <a:gd name="connsiteX0" fmla="*/ 336956 w 381932"/>
                <a:gd name="connsiteY0" fmla="*/ 443587 h 508427"/>
                <a:gd name="connsiteX1" fmla="*/ 268031 w 381932"/>
                <a:gd name="connsiteY1" fmla="*/ 468157 h 508427"/>
                <a:gd name="connsiteX2" fmla="*/ 252932 w 381932"/>
                <a:gd name="connsiteY2" fmla="*/ 497080 h 508427"/>
                <a:gd name="connsiteX3" fmla="*/ 339250 w 381932"/>
                <a:gd name="connsiteY3" fmla="*/ 505708 h 508427"/>
                <a:gd name="connsiteX4" fmla="*/ 380860 w 381932"/>
                <a:gd name="connsiteY4" fmla="*/ 468843 h 508427"/>
                <a:gd name="connsiteX5" fmla="*/ 360761 w 381932"/>
                <a:gd name="connsiteY5" fmla="*/ 423449 h 508427"/>
                <a:gd name="connsiteX6" fmla="*/ 339054 w 381932"/>
                <a:gd name="connsiteY6" fmla="*/ 427037 h 508427"/>
                <a:gd name="connsiteX7" fmla="*/ 336956 w 381932"/>
                <a:gd name="connsiteY7" fmla="*/ 443587 h 508427"/>
                <a:gd name="connsiteX8" fmla="*/ 78198 w 381932"/>
                <a:gd name="connsiteY8" fmla="*/ 26920 h 508427"/>
                <a:gd name="connsiteX9" fmla="*/ 17960 w 381932"/>
                <a:gd name="connsiteY9" fmla="*/ 68490 h 508427"/>
                <a:gd name="connsiteX10" fmla="*/ 10881 w 381932"/>
                <a:gd name="connsiteY10" fmla="*/ 100315 h 508427"/>
                <a:gd name="connsiteX11" fmla="*/ 96474 w 381932"/>
                <a:gd name="connsiteY11" fmla="*/ 86315 h 508427"/>
                <a:gd name="connsiteX12" fmla="*/ 127142 w 381932"/>
                <a:gd name="connsiteY12" fmla="*/ 39940 h 508427"/>
                <a:gd name="connsiteX13" fmla="*/ 95964 w 381932"/>
                <a:gd name="connsiteY13" fmla="*/ 1291 h 508427"/>
                <a:gd name="connsiteX14" fmla="*/ 75943 w 381932"/>
                <a:gd name="connsiteY14" fmla="*/ 10370 h 508427"/>
                <a:gd name="connsiteX15" fmla="*/ 78198 w 381932"/>
                <a:gd name="connsiteY15" fmla="*/ 26920 h 508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81932" h="508427">
                  <a:moveTo>
                    <a:pt x="336956" y="443587"/>
                  </a:moveTo>
                  <a:cubicBezTo>
                    <a:pt x="303229" y="461882"/>
                    <a:pt x="280267" y="470059"/>
                    <a:pt x="268031" y="468157"/>
                  </a:cubicBezTo>
                  <a:cubicBezTo>
                    <a:pt x="249677" y="465294"/>
                    <a:pt x="237225" y="483667"/>
                    <a:pt x="252932" y="497080"/>
                  </a:cubicBezTo>
                  <a:cubicBezTo>
                    <a:pt x="268639" y="510492"/>
                    <a:pt x="325249" y="503531"/>
                    <a:pt x="339250" y="505708"/>
                  </a:cubicBezTo>
                  <a:cubicBezTo>
                    <a:pt x="353251" y="507884"/>
                    <a:pt x="388507" y="519669"/>
                    <a:pt x="380860" y="468843"/>
                  </a:cubicBezTo>
                  <a:cubicBezTo>
                    <a:pt x="375781" y="434940"/>
                    <a:pt x="369075" y="419821"/>
                    <a:pt x="360761" y="423449"/>
                  </a:cubicBezTo>
                  <a:lnTo>
                    <a:pt x="339054" y="427037"/>
                  </a:lnTo>
                  <a:lnTo>
                    <a:pt x="336956" y="443587"/>
                  </a:lnTo>
                  <a:close/>
                  <a:moveTo>
                    <a:pt x="78198" y="26920"/>
                  </a:moveTo>
                  <a:cubicBezTo>
                    <a:pt x="50354" y="53293"/>
                    <a:pt x="30274" y="67157"/>
                    <a:pt x="17960" y="68490"/>
                  </a:cubicBezTo>
                  <a:cubicBezTo>
                    <a:pt x="-492" y="70471"/>
                    <a:pt x="-7767" y="91432"/>
                    <a:pt x="10881" y="100315"/>
                  </a:cubicBezTo>
                  <a:cubicBezTo>
                    <a:pt x="29509" y="109218"/>
                    <a:pt x="82394" y="87825"/>
                    <a:pt x="96474" y="86315"/>
                  </a:cubicBezTo>
                  <a:cubicBezTo>
                    <a:pt x="110572" y="84805"/>
                    <a:pt x="147672" y="87040"/>
                    <a:pt x="127142" y="39940"/>
                  </a:cubicBezTo>
                  <a:cubicBezTo>
                    <a:pt x="113455" y="8526"/>
                    <a:pt x="103062" y="-4356"/>
                    <a:pt x="95964" y="1291"/>
                  </a:cubicBezTo>
                  <a:lnTo>
                    <a:pt x="75943" y="10370"/>
                  </a:lnTo>
                  <a:lnTo>
                    <a:pt x="78198" y="26920"/>
                  </a:lnTo>
                  <a:close/>
                </a:path>
              </a:pathLst>
            </a:custGeom>
            <a:solidFill>
              <a:srgbClr val="3E3E6E"/>
            </a:solidFill>
            <a:ln w="19598"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9F720F8B-7D12-FF11-10C5-F97E6EF7ACD8}"/>
                </a:ext>
              </a:extLst>
            </p:cNvPr>
            <p:cNvSpPr/>
            <p:nvPr/>
          </p:nvSpPr>
          <p:spPr>
            <a:xfrm>
              <a:off x="5085026" y="5298505"/>
              <a:ext cx="384369" cy="373983"/>
            </a:xfrm>
            <a:custGeom>
              <a:avLst/>
              <a:gdLst>
                <a:gd name="connsiteX0" fmla="*/ 508698 w 518293"/>
                <a:gd name="connsiteY0" fmla="*/ 43299 h 484681"/>
                <a:gd name="connsiteX1" fmla="*/ 362220 w 518293"/>
                <a:gd name="connsiteY1" fmla="*/ 218562 h 484681"/>
                <a:gd name="connsiteX2" fmla="*/ 114247 w 518293"/>
                <a:gd name="connsiteY2" fmla="*/ 281958 h 484681"/>
                <a:gd name="connsiteX3" fmla="*/ 134601 w 518293"/>
                <a:gd name="connsiteY3" fmla="*/ 474732 h 484681"/>
                <a:gd name="connsiteX4" fmla="*/ 77951 w 518293"/>
                <a:gd name="connsiteY4" fmla="*/ 471202 h 484681"/>
                <a:gd name="connsiteX5" fmla="*/ 49734 w 518293"/>
                <a:gd name="connsiteY5" fmla="*/ 10199 h 484681"/>
                <a:gd name="connsiteX6" fmla="*/ 508698 w 518293"/>
                <a:gd name="connsiteY6" fmla="*/ 43299 h 484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8293" h="484681">
                  <a:moveTo>
                    <a:pt x="508698" y="43299"/>
                  </a:moveTo>
                  <a:cubicBezTo>
                    <a:pt x="540895" y="185247"/>
                    <a:pt x="492070" y="243662"/>
                    <a:pt x="362220" y="218562"/>
                  </a:cubicBezTo>
                  <a:cubicBezTo>
                    <a:pt x="167446" y="180933"/>
                    <a:pt x="94285" y="97439"/>
                    <a:pt x="114247" y="281958"/>
                  </a:cubicBezTo>
                  <a:cubicBezTo>
                    <a:pt x="127542" y="404964"/>
                    <a:pt x="134327" y="469221"/>
                    <a:pt x="134601" y="474732"/>
                  </a:cubicBezTo>
                  <a:cubicBezTo>
                    <a:pt x="96835" y="489085"/>
                    <a:pt x="77951" y="487909"/>
                    <a:pt x="77951" y="471202"/>
                  </a:cubicBezTo>
                  <a:cubicBezTo>
                    <a:pt x="77951" y="446162"/>
                    <a:pt x="-76762" y="41397"/>
                    <a:pt x="49734" y="10199"/>
                  </a:cubicBezTo>
                  <a:cubicBezTo>
                    <a:pt x="134072" y="-10606"/>
                    <a:pt x="287060" y="414"/>
                    <a:pt x="508698" y="43299"/>
                  </a:cubicBezTo>
                  <a:close/>
                </a:path>
              </a:pathLst>
            </a:custGeom>
            <a:gradFill>
              <a:gsLst>
                <a:gs pos="0">
                  <a:schemeClr val="accent1">
                    <a:lumMod val="60000"/>
                    <a:lumOff val="40000"/>
                  </a:schemeClr>
                </a:gs>
                <a:gs pos="50000">
                  <a:schemeClr val="accent1">
                    <a:lumMod val="60000"/>
                    <a:lumOff val="40000"/>
                  </a:schemeClr>
                </a:gs>
                <a:gs pos="100000">
                  <a:schemeClr val="accent1">
                    <a:lumMod val="40000"/>
                    <a:lumOff val="60000"/>
                  </a:schemeClr>
                </a:gs>
              </a:gsLst>
              <a:lin ang="16460134" scaled="1"/>
            </a:gradFill>
            <a:ln w="1959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44" name="任意多边形: 形状 43">
              <a:extLst>
                <a:ext uri="{FF2B5EF4-FFF2-40B4-BE49-F238E27FC236}">
                  <a16:creationId xmlns:a16="http://schemas.microsoft.com/office/drawing/2014/main" id="{C46FF275-3B4A-5A3C-9C3E-D60A0A4E1C61}"/>
                </a:ext>
              </a:extLst>
            </p:cNvPr>
            <p:cNvSpPr/>
            <p:nvPr/>
          </p:nvSpPr>
          <p:spPr>
            <a:xfrm>
              <a:off x="5304712" y="5321626"/>
              <a:ext cx="165472" cy="670074"/>
            </a:xfrm>
            <a:custGeom>
              <a:avLst/>
              <a:gdLst>
                <a:gd name="connsiteX0" fmla="*/ 14989 w 223127"/>
                <a:gd name="connsiteY0" fmla="*/ 108476 h 868414"/>
                <a:gd name="connsiteX1" fmla="*/ 126 w 223127"/>
                <a:gd name="connsiteY1" fmla="*/ 304014 h 868414"/>
                <a:gd name="connsiteX2" fmla="*/ 53874 w 223127"/>
                <a:gd name="connsiteY2" fmla="*/ 868414 h 868414"/>
                <a:gd name="connsiteX3" fmla="*/ 102268 w 223127"/>
                <a:gd name="connsiteY3" fmla="*/ 868414 h 868414"/>
                <a:gd name="connsiteX4" fmla="*/ 215548 w 223127"/>
                <a:gd name="connsiteY4" fmla="*/ 226481 h 868414"/>
                <a:gd name="connsiteX5" fmla="*/ 203195 w 223127"/>
                <a:gd name="connsiteY5" fmla="*/ 5510 h 868414"/>
                <a:gd name="connsiteX6" fmla="*/ 14989 w 223127"/>
                <a:gd name="connsiteY6" fmla="*/ 108476 h 868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127" h="868414">
                  <a:moveTo>
                    <a:pt x="14989" y="108476"/>
                  </a:moveTo>
                  <a:cubicBezTo>
                    <a:pt x="14989" y="108476"/>
                    <a:pt x="-1600" y="176694"/>
                    <a:pt x="126" y="304014"/>
                  </a:cubicBezTo>
                  <a:cubicBezTo>
                    <a:pt x="2714" y="497004"/>
                    <a:pt x="26990" y="786411"/>
                    <a:pt x="53874" y="868414"/>
                  </a:cubicBezTo>
                  <a:cubicBezTo>
                    <a:pt x="59756" y="867552"/>
                    <a:pt x="75874" y="867552"/>
                    <a:pt x="102268" y="868414"/>
                  </a:cubicBezTo>
                  <a:cubicBezTo>
                    <a:pt x="170350" y="503985"/>
                    <a:pt x="208116" y="290014"/>
                    <a:pt x="215548" y="226481"/>
                  </a:cubicBezTo>
                  <a:cubicBezTo>
                    <a:pt x="226686" y="131202"/>
                    <a:pt x="227843" y="14353"/>
                    <a:pt x="203195" y="5510"/>
                  </a:cubicBezTo>
                  <a:cubicBezTo>
                    <a:pt x="121916" y="-23649"/>
                    <a:pt x="14989" y="70611"/>
                    <a:pt x="14989" y="108476"/>
                  </a:cubicBezTo>
                  <a:close/>
                </a:path>
              </a:pathLst>
            </a:custGeom>
            <a:gradFill>
              <a:gsLst>
                <a:gs pos="0">
                  <a:schemeClr val="accent1">
                    <a:lumMod val="60000"/>
                    <a:lumOff val="40000"/>
                  </a:schemeClr>
                </a:gs>
                <a:gs pos="50000">
                  <a:schemeClr val="accent1">
                    <a:lumMod val="60000"/>
                    <a:lumOff val="40000"/>
                  </a:schemeClr>
                </a:gs>
                <a:gs pos="100000">
                  <a:schemeClr val="accent1">
                    <a:lumMod val="40000"/>
                    <a:lumOff val="60000"/>
                  </a:schemeClr>
                </a:gs>
              </a:gsLst>
              <a:lin ang="16460134" scaled="1"/>
            </a:gradFill>
            <a:ln w="19598"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72B43C20-C4CC-806B-9C39-5D4DDA5A7891}"/>
                </a:ext>
              </a:extLst>
            </p:cNvPr>
            <p:cNvSpPr/>
            <p:nvPr/>
          </p:nvSpPr>
          <p:spPr>
            <a:xfrm>
              <a:off x="5150460" y="5019577"/>
              <a:ext cx="318934" cy="412231"/>
            </a:xfrm>
            <a:custGeom>
              <a:avLst/>
              <a:gdLst>
                <a:gd name="connsiteX0" fmla="*/ 228907 w 430058"/>
                <a:gd name="connsiteY0" fmla="*/ 1140 h 534250"/>
                <a:gd name="connsiteX1" fmla="*/ 326931 w 430058"/>
                <a:gd name="connsiteY1" fmla="*/ 15455 h 534250"/>
                <a:gd name="connsiteX2" fmla="*/ 421386 w 430058"/>
                <a:gd name="connsiteY2" fmla="*/ 142363 h 534250"/>
                <a:gd name="connsiteX3" fmla="*/ 421386 w 430058"/>
                <a:gd name="connsiteY3" fmla="*/ 507518 h 534250"/>
                <a:gd name="connsiteX4" fmla="*/ 122980 w 430058"/>
                <a:gd name="connsiteY4" fmla="*/ 456398 h 534250"/>
                <a:gd name="connsiteX5" fmla="*/ 110411 w 430058"/>
                <a:gd name="connsiteY5" fmla="*/ 161030 h 534250"/>
                <a:gd name="connsiteX6" fmla="*/ 15426 w 430058"/>
                <a:gd name="connsiteY6" fmla="*/ 176148 h 534250"/>
                <a:gd name="connsiteX7" fmla="*/ 543 w 430058"/>
                <a:gd name="connsiteY7" fmla="*/ 117322 h 534250"/>
                <a:gd name="connsiteX8" fmla="*/ 15426 w 430058"/>
                <a:gd name="connsiteY8" fmla="*/ 53790 h 534250"/>
                <a:gd name="connsiteX9" fmla="*/ 228907 w 430058"/>
                <a:gd name="connsiteY9" fmla="*/ 1140 h 534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0058" h="534250">
                  <a:moveTo>
                    <a:pt x="228907" y="1140"/>
                  </a:moveTo>
                  <a:cubicBezTo>
                    <a:pt x="251927" y="10278"/>
                    <a:pt x="262104" y="54927"/>
                    <a:pt x="326931" y="15455"/>
                  </a:cubicBezTo>
                  <a:cubicBezTo>
                    <a:pt x="335029" y="14337"/>
                    <a:pt x="440819" y="49652"/>
                    <a:pt x="421386" y="142363"/>
                  </a:cubicBezTo>
                  <a:cubicBezTo>
                    <a:pt x="401974" y="235053"/>
                    <a:pt x="448368" y="468986"/>
                    <a:pt x="421386" y="507518"/>
                  </a:cubicBezTo>
                  <a:cubicBezTo>
                    <a:pt x="394405" y="546049"/>
                    <a:pt x="145432" y="553736"/>
                    <a:pt x="122980" y="456398"/>
                  </a:cubicBezTo>
                  <a:cubicBezTo>
                    <a:pt x="108018" y="391493"/>
                    <a:pt x="103822" y="293037"/>
                    <a:pt x="110411" y="161030"/>
                  </a:cubicBezTo>
                  <a:cubicBezTo>
                    <a:pt x="55055" y="174286"/>
                    <a:pt x="23387" y="179325"/>
                    <a:pt x="15426" y="176148"/>
                  </a:cubicBezTo>
                  <a:cubicBezTo>
                    <a:pt x="3484" y="171403"/>
                    <a:pt x="543" y="137323"/>
                    <a:pt x="543" y="117322"/>
                  </a:cubicBezTo>
                  <a:cubicBezTo>
                    <a:pt x="543" y="97302"/>
                    <a:pt x="-4379" y="67183"/>
                    <a:pt x="15426" y="53790"/>
                  </a:cubicBezTo>
                  <a:cubicBezTo>
                    <a:pt x="35250" y="40397"/>
                    <a:pt x="205866" y="-7998"/>
                    <a:pt x="228907" y="1140"/>
                  </a:cubicBezTo>
                  <a:close/>
                </a:path>
              </a:pathLst>
            </a:custGeom>
            <a:solidFill>
              <a:schemeClr val="accent1">
                <a:lumMod val="60000"/>
                <a:lumOff val="40000"/>
              </a:schemeClr>
            </a:solidFill>
            <a:ln w="19598" cap="flat">
              <a:noFill/>
              <a:prstDash val="solid"/>
              <a:miter/>
            </a:ln>
          </p:spPr>
          <p:txBody>
            <a:bodyPr rtlCol="0" anchor="ctr"/>
            <a:lstStyle/>
            <a:p>
              <a:endParaRPr lang="zh-CN" altLang="en-US"/>
            </a:p>
          </p:txBody>
        </p:sp>
      </p:grpSp>
      <p:sp>
        <p:nvSpPr>
          <p:cNvPr id="59" name="标题 3">
            <a:extLst>
              <a:ext uri="{FF2B5EF4-FFF2-40B4-BE49-F238E27FC236}">
                <a16:creationId xmlns:a16="http://schemas.microsoft.com/office/drawing/2014/main" id="{A2464695-5249-8605-1445-BD57F08CCFBA}"/>
              </a:ext>
            </a:extLst>
          </p:cNvPr>
          <p:cNvSpPr txBox="1"/>
          <p:nvPr/>
        </p:nvSpPr>
        <p:spPr>
          <a:xfrm>
            <a:off x="3844359" y="3207514"/>
            <a:ext cx="3008028" cy="385763"/>
          </a:xfrm>
          <a:prstGeom prst="rect">
            <a:avLst/>
          </a:prstGeom>
        </p:spPr>
        <p:txBody>
          <a:bodyP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r>
              <a:rPr lang="zh-CN" altLang="en-US" sz="2000" b="1" kern="0" noProof="1">
                <a:gradFill>
                  <a:gsLst>
                    <a:gs pos="0">
                      <a:schemeClr val="accent1">
                        <a:lumMod val="60000"/>
                        <a:lumOff val="40000"/>
                      </a:schemeClr>
                    </a:gs>
                    <a:gs pos="77000">
                      <a:schemeClr val="accent1">
                        <a:lumMod val="75000"/>
                      </a:schemeClr>
                    </a:gs>
                  </a:gsLst>
                  <a:lin ang="2700000" scaled="0"/>
                </a:gradFill>
                <a:latin typeface="+mj-ea"/>
                <a:cs typeface="+mn-ea"/>
                <a:sym typeface="+mn-lt"/>
              </a:rPr>
              <a:t>此处输入您的标题</a:t>
            </a:r>
            <a:endParaRPr lang="en-GB" sz="2000" strike="noStrike" noProof="1">
              <a:gradFill>
                <a:gsLst>
                  <a:gs pos="0">
                    <a:schemeClr val="accent1">
                      <a:lumMod val="60000"/>
                      <a:lumOff val="40000"/>
                    </a:schemeClr>
                  </a:gs>
                  <a:gs pos="77000">
                    <a:schemeClr val="accent1">
                      <a:lumMod val="75000"/>
                    </a:schemeClr>
                  </a:gs>
                </a:gsLst>
                <a:lin ang="2700000" scaled="0"/>
              </a:gradFill>
              <a:latin typeface="+mj-ea"/>
              <a:cs typeface="+mn-ea"/>
              <a:sym typeface="+mn-lt"/>
            </a:endParaRPr>
          </a:p>
        </p:txBody>
      </p:sp>
      <p:sp>
        <p:nvSpPr>
          <p:cNvPr id="60" name="标题 3">
            <a:extLst>
              <a:ext uri="{FF2B5EF4-FFF2-40B4-BE49-F238E27FC236}">
                <a16:creationId xmlns:a16="http://schemas.microsoft.com/office/drawing/2014/main" id="{68449324-36C0-C35E-6AEC-349D6B951697}"/>
              </a:ext>
            </a:extLst>
          </p:cNvPr>
          <p:cNvSpPr txBox="1"/>
          <p:nvPr/>
        </p:nvSpPr>
        <p:spPr>
          <a:xfrm>
            <a:off x="6083131" y="4995276"/>
            <a:ext cx="3008028" cy="385763"/>
          </a:xfrm>
          <a:prstGeom prst="rect">
            <a:avLst/>
          </a:prstGeom>
        </p:spPr>
        <p:txBody>
          <a:bodyP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r>
              <a:rPr lang="zh-CN" altLang="en-US" sz="2000" b="1" kern="0" noProof="1">
                <a:gradFill>
                  <a:gsLst>
                    <a:gs pos="0">
                      <a:schemeClr val="accent1">
                        <a:lumMod val="60000"/>
                        <a:lumOff val="40000"/>
                      </a:schemeClr>
                    </a:gs>
                    <a:gs pos="77000">
                      <a:schemeClr val="accent1">
                        <a:lumMod val="75000"/>
                      </a:schemeClr>
                    </a:gs>
                  </a:gsLst>
                  <a:lin ang="2700000" scaled="0"/>
                </a:gradFill>
                <a:latin typeface="+mj-ea"/>
                <a:cs typeface="+mn-ea"/>
                <a:sym typeface="+mn-lt"/>
              </a:rPr>
              <a:t>此处输入您的标题</a:t>
            </a:r>
            <a:endParaRPr lang="en-GB" sz="2000" strike="noStrike" noProof="1">
              <a:gradFill>
                <a:gsLst>
                  <a:gs pos="0">
                    <a:schemeClr val="accent1">
                      <a:lumMod val="60000"/>
                      <a:lumOff val="40000"/>
                    </a:schemeClr>
                  </a:gs>
                  <a:gs pos="77000">
                    <a:schemeClr val="accent1">
                      <a:lumMod val="75000"/>
                    </a:schemeClr>
                  </a:gs>
                </a:gsLst>
                <a:lin ang="2700000" scaled="0"/>
              </a:gradFill>
              <a:latin typeface="+mj-ea"/>
              <a:cs typeface="+mn-ea"/>
              <a:sym typeface="+mn-lt"/>
            </a:endParaRPr>
          </a:p>
        </p:txBody>
      </p:sp>
    </p:spTree>
    <p:extLst>
      <p:ext uri="{BB962C8B-B14F-4D97-AF65-F5344CB8AC3E}">
        <p14:creationId xmlns:p14="http://schemas.microsoft.com/office/powerpoint/2010/main" val="21116495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alpha val="73000"/>
              </a:schemeClr>
            </a:gs>
            <a:gs pos="100000">
              <a:schemeClr val="accent1">
                <a:lumMod val="60000"/>
                <a:lumOff val="40000"/>
                <a:alpha val="5000"/>
              </a:schemeClr>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10" name="矩形: 单圆角 9">
            <a:extLst>
              <a:ext uri="{FF2B5EF4-FFF2-40B4-BE49-F238E27FC236}">
                <a16:creationId xmlns:a16="http://schemas.microsoft.com/office/drawing/2014/main" id="{658801E9-9E52-C143-949B-F81F5C7D7A66}"/>
              </a:ext>
            </a:extLst>
          </p:cNvPr>
          <p:cNvSpPr/>
          <p:nvPr/>
        </p:nvSpPr>
        <p:spPr>
          <a:xfrm rot="10800000" flipH="1">
            <a:off x="966387" y="1964861"/>
            <a:ext cx="4373782" cy="3409777"/>
          </a:xfrm>
          <a:prstGeom prst="round1Rect">
            <a:avLst>
              <a:gd name="adj" fmla="val 8718"/>
            </a:avLst>
          </a:prstGeom>
          <a:solidFill>
            <a:schemeClr val="bg1"/>
          </a:solidFill>
          <a:ln w="6350">
            <a:gradFill>
              <a:gsLst>
                <a:gs pos="0">
                  <a:schemeClr val="accent1">
                    <a:lumMod val="40000"/>
                    <a:lumOff val="60000"/>
                    <a:alpha val="0"/>
                  </a:schemeClr>
                </a:gs>
                <a:gs pos="100000">
                  <a:schemeClr val="accent1">
                    <a:lumMod val="75000"/>
                  </a:schemeClr>
                </a:gs>
              </a:gsLst>
              <a:lin ang="5400000" scaled="1"/>
            </a:gradFill>
            <a:prstDash val="solid"/>
          </a:ln>
          <a:effectLst>
            <a:outerShdw blurRad="139700" dist="101600" dir="2700000" algn="tl"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1" name="矩形 10">
            <a:extLst>
              <a:ext uri="{FF2B5EF4-FFF2-40B4-BE49-F238E27FC236}">
                <a16:creationId xmlns:a16="http://schemas.microsoft.com/office/drawing/2014/main" id="{265FBE71-CCCD-1F23-E5B1-CDA85C6D2745}"/>
              </a:ext>
            </a:extLst>
          </p:cNvPr>
          <p:cNvSpPr/>
          <p:nvPr/>
        </p:nvSpPr>
        <p:spPr>
          <a:xfrm>
            <a:off x="966387" y="1964860"/>
            <a:ext cx="2605944" cy="385763"/>
          </a:xfrm>
          <a:prstGeom prst="rect">
            <a:avLst/>
          </a:prstGeom>
          <a:gradFill>
            <a:gsLst>
              <a:gs pos="0">
                <a:schemeClr val="accent1">
                  <a:lumMod val="40000"/>
                  <a:lumOff val="60000"/>
                </a:schemeClr>
              </a:gs>
              <a:gs pos="100000">
                <a:schemeClr val="accent1">
                  <a:lumMod val="60000"/>
                  <a:lumOff val="40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文本占位符 1">
            <a:extLst>
              <a:ext uri="{FF2B5EF4-FFF2-40B4-BE49-F238E27FC236}">
                <a16:creationId xmlns:a16="http://schemas.microsoft.com/office/drawing/2014/main" id="{035464AC-C7F4-74A9-0AB0-F6C4C5B4170C}"/>
              </a:ext>
            </a:extLst>
          </p:cNvPr>
          <p:cNvSpPr>
            <a:spLocks noGrp="1"/>
          </p:cNvSpPr>
          <p:nvPr>
            <p:ph type="body" sz="quarter" idx="10"/>
          </p:nvPr>
        </p:nvSpPr>
        <p:spPr/>
        <p:txBody>
          <a:bodyPr/>
          <a:lstStyle/>
          <a:p>
            <a:r>
              <a:rPr lang="zh-CN" altLang="en-US" dirty="0"/>
              <a:t>上半年工作总结</a:t>
            </a:r>
          </a:p>
        </p:txBody>
      </p:sp>
      <p:sp>
        <p:nvSpPr>
          <p:cNvPr id="7" name="稻壳儿&amp;花儿小姐">
            <a:extLst>
              <a:ext uri="{FF2B5EF4-FFF2-40B4-BE49-F238E27FC236}">
                <a16:creationId xmlns:a16="http://schemas.microsoft.com/office/drawing/2014/main" id="{6C7D66CC-A47D-C100-2535-119031E99E2E}"/>
              </a:ext>
            </a:extLst>
          </p:cNvPr>
          <p:cNvSpPr/>
          <p:nvPr/>
        </p:nvSpPr>
        <p:spPr>
          <a:xfrm rot="5400000">
            <a:off x="911516" y="1938941"/>
            <a:ext cx="359704" cy="321275"/>
          </a:xfrm>
          <a:prstGeom prst="rtTriangle">
            <a:avLst/>
          </a:prstGeom>
          <a:gradFill>
            <a:gsLst>
              <a:gs pos="0">
                <a:schemeClr val="accent1">
                  <a:lumMod val="40000"/>
                  <a:lumOff val="60000"/>
                </a:schemeClr>
              </a:gs>
              <a:gs pos="100000">
                <a:schemeClr val="accent1">
                  <a:lumMod val="60000"/>
                  <a:lumOff val="40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24">
            <a:extLst>
              <a:ext uri="{FF2B5EF4-FFF2-40B4-BE49-F238E27FC236}">
                <a16:creationId xmlns:a16="http://schemas.microsoft.com/office/drawing/2014/main" id="{516C5BAB-CC7E-6AC7-6D3E-D4A09817A918}"/>
              </a:ext>
            </a:extLst>
          </p:cNvPr>
          <p:cNvSpPr txBox="1"/>
          <p:nvPr/>
        </p:nvSpPr>
        <p:spPr>
          <a:xfrm>
            <a:off x="1106736" y="2493725"/>
            <a:ext cx="4055763" cy="2146550"/>
          </a:xfrm>
          <a:prstGeom prst="rect">
            <a:avLst/>
          </a:prstGeom>
          <a:noFill/>
        </p:spPr>
        <p:txBody>
          <a:bodyPr wrap="square" rtlCol="0">
            <a:spAutoFit/>
          </a:bodyPr>
          <a:lstStyle/>
          <a:p>
            <a:pPr>
              <a:lnSpc>
                <a:spcPct val="120000"/>
              </a:lnSpc>
            </a:pPr>
            <a:r>
              <a:rPr lang="zh-CN" altLang="en-US" sz="1600" dirty="0">
                <a:solidFill>
                  <a:schemeClr val="tx1">
                    <a:lumMod val="75000"/>
                    <a:lumOff val="25000"/>
                  </a:schemeClr>
                </a:solidFill>
                <a:latin typeface="+mn-ea"/>
                <a:cs typeface="Segoe UI" panose="020B0502040204020203" pitchFamily="34" charset="0"/>
              </a:rPr>
              <a:t>在此输入您要输的内容在此输入您要输的内容在此输入您要输的内容在此输入您要输的内容在此输入您要输的内容在此输入您要输的内容在此输入您要输的内容在此输入您要输的内容在此输入您要输的内容在此输入您要输的内容在此输入您要输的内容在此输入您要输的内容在此输入您要输的内容</a:t>
            </a:r>
            <a:endParaRPr lang="en-US" altLang="zh-CN" sz="1600" dirty="0">
              <a:solidFill>
                <a:schemeClr val="tx1">
                  <a:lumMod val="75000"/>
                  <a:lumOff val="25000"/>
                </a:schemeClr>
              </a:solidFill>
              <a:latin typeface="+mn-ea"/>
              <a:cs typeface="Segoe UI" panose="020B0502040204020203" pitchFamily="34" charset="0"/>
            </a:endParaRPr>
          </a:p>
        </p:txBody>
      </p:sp>
      <p:sp>
        <p:nvSpPr>
          <p:cNvPr id="9" name="稻壳儿&amp;花儿小姐">
            <a:extLst>
              <a:ext uri="{FF2B5EF4-FFF2-40B4-BE49-F238E27FC236}">
                <a16:creationId xmlns:a16="http://schemas.microsoft.com/office/drawing/2014/main" id="{FA08CFD9-1CDE-B485-3C0B-D2E2857AD101}"/>
              </a:ext>
            </a:extLst>
          </p:cNvPr>
          <p:cNvSpPr/>
          <p:nvPr/>
        </p:nvSpPr>
        <p:spPr>
          <a:xfrm rot="5400000">
            <a:off x="828462" y="1849206"/>
            <a:ext cx="359704" cy="321275"/>
          </a:xfrm>
          <a:prstGeom prst="rtTriangle">
            <a:avLst/>
          </a:prstGeom>
          <a:gradFill>
            <a:gsLst>
              <a:gs pos="0">
                <a:schemeClr val="accent1">
                  <a:lumMod val="40000"/>
                  <a:lumOff val="60000"/>
                </a:schemeClr>
              </a:gs>
              <a:gs pos="100000">
                <a:schemeClr val="accent1">
                  <a:lumMod val="60000"/>
                  <a:lumOff val="40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latin typeface="微软雅黑" panose="020B0503020204020204" pitchFamily="34" charset="-122"/>
                <a:ea typeface="微软雅黑" panose="020B0503020204020204" pitchFamily="34" charset="-122"/>
                <a:sym typeface="微软雅黑" panose="020B0503020204020204" pitchFamily="34" charset="-122"/>
              </a:rPr>
              <a:t> </a:t>
            </a: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标题 3">
            <a:extLst>
              <a:ext uri="{FF2B5EF4-FFF2-40B4-BE49-F238E27FC236}">
                <a16:creationId xmlns:a16="http://schemas.microsoft.com/office/drawing/2014/main" id="{452597D7-B540-0B52-160B-C9E8DFE7C3F8}"/>
              </a:ext>
            </a:extLst>
          </p:cNvPr>
          <p:cNvSpPr txBox="1"/>
          <p:nvPr/>
        </p:nvSpPr>
        <p:spPr>
          <a:xfrm>
            <a:off x="1091367" y="1983403"/>
            <a:ext cx="3008028" cy="385763"/>
          </a:xfrm>
          <a:prstGeom prst="rect">
            <a:avLst/>
          </a:prstGeom>
        </p:spPr>
        <p:txBody>
          <a:bodyP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r>
              <a:rPr lang="zh-CN" altLang="en-US" sz="2000" b="1" kern="0" noProof="1">
                <a:solidFill>
                  <a:schemeClr val="bg1"/>
                </a:solidFill>
                <a:latin typeface="+mj-ea"/>
                <a:cs typeface="+mn-ea"/>
                <a:sym typeface="+mn-lt"/>
              </a:rPr>
              <a:t>此处输入您的标题</a:t>
            </a:r>
            <a:endParaRPr lang="en-GB" sz="2000" strike="noStrike" noProof="1">
              <a:solidFill>
                <a:schemeClr val="bg1"/>
              </a:solidFill>
              <a:latin typeface="+mj-ea"/>
              <a:cs typeface="+mn-ea"/>
              <a:sym typeface="+mn-lt"/>
            </a:endParaRPr>
          </a:p>
        </p:txBody>
      </p:sp>
      <p:grpSp>
        <p:nvGrpSpPr>
          <p:cNvPr id="23" name="组合 22">
            <a:extLst>
              <a:ext uri="{FF2B5EF4-FFF2-40B4-BE49-F238E27FC236}">
                <a16:creationId xmlns:a16="http://schemas.microsoft.com/office/drawing/2014/main" id="{2959E0DD-4A74-0680-87F6-5FA346CE159D}"/>
              </a:ext>
            </a:extLst>
          </p:cNvPr>
          <p:cNvGrpSpPr/>
          <p:nvPr/>
        </p:nvGrpSpPr>
        <p:grpSpPr>
          <a:xfrm>
            <a:off x="4829559" y="4940015"/>
            <a:ext cx="264423" cy="264423"/>
            <a:chOff x="9942758" y="1446886"/>
            <a:chExt cx="264423" cy="264423"/>
          </a:xfrm>
        </p:grpSpPr>
        <p:sp>
          <p:nvSpPr>
            <p:cNvPr id="13" name="任意多边形: 形状 12">
              <a:extLst>
                <a:ext uri="{FF2B5EF4-FFF2-40B4-BE49-F238E27FC236}">
                  <a16:creationId xmlns:a16="http://schemas.microsoft.com/office/drawing/2014/main" id="{FAAD5900-A780-2EC5-9413-F96805F25116}"/>
                </a:ext>
              </a:extLst>
            </p:cNvPr>
            <p:cNvSpPr/>
            <p:nvPr/>
          </p:nvSpPr>
          <p:spPr>
            <a:xfrm>
              <a:off x="9942758" y="1446886"/>
              <a:ext cx="264423" cy="264423"/>
            </a:xfrm>
            <a:custGeom>
              <a:avLst/>
              <a:gdLst>
                <a:gd name="connsiteX0" fmla="*/ 132207 w 264423"/>
                <a:gd name="connsiteY0" fmla="*/ 264424 h 264423"/>
                <a:gd name="connsiteX1" fmla="*/ 264424 w 264423"/>
                <a:gd name="connsiteY1" fmla="*/ 132217 h 264423"/>
                <a:gd name="connsiteX2" fmla="*/ 132207 w 264423"/>
                <a:gd name="connsiteY2" fmla="*/ 0 h 264423"/>
                <a:gd name="connsiteX3" fmla="*/ 0 w 264423"/>
                <a:gd name="connsiteY3" fmla="*/ 132217 h 264423"/>
                <a:gd name="connsiteX4" fmla="*/ 132207 w 264423"/>
                <a:gd name="connsiteY4" fmla="*/ 264424 h 264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423" h="264423">
                  <a:moveTo>
                    <a:pt x="132207" y="264424"/>
                  </a:moveTo>
                  <a:cubicBezTo>
                    <a:pt x="205226" y="264424"/>
                    <a:pt x="264424" y="205226"/>
                    <a:pt x="264424" y="132217"/>
                  </a:cubicBezTo>
                  <a:cubicBezTo>
                    <a:pt x="264424" y="59198"/>
                    <a:pt x="205226" y="0"/>
                    <a:pt x="132207" y="0"/>
                  </a:cubicBezTo>
                  <a:cubicBezTo>
                    <a:pt x="59188" y="0"/>
                    <a:pt x="0" y="59198"/>
                    <a:pt x="0" y="132217"/>
                  </a:cubicBezTo>
                  <a:cubicBezTo>
                    <a:pt x="0" y="205226"/>
                    <a:pt x="59188" y="264424"/>
                    <a:pt x="132207" y="264424"/>
                  </a:cubicBezTo>
                  <a:close/>
                </a:path>
              </a:pathLst>
            </a:custGeom>
            <a:gradFill>
              <a:gsLst>
                <a:gs pos="0">
                  <a:srgbClr val="FFFFFF"/>
                </a:gs>
                <a:gs pos="50000">
                  <a:srgbClr val="F3F3F7"/>
                </a:gs>
                <a:gs pos="100000">
                  <a:srgbClr val="E8E8EF"/>
                </a:gs>
              </a:gsLst>
              <a:lin ang="4282115" scaled="1"/>
            </a:gradFill>
            <a:ln w="9525"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DD389904-ADA2-B5D8-DDB1-8CE895FB31D5}"/>
                </a:ext>
              </a:extLst>
            </p:cNvPr>
            <p:cNvSpPr/>
            <p:nvPr/>
          </p:nvSpPr>
          <p:spPr>
            <a:xfrm>
              <a:off x="10067621" y="1498302"/>
              <a:ext cx="14687" cy="44072"/>
            </a:xfrm>
            <a:custGeom>
              <a:avLst/>
              <a:gdLst>
                <a:gd name="connsiteX0" fmla="*/ 14688 w 14687"/>
                <a:gd name="connsiteY0" fmla="*/ 7344 h 44072"/>
                <a:gd name="connsiteX1" fmla="*/ 7344 w 14687"/>
                <a:gd name="connsiteY1" fmla="*/ 0 h 44072"/>
                <a:gd name="connsiteX2" fmla="*/ 0 w 14687"/>
                <a:gd name="connsiteY2" fmla="*/ 7344 h 44072"/>
                <a:gd name="connsiteX3" fmla="*/ 0 w 14687"/>
                <a:gd name="connsiteY3" fmla="*/ 36728 h 44072"/>
                <a:gd name="connsiteX4" fmla="*/ 7344 w 14687"/>
                <a:gd name="connsiteY4" fmla="*/ 44072 h 44072"/>
                <a:gd name="connsiteX5" fmla="*/ 14688 w 14687"/>
                <a:gd name="connsiteY5" fmla="*/ 36728 h 44072"/>
                <a:gd name="connsiteX6" fmla="*/ 14688 w 14687"/>
                <a:gd name="connsiteY6" fmla="*/ 7344 h 44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87" h="44072">
                  <a:moveTo>
                    <a:pt x="14688" y="7344"/>
                  </a:moveTo>
                  <a:cubicBezTo>
                    <a:pt x="14688" y="3286"/>
                    <a:pt x="11401" y="0"/>
                    <a:pt x="7344" y="0"/>
                  </a:cubicBezTo>
                  <a:cubicBezTo>
                    <a:pt x="3286" y="0"/>
                    <a:pt x="0" y="3286"/>
                    <a:pt x="0" y="7344"/>
                  </a:cubicBezTo>
                  <a:lnTo>
                    <a:pt x="0" y="36728"/>
                  </a:lnTo>
                  <a:cubicBezTo>
                    <a:pt x="0" y="40786"/>
                    <a:pt x="3286" y="44072"/>
                    <a:pt x="7344" y="44072"/>
                  </a:cubicBezTo>
                  <a:cubicBezTo>
                    <a:pt x="11401" y="44072"/>
                    <a:pt x="14688" y="40786"/>
                    <a:pt x="14688" y="36728"/>
                  </a:cubicBezTo>
                  <a:lnTo>
                    <a:pt x="14688" y="7344"/>
                  </a:lnTo>
                  <a:close/>
                </a:path>
              </a:pathLst>
            </a:custGeom>
            <a:solidFill>
              <a:srgbClr val="5B5BEA"/>
            </a:solidFill>
            <a:ln w="9525"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574C9EAC-DCA7-3B2B-F2FD-A295AE914E57}"/>
                </a:ext>
              </a:extLst>
            </p:cNvPr>
            <p:cNvSpPr/>
            <p:nvPr/>
          </p:nvSpPr>
          <p:spPr>
            <a:xfrm>
              <a:off x="10095954" y="1515731"/>
              <a:ext cx="33370" cy="36953"/>
            </a:xfrm>
            <a:custGeom>
              <a:avLst/>
              <a:gdLst>
                <a:gd name="connsiteX0" fmla="*/ 31856 w 33370"/>
                <a:gd name="connsiteY0" fmla="*/ 11822 h 36953"/>
                <a:gd name="connsiteX1" fmla="*/ 30484 w 33370"/>
                <a:gd name="connsiteY1" fmla="*/ 1516 h 36953"/>
                <a:gd name="connsiteX2" fmla="*/ 20598 w 33370"/>
                <a:gd name="connsiteY2" fmla="*/ 2383 h 36953"/>
                <a:gd name="connsiteX3" fmla="*/ 1719 w 33370"/>
                <a:gd name="connsiteY3" fmla="*/ 24891 h 36953"/>
                <a:gd name="connsiteX4" fmla="*/ 2624 w 33370"/>
                <a:gd name="connsiteY4" fmla="*/ 35235 h 36953"/>
                <a:gd name="connsiteX5" fmla="*/ 12968 w 33370"/>
                <a:gd name="connsiteY5" fmla="*/ 34330 h 36953"/>
                <a:gd name="connsiteX6" fmla="*/ 31856 w 33370"/>
                <a:gd name="connsiteY6" fmla="*/ 11822 h 36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370" h="36953">
                  <a:moveTo>
                    <a:pt x="31856" y="11822"/>
                  </a:moveTo>
                  <a:cubicBezTo>
                    <a:pt x="34323" y="8593"/>
                    <a:pt x="33713" y="3983"/>
                    <a:pt x="30484" y="1516"/>
                  </a:cubicBezTo>
                  <a:cubicBezTo>
                    <a:pt x="27465" y="-798"/>
                    <a:pt x="23169" y="-427"/>
                    <a:pt x="20598" y="2383"/>
                  </a:cubicBezTo>
                  <a:lnTo>
                    <a:pt x="1719" y="24891"/>
                  </a:lnTo>
                  <a:cubicBezTo>
                    <a:pt x="-891" y="27996"/>
                    <a:pt x="-481" y="32625"/>
                    <a:pt x="2624" y="35235"/>
                  </a:cubicBezTo>
                  <a:cubicBezTo>
                    <a:pt x="5729" y="37845"/>
                    <a:pt x="10358" y="37435"/>
                    <a:pt x="12968" y="34330"/>
                  </a:cubicBezTo>
                  <a:lnTo>
                    <a:pt x="31856" y="11822"/>
                  </a:lnTo>
                  <a:close/>
                </a:path>
              </a:pathLst>
            </a:custGeom>
            <a:solidFill>
              <a:srgbClr val="5B5BEA">
                <a:alpha val="90000"/>
              </a:srgbClr>
            </a:solidFill>
            <a:ln w="9525"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13FB4147-5BE3-49F3-64FA-D96E1622C1D3}"/>
                </a:ext>
              </a:extLst>
            </p:cNvPr>
            <p:cNvSpPr/>
            <p:nvPr/>
          </p:nvSpPr>
          <p:spPr>
            <a:xfrm>
              <a:off x="10111019" y="1558997"/>
              <a:ext cx="43640" cy="19799"/>
            </a:xfrm>
            <a:custGeom>
              <a:avLst/>
              <a:gdLst>
                <a:gd name="connsiteX0" fmla="*/ 37565 w 43640"/>
                <a:gd name="connsiteY0" fmla="*/ 14581 h 19799"/>
                <a:gd name="connsiteX1" fmla="*/ 43528 w 43640"/>
                <a:gd name="connsiteY1" fmla="*/ 6076 h 19799"/>
                <a:gd name="connsiteX2" fmla="*/ 35012 w 43640"/>
                <a:gd name="connsiteY2" fmla="*/ 113 h 19799"/>
                <a:gd name="connsiteX3" fmla="*/ 6075 w 43640"/>
                <a:gd name="connsiteY3" fmla="*/ 5218 h 19799"/>
                <a:gd name="connsiteX4" fmla="*/ 113 w 43640"/>
                <a:gd name="connsiteY4" fmla="*/ 13724 h 19799"/>
                <a:gd name="connsiteX5" fmla="*/ 8628 w 43640"/>
                <a:gd name="connsiteY5" fmla="*/ 19687 h 19799"/>
                <a:gd name="connsiteX6" fmla="*/ 37565 w 43640"/>
                <a:gd name="connsiteY6" fmla="*/ 14581 h 1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640" h="19799">
                  <a:moveTo>
                    <a:pt x="37565" y="14581"/>
                  </a:moveTo>
                  <a:cubicBezTo>
                    <a:pt x="41556" y="13877"/>
                    <a:pt x="44232" y="10067"/>
                    <a:pt x="43528" y="6076"/>
                  </a:cubicBezTo>
                  <a:cubicBezTo>
                    <a:pt x="42813" y="2075"/>
                    <a:pt x="39003" y="-592"/>
                    <a:pt x="35012" y="113"/>
                  </a:cubicBezTo>
                  <a:lnTo>
                    <a:pt x="6075" y="5218"/>
                  </a:lnTo>
                  <a:cubicBezTo>
                    <a:pt x="2084" y="5923"/>
                    <a:pt x="-592" y="9733"/>
                    <a:pt x="113" y="13724"/>
                  </a:cubicBezTo>
                  <a:cubicBezTo>
                    <a:pt x="818" y="17725"/>
                    <a:pt x="4637" y="20392"/>
                    <a:pt x="8628" y="19687"/>
                  </a:cubicBezTo>
                  <a:lnTo>
                    <a:pt x="37565" y="14581"/>
                  </a:lnTo>
                  <a:close/>
                </a:path>
              </a:pathLst>
            </a:custGeom>
            <a:solidFill>
              <a:srgbClr val="5B5BEA">
                <a:alpha val="70000"/>
              </a:srgbClr>
            </a:solidFill>
            <a:ln w="9525"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A8C4B6C3-BC78-72AC-EB3A-08D961AECA69}"/>
                </a:ext>
              </a:extLst>
            </p:cNvPr>
            <p:cNvSpPr/>
            <p:nvPr/>
          </p:nvSpPr>
          <p:spPr>
            <a:xfrm>
              <a:off x="10106062" y="1593940"/>
              <a:ext cx="39860" cy="29228"/>
            </a:xfrm>
            <a:custGeom>
              <a:avLst/>
              <a:gdLst>
                <a:gd name="connsiteX0" fmla="*/ 28844 w 39860"/>
                <a:gd name="connsiteY0" fmla="*/ 28244 h 29228"/>
                <a:gd name="connsiteX1" fmla="*/ 38874 w 39860"/>
                <a:gd name="connsiteY1" fmla="*/ 25549 h 29228"/>
                <a:gd name="connsiteX2" fmla="*/ 36188 w 39860"/>
                <a:gd name="connsiteY2" fmla="*/ 15519 h 29228"/>
                <a:gd name="connsiteX3" fmla="*/ 10747 w 39860"/>
                <a:gd name="connsiteY3" fmla="*/ 831 h 29228"/>
                <a:gd name="connsiteX4" fmla="*/ 831 w 39860"/>
                <a:gd name="connsiteY4" fmla="*/ 3965 h 29228"/>
                <a:gd name="connsiteX5" fmla="*/ 3403 w 39860"/>
                <a:gd name="connsiteY5" fmla="*/ 13557 h 29228"/>
                <a:gd name="connsiteX6" fmla="*/ 28844 w 39860"/>
                <a:gd name="connsiteY6" fmla="*/ 28244 h 29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860" h="29228">
                  <a:moveTo>
                    <a:pt x="28844" y="28244"/>
                  </a:moveTo>
                  <a:cubicBezTo>
                    <a:pt x="32359" y="30273"/>
                    <a:pt x="36855" y="29063"/>
                    <a:pt x="38874" y="25549"/>
                  </a:cubicBezTo>
                  <a:cubicBezTo>
                    <a:pt x="40903" y="22043"/>
                    <a:pt x="39703" y="17547"/>
                    <a:pt x="36188" y="15519"/>
                  </a:cubicBezTo>
                  <a:lnTo>
                    <a:pt x="10747" y="831"/>
                  </a:lnTo>
                  <a:cubicBezTo>
                    <a:pt x="7146" y="-1045"/>
                    <a:pt x="2708" y="364"/>
                    <a:pt x="831" y="3965"/>
                  </a:cubicBezTo>
                  <a:cubicBezTo>
                    <a:pt x="-931" y="7346"/>
                    <a:pt x="193" y="11509"/>
                    <a:pt x="3403" y="13557"/>
                  </a:cubicBezTo>
                  <a:lnTo>
                    <a:pt x="28844" y="28244"/>
                  </a:lnTo>
                  <a:close/>
                </a:path>
              </a:pathLst>
            </a:custGeom>
            <a:solidFill>
              <a:srgbClr val="5B5BEA">
                <a:alpha val="60000"/>
              </a:srgbClr>
            </a:solidFill>
            <a:ln w="9525"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A33A3D45-F543-F05F-9089-F9BCABCDDAD8}"/>
                </a:ext>
              </a:extLst>
            </p:cNvPr>
            <p:cNvSpPr/>
            <p:nvPr/>
          </p:nvSpPr>
          <p:spPr>
            <a:xfrm>
              <a:off x="10082692" y="1613166"/>
              <a:ext cx="24743" cy="42298"/>
            </a:xfrm>
            <a:custGeom>
              <a:avLst/>
              <a:gdLst>
                <a:gd name="connsiteX0" fmla="*/ 10495 w 24743"/>
                <a:gd name="connsiteY0" fmla="*/ 37469 h 42298"/>
                <a:gd name="connsiteX1" fmla="*/ 19915 w 24743"/>
                <a:gd name="connsiteY1" fmla="*/ 41851 h 42298"/>
                <a:gd name="connsiteX2" fmla="*/ 24297 w 24743"/>
                <a:gd name="connsiteY2" fmla="*/ 32440 h 42298"/>
                <a:gd name="connsiteX3" fmla="*/ 14248 w 24743"/>
                <a:gd name="connsiteY3" fmla="*/ 4837 h 42298"/>
                <a:gd name="connsiteX4" fmla="*/ 4837 w 24743"/>
                <a:gd name="connsiteY4" fmla="*/ 446 h 42298"/>
                <a:gd name="connsiteX5" fmla="*/ 446 w 24743"/>
                <a:gd name="connsiteY5" fmla="*/ 9857 h 42298"/>
                <a:gd name="connsiteX6" fmla="*/ 10495 w 24743"/>
                <a:gd name="connsiteY6" fmla="*/ 37469 h 42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743" h="42298">
                  <a:moveTo>
                    <a:pt x="10495" y="37469"/>
                  </a:moveTo>
                  <a:cubicBezTo>
                    <a:pt x="11885" y="41280"/>
                    <a:pt x="16095" y="43242"/>
                    <a:pt x="19915" y="41851"/>
                  </a:cubicBezTo>
                  <a:cubicBezTo>
                    <a:pt x="23725" y="40470"/>
                    <a:pt x="25687" y="36250"/>
                    <a:pt x="24297" y="32440"/>
                  </a:cubicBezTo>
                  <a:lnTo>
                    <a:pt x="14248" y="4837"/>
                  </a:lnTo>
                  <a:cubicBezTo>
                    <a:pt x="12857" y="1027"/>
                    <a:pt x="8647" y="-945"/>
                    <a:pt x="4837" y="446"/>
                  </a:cubicBezTo>
                  <a:cubicBezTo>
                    <a:pt x="1027" y="1836"/>
                    <a:pt x="-945" y="6047"/>
                    <a:pt x="446" y="9857"/>
                  </a:cubicBezTo>
                  <a:lnTo>
                    <a:pt x="10495" y="37469"/>
                  </a:lnTo>
                  <a:close/>
                </a:path>
              </a:pathLst>
            </a:custGeom>
            <a:solidFill>
              <a:srgbClr val="5B5BEA">
                <a:alpha val="50000"/>
              </a:srgbClr>
            </a:solidFill>
            <a:ln w="9525"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BF55AE80-83FA-48E4-621B-AB0377007760}"/>
                </a:ext>
              </a:extLst>
            </p:cNvPr>
            <p:cNvSpPr/>
            <p:nvPr/>
          </p:nvSpPr>
          <p:spPr>
            <a:xfrm>
              <a:off x="10042496" y="1613166"/>
              <a:ext cx="24751" cy="42306"/>
            </a:xfrm>
            <a:custGeom>
              <a:avLst/>
              <a:gdLst>
                <a:gd name="connsiteX0" fmla="*/ 446 w 24751"/>
                <a:gd name="connsiteY0" fmla="*/ 32440 h 42306"/>
                <a:gd name="connsiteX1" fmla="*/ 4837 w 24751"/>
                <a:gd name="connsiteY1" fmla="*/ 41861 h 42306"/>
                <a:gd name="connsiteX2" fmla="*/ 14257 w 24751"/>
                <a:gd name="connsiteY2" fmla="*/ 37469 h 42306"/>
                <a:gd name="connsiteX3" fmla="*/ 24306 w 24751"/>
                <a:gd name="connsiteY3" fmla="*/ 9857 h 42306"/>
                <a:gd name="connsiteX4" fmla="*/ 19905 w 24751"/>
                <a:gd name="connsiteY4" fmla="*/ 446 h 42306"/>
                <a:gd name="connsiteX5" fmla="*/ 10495 w 24751"/>
                <a:gd name="connsiteY5" fmla="*/ 4837 h 42306"/>
                <a:gd name="connsiteX6" fmla="*/ 446 w 24751"/>
                <a:gd name="connsiteY6" fmla="*/ 32440 h 42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751" h="42306">
                  <a:moveTo>
                    <a:pt x="446" y="32440"/>
                  </a:moveTo>
                  <a:cubicBezTo>
                    <a:pt x="-945" y="36250"/>
                    <a:pt x="1027" y="40470"/>
                    <a:pt x="4837" y="41861"/>
                  </a:cubicBezTo>
                  <a:cubicBezTo>
                    <a:pt x="8647" y="43251"/>
                    <a:pt x="12867" y="41280"/>
                    <a:pt x="14257" y="37469"/>
                  </a:cubicBezTo>
                  <a:lnTo>
                    <a:pt x="24306" y="9857"/>
                  </a:lnTo>
                  <a:cubicBezTo>
                    <a:pt x="25697" y="6047"/>
                    <a:pt x="23725" y="1827"/>
                    <a:pt x="19905" y="446"/>
                  </a:cubicBezTo>
                  <a:cubicBezTo>
                    <a:pt x="16095" y="-945"/>
                    <a:pt x="11885" y="1027"/>
                    <a:pt x="10495" y="4837"/>
                  </a:cubicBezTo>
                  <a:lnTo>
                    <a:pt x="446" y="32440"/>
                  </a:lnTo>
                  <a:close/>
                </a:path>
              </a:pathLst>
            </a:custGeom>
            <a:solidFill>
              <a:srgbClr val="5B5BEA">
                <a:alpha val="40000"/>
              </a:srgbClr>
            </a:solidFill>
            <a:ln w="9525"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7DE5E0C3-B99A-0EE3-3E2B-C56C160A2929}"/>
                </a:ext>
              </a:extLst>
            </p:cNvPr>
            <p:cNvSpPr/>
            <p:nvPr/>
          </p:nvSpPr>
          <p:spPr>
            <a:xfrm>
              <a:off x="10003725" y="1593940"/>
              <a:ext cx="40151" cy="29399"/>
            </a:xfrm>
            <a:custGeom>
              <a:avLst/>
              <a:gdLst>
                <a:gd name="connsiteX0" fmla="*/ 3965 w 40151"/>
                <a:gd name="connsiteY0" fmla="*/ 15519 h 29399"/>
                <a:gd name="connsiteX1" fmla="*/ 831 w 40151"/>
                <a:gd name="connsiteY1" fmla="*/ 25434 h 29399"/>
                <a:gd name="connsiteX2" fmla="*/ 10747 w 40151"/>
                <a:gd name="connsiteY2" fmla="*/ 28568 h 29399"/>
                <a:gd name="connsiteX3" fmla="*/ 11309 w 40151"/>
                <a:gd name="connsiteY3" fmla="*/ 28244 h 29399"/>
                <a:gd name="connsiteX4" fmla="*/ 36750 w 40151"/>
                <a:gd name="connsiteY4" fmla="*/ 13557 h 29399"/>
                <a:gd name="connsiteX5" fmla="*/ 38998 w 40151"/>
                <a:gd name="connsiteY5" fmla="*/ 3403 h 29399"/>
                <a:gd name="connsiteX6" fmla="*/ 29406 w 40151"/>
                <a:gd name="connsiteY6" fmla="*/ 831 h 29399"/>
                <a:gd name="connsiteX7" fmla="*/ 3965 w 40151"/>
                <a:gd name="connsiteY7" fmla="*/ 15519 h 29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151" h="29399">
                  <a:moveTo>
                    <a:pt x="3965" y="15519"/>
                  </a:moveTo>
                  <a:cubicBezTo>
                    <a:pt x="364" y="17395"/>
                    <a:pt x="-1045" y="21834"/>
                    <a:pt x="831" y="25434"/>
                  </a:cubicBezTo>
                  <a:cubicBezTo>
                    <a:pt x="2708" y="29035"/>
                    <a:pt x="7146" y="30444"/>
                    <a:pt x="10747" y="28568"/>
                  </a:cubicBezTo>
                  <a:cubicBezTo>
                    <a:pt x="10937" y="28463"/>
                    <a:pt x="11128" y="28358"/>
                    <a:pt x="11309" y="28244"/>
                  </a:cubicBezTo>
                  <a:lnTo>
                    <a:pt x="36750" y="13557"/>
                  </a:lnTo>
                  <a:cubicBezTo>
                    <a:pt x="40179" y="11375"/>
                    <a:pt x="41179" y="6832"/>
                    <a:pt x="38998" y="3403"/>
                  </a:cubicBezTo>
                  <a:cubicBezTo>
                    <a:pt x="36950" y="193"/>
                    <a:pt x="32787" y="-931"/>
                    <a:pt x="29406" y="831"/>
                  </a:cubicBezTo>
                  <a:lnTo>
                    <a:pt x="3965" y="15519"/>
                  </a:lnTo>
                  <a:close/>
                </a:path>
              </a:pathLst>
            </a:custGeom>
            <a:solidFill>
              <a:srgbClr val="5B5BEA">
                <a:alpha val="30000"/>
              </a:srgbClr>
            </a:solidFill>
            <a:ln w="9525"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FA0BE7C7-3961-E674-B2C5-F8FEB130FDFD}"/>
                </a:ext>
              </a:extLst>
            </p:cNvPr>
            <p:cNvSpPr/>
            <p:nvPr/>
          </p:nvSpPr>
          <p:spPr>
            <a:xfrm>
              <a:off x="9995287" y="1558997"/>
              <a:ext cx="43633" cy="19799"/>
            </a:xfrm>
            <a:custGeom>
              <a:avLst/>
              <a:gdLst>
                <a:gd name="connsiteX0" fmla="*/ 8621 w 43633"/>
                <a:gd name="connsiteY0" fmla="*/ 113 h 19799"/>
                <a:gd name="connsiteX1" fmla="*/ 115 w 43633"/>
                <a:gd name="connsiteY1" fmla="*/ 6076 h 19799"/>
                <a:gd name="connsiteX2" fmla="*/ 6069 w 43633"/>
                <a:gd name="connsiteY2" fmla="*/ 14581 h 19799"/>
                <a:gd name="connsiteX3" fmla="*/ 35006 w 43633"/>
                <a:gd name="connsiteY3" fmla="*/ 19687 h 19799"/>
                <a:gd name="connsiteX4" fmla="*/ 43521 w 43633"/>
                <a:gd name="connsiteY4" fmla="*/ 13724 h 19799"/>
                <a:gd name="connsiteX5" fmla="*/ 37558 w 43633"/>
                <a:gd name="connsiteY5" fmla="*/ 5218 h 19799"/>
                <a:gd name="connsiteX6" fmla="*/ 8621 w 43633"/>
                <a:gd name="connsiteY6" fmla="*/ 113 h 1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633" h="19799">
                  <a:moveTo>
                    <a:pt x="8621" y="113"/>
                  </a:moveTo>
                  <a:cubicBezTo>
                    <a:pt x="4630" y="-592"/>
                    <a:pt x="820" y="2075"/>
                    <a:pt x="115" y="6076"/>
                  </a:cubicBezTo>
                  <a:cubicBezTo>
                    <a:pt x="-599" y="10067"/>
                    <a:pt x="2078" y="13877"/>
                    <a:pt x="6069" y="14581"/>
                  </a:cubicBezTo>
                  <a:lnTo>
                    <a:pt x="35006" y="19687"/>
                  </a:lnTo>
                  <a:cubicBezTo>
                    <a:pt x="38996" y="20392"/>
                    <a:pt x="42806" y="17725"/>
                    <a:pt x="43521" y="13724"/>
                  </a:cubicBezTo>
                  <a:cubicBezTo>
                    <a:pt x="44226" y="9733"/>
                    <a:pt x="41549" y="5923"/>
                    <a:pt x="37558" y="5218"/>
                  </a:cubicBezTo>
                  <a:lnTo>
                    <a:pt x="8621" y="113"/>
                  </a:lnTo>
                  <a:close/>
                </a:path>
              </a:pathLst>
            </a:custGeom>
            <a:solidFill>
              <a:srgbClr val="5B5BEA">
                <a:alpha val="20000"/>
              </a:srgbClr>
            </a:solidFill>
            <a:ln w="9525"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89B4B91B-BBC2-F979-7410-4EFD4865ED30}"/>
                </a:ext>
              </a:extLst>
            </p:cNvPr>
            <p:cNvSpPr/>
            <p:nvPr/>
          </p:nvSpPr>
          <p:spPr>
            <a:xfrm>
              <a:off x="10020411" y="1515490"/>
              <a:ext cx="33575" cy="37194"/>
            </a:xfrm>
            <a:custGeom>
              <a:avLst/>
              <a:gdLst>
                <a:gd name="connsiteX0" fmla="*/ 12968 w 33575"/>
                <a:gd name="connsiteY0" fmla="*/ 2624 h 37194"/>
                <a:gd name="connsiteX1" fmla="*/ 2624 w 33575"/>
                <a:gd name="connsiteY1" fmla="*/ 1719 h 37194"/>
                <a:gd name="connsiteX2" fmla="*/ 1719 w 33575"/>
                <a:gd name="connsiteY2" fmla="*/ 12063 h 37194"/>
                <a:gd name="connsiteX3" fmla="*/ 20607 w 33575"/>
                <a:gd name="connsiteY3" fmla="*/ 34571 h 37194"/>
                <a:gd name="connsiteX4" fmla="*/ 30951 w 33575"/>
                <a:gd name="connsiteY4" fmla="*/ 35476 h 37194"/>
                <a:gd name="connsiteX5" fmla="*/ 31856 w 33575"/>
                <a:gd name="connsiteY5" fmla="*/ 25132 h 37194"/>
                <a:gd name="connsiteX6" fmla="*/ 12968 w 33575"/>
                <a:gd name="connsiteY6" fmla="*/ 2624 h 37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75" h="37194">
                  <a:moveTo>
                    <a:pt x="12968" y="2624"/>
                  </a:moveTo>
                  <a:cubicBezTo>
                    <a:pt x="10358" y="-481"/>
                    <a:pt x="5729" y="-891"/>
                    <a:pt x="2624" y="1719"/>
                  </a:cubicBezTo>
                  <a:cubicBezTo>
                    <a:pt x="-481" y="4329"/>
                    <a:pt x="-891" y="8958"/>
                    <a:pt x="1719" y="12063"/>
                  </a:cubicBezTo>
                  <a:lnTo>
                    <a:pt x="20607" y="34571"/>
                  </a:lnTo>
                  <a:cubicBezTo>
                    <a:pt x="23217" y="37676"/>
                    <a:pt x="27846" y="38086"/>
                    <a:pt x="30951" y="35476"/>
                  </a:cubicBezTo>
                  <a:cubicBezTo>
                    <a:pt x="34056" y="32866"/>
                    <a:pt x="34466" y="28237"/>
                    <a:pt x="31856" y="25132"/>
                  </a:cubicBezTo>
                  <a:lnTo>
                    <a:pt x="12968" y="2624"/>
                  </a:lnTo>
                  <a:close/>
                </a:path>
              </a:pathLst>
            </a:custGeom>
            <a:solidFill>
              <a:srgbClr val="5B5BEA">
                <a:alpha val="10000"/>
              </a:srgbClr>
            </a:solidFill>
            <a:ln w="9525" cap="flat">
              <a:noFill/>
              <a:prstDash val="solid"/>
              <a:miter/>
            </a:ln>
          </p:spPr>
          <p:txBody>
            <a:bodyPr rtlCol="0" anchor="ctr"/>
            <a:lstStyle/>
            <a:p>
              <a:endParaRPr lang="zh-CN" altLang="en-US"/>
            </a:p>
          </p:txBody>
        </p:sp>
      </p:grpSp>
      <p:sp>
        <p:nvSpPr>
          <p:cNvPr id="24" name="矩形: 单圆角 23">
            <a:extLst>
              <a:ext uri="{FF2B5EF4-FFF2-40B4-BE49-F238E27FC236}">
                <a16:creationId xmlns:a16="http://schemas.microsoft.com/office/drawing/2014/main" id="{CBF9482D-C1C3-C01F-7F24-417D97283ED7}"/>
              </a:ext>
            </a:extLst>
          </p:cNvPr>
          <p:cNvSpPr/>
          <p:nvPr/>
        </p:nvSpPr>
        <p:spPr>
          <a:xfrm rot="10800000" flipH="1">
            <a:off x="6499932" y="1964861"/>
            <a:ext cx="4373782" cy="3409777"/>
          </a:xfrm>
          <a:prstGeom prst="round1Rect">
            <a:avLst>
              <a:gd name="adj" fmla="val 8718"/>
            </a:avLst>
          </a:prstGeom>
          <a:solidFill>
            <a:schemeClr val="bg1"/>
          </a:solidFill>
          <a:ln w="6350">
            <a:gradFill>
              <a:gsLst>
                <a:gs pos="0">
                  <a:schemeClr val="accent1">
                    <a:lumMod val="40000"/>
                    <a:lumOff val="60000"/>
                    <a:alpha val="0"/>
                  </a:schemeClr>
                </a:gs>
                <a:gs pos="100000">
                  <a:schemeClr val="accent1">
                    <a:lumMod val="75000"/>
                  </a:schemeClr>
                </a:gs>
              </a:gsLst>
              <a:lin ang="5400000" scaled="1"/>
            </a:gradFill>
            <a:prstDash val="solid"/>
          </a:ln>
          <a:effectLst>
            <a:outerShdw blurRad="139700" dist="101600" dir="2700000" algn="tl"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25" name="矩形 24">
            <a:extLst>
              <a:ext uri="{FF2B5EF4-FFF2-40B4-BE49-F238E27FC236}">
                <a16:creationId xmlns:a16="http://schemas.microsoft.com/office/drawing/2014/main" id="{852D42ED-5FCE-9522-BF0F-0E2FD1CEC936}"/>
              </a:ext>
            </a:extLst>
          </p:cNvPr>
          <p:cNvSpPr/>
          <p:nvPr/>
        </p:nvSpPr>
        <p:spPr>
          <a:xfrm>
            <a:off x="6499931" y="1964860"/>
            <a:ext cx="2605944" cy="385763"/>
          </a:xfrm>
          <a:prstGeom prst="rect">
            <a:avLst/>
          </a:prstGeom>
          <a:gradFill>
            <a:gsLst>
              <a:gs pos="0">
                <a:schemeClr val="accent1">
                  <a:lumMod val="40000"/>
                  <a:lumOff val="60000"/>
                </a:schemeClr>
              </a:gs>
              <a:gs pos="100000">
                <a:schemeClr val="accent1">
                  <a:lumMod val="60000"/>
                  <a:lumOff val="40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稻壳儿&amp;花儿小姐">
            <a:extLst>
              <a:ext uri="{FF2B5EF4-FFF2-40B4-BE49-F238E27FC236}">
                <a16:creationId xmlns:a16="http://schemas.microsoft.com/office/drawing/2014/main" id="{7E901ACF-0876-F170-2682-72D00C5A6182}"/>
              </a:ext>
            </a:extLst>
          </p:cNvPr>
          <p:cNvSpPr/>
          <p:nvPr/>
        </p:nvSpPr>
        <p:spPr>
          <a:xfrm rot="5400000">
            <a:off x="6445060" y="1938941"/>
            <a:ext cx="359704" cy="321275"/>
          </a:xfrm>
          <a:prstGeom prst="rtTriangle">
            <a:avLst/>
          </a:prstGeom>
          <a:gradFill>
            <a:gsLst>
              <a:gs pos="0">
                <a:schemeClr val="accent1">
                  <a:lumMod val="40000"/>
                  <a:lumOff val="60000"/>
                </a:schemeClr>
              </a:gs>
              <a:gs pos="100000">
                <a:schemeClr val="accent1">
                  <a:lumMod val="60000"/>
                  <a:lumOff val="40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TextBox 24">
            <a:extLst>
              <a:ext uri="{FF2B5EF4-FFF2-40B4-BE49-F238E27FC236}">
                <a16:creationId xmlns:a16="http://schemas.microsoft.com/office/drawing/2014/main" id="{29A058B5-9B1B-1872-4EFE-E1042FE83407}"/>
              </a:ext>
            </a:extLst>
          </p:cNvPr>
          <p:cNvSpPr txBox="1"/>
          <p:nvPr/>
        </p:nvSpPr>
        <p:spPr>
          <a:xfrm>
            <a:off x="6658941" y="2493725"/>
            <a:ext cx="4055763" cy="2146550"/>
          </a:xfrm>
          <a:prstGeom prst="rect">
            <a:avLst/>
          </a:prstGeom>
          <a:noFill/>
        </p:spPr>
        <p:txBody>
          <a:bodyPr wrap="square" rtlCol="0">
            <a:spAutoFit/>
          </a:bodyPr>
          <a:lstStyle/>
          <a:p>
            <a:pPr>
              <a:lnSpc>
                <a:spcPct val="120000"/>
              </a:lnSpc>
            </a:pPr>
            <a:r>
              <a:rPr lang="zh-CN" altLang="en-US" sz="1600" dirty="0">
                <a:solidFill>
                  <a:schemeClr val="tx1">
                    <a:lumMod val="75000"/>
                    <a:lumOff val="25000"/>
                  </a:schemeClr>
                </a:solidFill>
                <a:latin typeface="+mn-ea"/>
                <a:cs typeface="Segoe UI" panose="020B0502040204020203" pitchFamily="34" charset="0"/>
              </a:rPr>
              <a:t>在此输入您要输的内容在此输入您要输的内容在此输入您要输的内容在此输入您要输的内容在此输入您要输的内容在此输入您要输的内容在此输入您要输的内容在此输入您要输的内容在此输入您要输的内容在此输入您要输的内容在此输入您要输的内容在此输入您要输的内容在此输入您要输的内容</a:t>
            </a:r>
            <a:endParaRPr lang="en-US" altLang="zh-CN" sz="1600" dirty="0">
              <a:solidFill>
                <a:schemeClr val="tx1">
                  <a:lumMod val="75000"/>
                  <a:lumOff val="25000"/>
                </a:schemeClr>
              </a:solidFill>
              <a:latin typeface="+mn-ea"/>
              <a:cs typeface="Segoe UI" panose="020B0502040204020203" pitchFamily="34" charset="0"/>
            </a:endParaRPr>
          </a:p>
        </p:txBody>
      </p:sp>
      <p:sp>
        <p:nvSpPr>
          <p:cNvPr id="28" name="稻壳儿&amp;花儿小姐">
            <a:extLst>
              <a:ext uri="{FF2B5EF4-FFF2-40B4-BE49-F238E27FC236}">
                <a16:creationId xmlns:a16="http://schemas.microsoft.com/office/drawing/2014/main" id="{09EF5EC1-E9A4-1A47-8CE3-434B5D222C7C}"/>
              </a:ext>
            </a:extLst>
          </p:cNvPr>
          <p:cNvSpPr/>
          <p:nvPr/>
        </p:nvSpPr>
        <p:spPr>
          <a:xfrm rot="5400000">
            <a:off x="6362006" y="1849206"/>
            <a:ext cx="359704" cy="321275"/>
          </a:xfrm>
          <a:prstGeom prst="rtTriangle">
            <a:avLst/>
          </a:prstGeom>
          <a:gradFill>
            <a:gsLst>
              <a:gs pos="0">
                <a:schemeClr val="accent1">
                  <a:lumMod val="40000"/>
                  <a:lumOff val="60000"/>
                </a:schemeClr>
              </a:gs>
              <a:gs pos="100000">
                <a:schemeClr val="accent1">
                  <a:lumMod val="60000"/>
                  <a:lumOff val="40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latin typeface="微软雅黑" panose="020B0503020204020204" pitchFamily="34" charset="-122"/>
                <a:ea typeface="微软雅黑" panose="020B0503020204020204" pitchFamily="34" charset="-122"/>
                <a:sym typeface="微软雅黑" panose="020B0503020204020204" pitchFamily="34" charset="-122"/>
              </a:rPr>
              <a:t> </a:t>
            </a: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标题 3">
            <a:extLst>
              <a:ext uri="{FF2B5EF4-FFF2-40B4-BE49-F238E27FC236}">
                <a16:creationId xmlns:a16="http://schemas.microsoft.com/office/drawing/2014/main" id="{2B702A46-CC04-F2E6-C549-D96BDBD88D5C}"/>
              </a:ext>
            </a:extLst>
          </p:cNvPr>
          <p:cNvSpPr txBox="1"/>
          <p:nvPr/>
        </p:nvSpPr>
        <p:spPr>
          <a:xfrm>
            <a:off x="6624911" y="1983403"/>
            <a:ext cx="3008028" cy="385763"/>
          </a:xfrm>
          <a:prstGeom prst="rect">
            <a:avLst/>
          </a:prstGeom>
        </p:spPr>
        <p:txBody>
          <a:bodyP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r>
              <a:rPr lang="zh-CN" altLang="en-US" sz="2000" b="1" kern="0" noProof="1">
                <a:solidFill>
                  <a:schemeClr val="bg1"/>
                </a:solidFill>
                <a:latin typeface="+mj-ea"/>
                <a:cs typeface="+mn-ea"/>
                <a:sym typeface="+mn-lt"/>
              </a:rPr>
              <a:t>此处输入您的标题</a:t>
            </a:r>
            <a:endParaRPr lang="en-GB" sz="2000" strike="noStrike" noProof="1">
              <a:solidFill>
                <a:schemeClr val="bg1"/>
              </a:solidFill>
              <a:latin typeface="+mj-ea"/>
              <a:cs typeface="+mn-ea"/>
              <a:sym typeface="+mn-lt"/>
            </a:endParaRPr>
          </a:p>
        </p:txBody>
      </p:sp>
      <p:grpSp>
        <p:nvGrpSpPr>
          <p:cNvPr id="30" name="组合 29">
            <a:extLst>
              <a:ext uri="{FF2B5EF4-FFF2-40B4-BE49-F238E27FC236}">
                <a16:creationId xmlns:a16="http://schemas.microsoft.com/office/drawing/2014/main" id="{535681D7-278D-1F00-4748-4590BF44CA58}"/>
              </a:ext>
            </a:extLst>
          </p:cNvPr>
          <p:cNvGrpSpPr/>
          <p:nvPr/>
        </p:nvGrpSpPr>
        <p:grpSpPr>
          <a:xfrm>
            <a:off x="10363103" y="4940015"/>
            <a:ext cx="264423" cy="264423"/>
            <a:chOff x="9942758" y="1446886"/>
            <a:chExt cx="264423" cy="264423"/>
          </a:xfrm>
        </p:grpSpPr>
        <p:sp>
          <p:nvSpPr>
            <p:cNvPr id="31" name="任意多边形: 形状 30">
              <a:extLst>
                <a:ext uri="{FF2B5EF4-FFF2-40B4-BE49-F238E27FC236}">
                  <a16:creationId xmlns:a16="http://schemas.microsoft.com/office/drawing/2014/main" id="{13C57C83-814A-F0BF-F13E-DFF767F59038}"/>
                </a:ext>
              </a:extLst>
            </p:cNvPr>
            <p:cNvSpPr/>
            <p:nvPr/>
          </p:nvSpPr>
          <p:spPr>
            <a:xfrm>
              <a:off x="9942758" y="1446886"/>
              <a:ext cx="264423" cy="264423"/>
            </a:xfrm>
            <a:custGeom>
              <a:avLst/>
              <a:gdLst>
                <a:gd name="connsiteX0" fmla="*/ 132207 w 264423"/>
                <a:gd name="connsiteY0" fmla="*/ 264424 h 264423"/>
                <a:gd name="connsiteX1" fmla="*/ 264424 w 264423"/>
                <a:gd name="connsiteY1" fmla="*/ 132217 h 264423"/>
                <a:gd name="connsiteX2" fmla="*/ 132207 w 264423"/>
                <a:gd name="connsiteY2" fmla="*/ 0 h 264423"/>
                <a:gd name="connsiteX3" fmla="*/ 0 w 264423"/>
                <a:gd name="connsiteY3" fmla="*/ 132217 h 264423"/>
                <a:gd name="connsiteX4" fmla="*/ 132207 w 264423"/>
                <a:gd name="connsiteY4" fmla="*/ 264424 h 264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423" h="264423">
                  <a:moveTo>
                    <a:pt x="132207" y="264424"/>
                  </a:moveTo>
                  <a:cubicBezTo>
                    <a:pt x="205226" y="264424"/>
                    <a:pt x="264424" y="205226"/>
                    <a:pt x="264424" y="132217"/>
                  </a:cubicBezTo>
                  <a:cubicBezTo>
                    <a:pt x="264424" y="59198"/>
                    <a:pt x="205226" y="0"/>
                    <a:pt x="132207" y="0"/>
                  </a:cubicBezTo>
                  <a:cubicBezTo>
                    <a:pt x="59188" y="0"/>
                    <a:pt x="0" y="59198"/>
                    <a:pt x="0" y="132217"/>
                  </a:cubicBezTo>
                  <a:cubicBezTo>
                    <a:pt x="0" y="205226"/>
                    <a:pt x="59188" y="264424"/>
                    <a:pt x="132207" y="264424"/>
                  </a:cubicBezTo>
                  <a:close/>
                </a:path>
              </a:pathLst>
            </a:custGeom>
            <a:gradFill>
              <a:gsLst>
                <a:gs pos="0">
                  <a:srgbClr val="FFFFFF"/>
                </a:gs>
                <a:gs pos="50000">
                  <a:srgbClr val="F3F3F7"/>
                </a:gs>
                <a:gs pos="100000">
                  <a:srgbClr val="E8E8EF"/>
                </a:gs>
              </a:gsLst>
              <a:lin ang="4282115" scaled="1"/>
            </a:grad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5AA42BB6-23A7-B9F2-FD5C-D0B4E272F6C1}"/>
                </a:ext>
              </a:extLst>
            </p:cNvPr>
            <p:cNvSpPr/>
            <p:nvPr/>
          </p:nvSpPr>
          <p:spPr>
            <a:xfrm>
              <a:off x="10067621" y="1498302"/>
              <a:ext cx="14687" cy="44072"/>
            </a:xfrm>
            <a:custGeom>
              <a:avLst/>
              <a:gdLst>
                <a:gd name="connsiteX0" fmla="*/ 14688 w 14687"/>
                <a:gd name="connsiteY0" fmla="*/ 7344 h 44072"/>
                <a:gd name="connsiteX1" fmla="*/ 7344 w 14687"/>
                <a:gd name="connsiteY1" fmla="*/ 0 h 44072"/>
                <a:gd name="connsiteX2" fmla="*/ 0 w 14687"/>
                <a:gd name="connsiteY2" fmla="*/ 7344 h 44072"/>
                <a:gd name="connsiteX3" fmla="*/ 0 w 14687"/>
                <a:gd name="connsiteY3" fmla="*/ 36728 h 44072"/>
                <a:gd name="connsiteX4" fmla="*/ 7344 w 14687"/>
                <a:gd name="connsiteY4" fmla="*/ 44072 h 44072"/>
                <a:gd name="connsiteX5" fmla="*/ 14688 w 14687"/>
                <a:gd name="connsiteY5" fmla="*/ 36728 h 44072"/>
                <a:gd name="connsiteX6" fmla="*/ 14688 w 14687"/>
                <a:gd name="connsiteY6" fmla="*/ 7344 h 44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87" h="44072">
                  <a:moveTo>
                    <a:pt x="14688" y="7344"/>
                  </a:moveTo>
                  <a:cubicBezTo>
                    <a:pt x="14688" y="3286"/>
                    <a:pt x="11401" y="0"/>
                    <a:pt x="7344" y="0"/>
                  </a:cubicBezTo>
                  <a:cubicBezTo>
                    <a:pt x="3286" y="0"/>
                    <a:pt x="0" y="3286"/>
                    <a:pt x="0" y="7344"/>
                  </a:cubicBezTo>
                  <a:lnTo>
                    <a:pt x="0" y="36728"/>
                  </a:lnTo>
                  <a:cubicBezTo>
                    <a:pt x="0" y="40786"/>
                    <a:pt x="3286" y="44072"/>
                    <a:pt x="7344" y="44072"/>
                  </a:cubicBezTo>
                  <a:cubicBezTo>
                    <a:pt x="11401" y="44072"/>
                    <a:pt x="14688" y="40786"/>
                    <a:pt x="14688" y="36728"/>
                  </a:cubicBezTo>
                  <a:lnTo>
                    <a:pt x="14688" y="7344"/>
                  </a:lnTo>
                  <a:close/>
                </a:path>
              </a:pathLst>
            </a:custGeom>
            <a:solidFill>
              <a:srgbClr val="5B5BEA"/>
            </a:solid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FF690BE2-D957-CC6D-3493-7C43C6195968}"/>
                </a:ext>
              </a:extLst>
            </p:cNvPr>
            <p:cNvSpPr/>
            <p:nvPr/>
          </p:nvSpPr>
          <p:spPr>
            <a:xfrm>
              <a:off x="10095954" y="1515731"/>
              <a:ext cx="33370" cy="36953"/>
            </a:xfrm>
            <a:custGeom>
              <a:avLst/>
              <a:gdLst>
                <a:gd name="connsiteX0" fmla="*/ 31856 w 33370"/>
                <a:gd name="connsiteY0" fmla="*/ 11822 h 36953"/>
                <a:gd name="connsiteX1" fmla="*/ 30484 w 33370"/>
                <a:gd name="connsiteY1" fmla="*/ 1516 h 36953"/>
                <a:gd name="connsiteX2" fmla="*/ 20598 w 33370"/>
                <a:gd name="connsiteY2" fmla="*/ 2383 h 36953"/>
                <a:gd name="connsiteX3" fmla="*/ 1719 w 33370"/>
                <a:gd name="connsiteY3" fmla="*/ 24891 h 36953"/>
                <a:gd name="connsiteX4" fmla="*/ 2624 w 33370"/>
                <a:gd name="connsiteY4" fmla="*/ 35235 h 36953"/>
                <a:gd name="connsiteX5" fmla="*/ 12968 w 33370"/>
                <a:gd name="connsiteY5" fmla="*/ 34330 h 36953"/>
                <a:gd name="connsiteX6" fmla="*/ 31856 w 33370"/>
                <a:gd name="connsiteY6" fmla="*/ 11822 h 36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370" h="36953">
                  <a:moveTo>
                    <a:pt x="31856" y="11822"/>
                  </a:moveTo>
                  <a:cubicBezTo>
                    <a:pt x="34323" y="8593"/>
                    <a:pt x="33713" y="3983"/>
                    <a:pt x="30484" y="1516"/>
                  </a:cubicBezTo>
                  <a:cubicBezTo>
                    <a:pt x="27465" y="-798"/>
                    <a:pt x="23169" y="-427"/>
                    <a:pt x="20598" y="2383"/>
                  </a:cubicBezTo>
                  <a:lnTo>
                    <a:pt x="1719" y="24891"/>
                  </a:lnTo>
                  <a:cubicBezTo>
                    <a:pt x="-891" y="27996"/>
                    <a:pt x="-481" y="32625"/>
                    <a:pt x="2624" y="35235"/>
                  </a:cubicBezTo>
                  <a:cubicBezTo>
                    <a:pt x="5729" y="37845"/>
                    <a:pt x="10358" y="37435"/>
                    <a:pt x="12968" y="34330"/>
                  </a:cubicBezTo>
                  <a:lnTo>
                    <a:pt x="31856" y="11822"/>
                  </a:lnTo>
                  <a:close/>
                </a:path>
              </a:pathLst>
            </a:custGeom>
            <a:solidFill>
              <a:srgbClr val="5B5BEA">
                <a:alpha val="90000"/>
              </a:srgbClr>
            </a:solidFill>
            <a:ln w="952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B507AD5A-3190-4691-B220-8B02E8A9169C}"/>
                </a:ext>
              </a:extLst>
            </p:cNvPr>
            <p:cNvSpPr/>
            <p:nvPr/>
          </p:nvSpPr>
          <p:spPr>
            <a:xfrm>
              <a:off x="10111019" y="1558997"/>
              <a:ext cx="43640" cy="19799"/>
            </a:xfrm>
            <a:custGeom>
              <a:avLst/>
              <a:gdLst>
                <a:gd name="connsiteX0" fmla="*/ 37565 w 43640"/>
                <a:gd name="connsiteY0" fmla="*/ 14581 h 19799"/>
                <a:gd name="connsiteX1" fmla="*/ 43528 w 43640"/>
                <a:gd name="connsiteY1" fmla="*/ 6076 h 19799"/>
                <a:gd name="connsiteX2" fmla="*/ 35012 w 43640"/>
                <a:gd name="connsiteY2" fmla="*/ 113 h 19799"/>
                <a:gd name="connsiteX3" fmla="*/ 6075 w 43640"/>
                <a:gd name="connsiteY3" fmla="*/ 5218 h 19799"/>
                <a:gd name="connsiteX4" fmla="*/ 113 w 43640"/>
                <a:gd name="connsiteY4" fmla="*/ 13724 h 19799"/>
                <a:gd name="connsiteX5" fmla="*/ 8628 w 43640"/>
                <a:gd name="connsiteY5" fmla="*/ 19687 h 19799"/>
                <a:gd name="connsiteX6" fmla="*/ 37565 w 43640"/>
                <a:gd name="connsiteY6" fmla="*/ 14581 h 1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640" h="19799">
                  <a:moveTo>
                    <a:pt x="37565" y="14581"/>
                  </a:moveTo>
                  <a:cubicBezTo>
                    <a:pt x="41556" y="13877"/>
                    <a:pt x="44232" y="10067"/>
                    <a:pt x="43528" y="6076"/>
                  </a:cubicBezTo>
                  <a:cubicBezTo>
                    <a:pt x="42813" y="2075"/>
                    <a:pt x="39003" y="-592"/>
                    <a:pt x="35012" y="113"/>
                  </a:cubicBezTo>
                  <a:lnTo>
                    <a:pt x="6075" y="5218"/>
                  </a:lnTo>
                  <a:cubicBezTo>
                    <a:pt x="2084" y="5923"/>
                    <a:pt x="-592" y="9733"/>
                    <a:pt x="113" y="13724"/>
                  </a:cubicBezTo>
                  <a:cubicBezTo>
                    <a:pt x="818" y="17725"/>
                    <a:pt x="4637" y="20392"/>
                    <a:pt x="8628" y="19687"/>
                  </a:cubicBezTo>
                  <a:lnTo>
                    <a:pt x="37565" y="14581"/>
                  </a:lnTo>
                  <a:close/>
                </a:path>
              </a:pathLst>
            </a:custGeom>
            <a:solidFill>
              <a:srgbClr val="5B5BEA">
                <a:alpha val="70000"/>
              </a:srgbClr>
            </a:solidFill>
            <a:ln w="952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8283E39F-AC88-3CB0-6BCF-95DF319B76E7}"/>
                </a:ext>
              </a:extLst>
            </p:cNvPr>
            <p:cNvSpPr/>
            <p:nvPr/>
          </p:nvSpPr>
          <p:spPr>
            <a:xfrm>
              <a:off x="10106062" y="1593940"/>
              <a:ext cx="39860" cy="29228"/>
            </a:xfrm>
            <a:custGeom>
              <a:avLst/>
              <a:gdLst>
                <a:gd name="connsiteX0" fmla="*/ 28844 w 39860"/>
                <a:gd name="connsiteY0" fmla="*/ 28244 h 29228"/>
                <a:gd name="connsiteX1" fmla="*/ 38874 w 39860"/>
                <a:gd name="connsiteY1" fmla="*/ 25549 h 29228"/>
                <a:gd name="connsiteX2" fmla="*/ 36188 w 39860"/>
                <a:gd name="connsiteY2" fmla="*/ 15519 h 29228"/>
                <a:gd name="connsiteX3" fmla="*/ 10747 w 39860"/>
                <a:gd name="connsiteY3" fmla="*/ 831 h 29228"/>
                <a:gd name="connsiteX4" fmla="*/ 831 w 39860"/>
                <a:gd name="connsiteY4" fmla="*/ 3965 h 29228"/>
                <a:gd name="connsiteX5" fmla="*/ 3403 w 39860"/>
                <a:gd name="connsiteY5" fmla="*/ 13557 h 29228"/>
                <a:gd name="connsiteX6" fmla="*/ 28844 w 39860"/>
                <a:gd name="connsiteY6" fmla="*/ 28244 h 29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860" h="29228">
                  <a:moveTo>
                    <a:pt x="28844" y="28244"/>
                  </a:moveTo>
                  <a:cubicBezTo>
                    <a:pt x="32359" y="30273"/>
                    <a:pt x="36855" y="29063"/>
                    <a:pt x="38874" y="25549"/>
                  </a:cubicBezTo>
                  <a:cubicBezTo>
                    <a:pt x="40903" y="22043"/>
                    <a:pt x="39703" y="17547"/>
                    <a:pt x="36188" y="15519"/>
                  </a:cubicBezTo>
                  <a:lnTo>
                    <a:pt x="10747" y="831"/>
                  </a:lnTo>
                  <a:cubicBezTo>
                    <a:pt x="7146" y="-1045"/>
                    <a:pt x="2708" y="364"/>
                    <a:pt x="831" y="3965"/>
                  </a:cubicBezTo>
                  <a:cubicBezTo>
                    <a:pt x="-931" y="7346"/>
                    <a:pt x="193" y="11509"/>
                    <a:pt x="3403" y="13557"/>
                  </a:cubicBezTo>
                  <a:lnTo>
                    <a:pt x="28844" y="28244"/>
                  </a:lnTo>
                  <a:close/>
                </a:path>
              </a:pathLst>
            </a:custGeom>
            <a:solidFill>
              <a:srgbClr val="5B5BEA">
                <a:alpha val="60000"/>
              </a:srgbClr>
            </a:solid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BF475F3A-0AD2-C1C2-ABEB-44B1ED671ED7}"/>
                </a:ext>
              </a:extLst>
            </p:cNvPr>
            <p:cNvSpPr/>
            <p:nvPr/>
          </p:nvSpPr>
          <p:spPr>
            <a:xfrm>
              <a:off x="10082692" y="1613166"/>
              <a:ext cx="24743" cy="42298"/>
            </a:xfrm>
            <a:custGeom>
              <a:avLst/>
              <a:gdLst>
                <a:gd name="connsiteX0" fmla="*/ 10495 w 24743"/>
                <a:gd name="connsiteY0" fmla="*/ 37469 h 42298"/>
                <a:gd name="connsiteX1" fmla="*/ 19915 w 24743"/>
                <a:gd name="connsiteY1" fmla="*/ 41851 h 42298"/>
                <a:gd name="connsiteX2" fmla="*/ 24297 w 24743"/>
                <a:gd name="connsiteY2" fmla="*/ 32440 h 42298"/>
                <a:gd name="connsiteX3" fmla="*/ 14248 w 24743"/>
                <a:gd name="connsiteY3" fmla="*/ 4837 h 42298"/>
                <a:gd name="connsiteX4" fmla="*/ 4837 w 24743"/>
                <a:gd name="connsiteY4" fmla="*/ 446 h 42298"/>
                <a:gd name="connsiteX5" fmla="*/ 446 w 24743"/>
                <a:gd name="connsiteY5" fmla="*/ 9857 h 42298"/>
                <a:gd name="connsiteX6" fmla="*/ 10495 w 24743"/>
                <a:gd name="connsiteY6" fmla="*/ 37469 h 42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743" h="42298">
                  <a:moveTo>
                    <a:pt x="10495" y="37469"/>
                  </a:moveTo>
                  <a:cubicBezTo>
                    <a:pt x="11885" y="41280"/>
                    <a:pt x="16095" y="43242"/>
                    <a:pt x="19915" y="41851"/>
                  </a:cubicBezTo>
                  <a:cubicBezTo>
                    <a:pt x="23725" y="40470"/>
                    <a:pt x="25687" y="36250"/>
                    <a:pt x="24297" y="32440"/>
                  </a:cubicBezTo>
                  <a:lnTo>
                    <a:pt x="14248" y="4837"/>
                  </a:lnTo>
                  <a:cubicBezTo>
                    <a:pt x="12857" y="1027"/>
                    <a:pt x="8647" y="-945"/>
                    <a:pt x="4837" y="446"/>
                  </a:cubicBezTo>
                  <a:cubicBezTo>
                    <a:pt x="1027" y="1836"/>
                    <a:pt x="-945" y="6047"/>
                    <a:pt x="446" y="9857"/>
                  </a:cubicBezTo>
                  <a:lnTo>
                    <a:pt x="10495" y="37469"/>
                  </a:lnTo>
                  <a:close/>
                </a:path>
              </a:pathLst>
            </a:custGeom>
            <a:solidFill>
              <a:srgbClr val="5B5BEA">
                <a:alpha val="50000"/>
              </a:srgbClr>
            </a:solid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7C3D85BE-A22C-533A-AC9F-558C89416E8C}"/>
                </a:ext>
              </a:extLst>
            </p:cNvPr>
            <p:cNvSpPr/>
            <p:nvPr/>
          </p:nvSpPr>
          <p:spPr>
            <a:xfrm>
              <a:off x="10042496" y="1613166"/>
              <a:ext cx="24751" cy="42306"/>
            </a:xfrm>
            <a:custGeom>
              <a:avLst/>
              <a:gdLst>
                <a:gd name="connsiteX0" fmla="*/ 446 w 24751"/>
                <a:gd name="connsiteY0" fmla="*/ 32440 h 42306"/>
                <a:gd name="connsiteX1" fmla="*/ 4837 w 24751"/>
                <a:gd name="connsiteY1" fmla="*/ 41861 h 42306"/>
                <a:gd name="connsiteX2" fmla="*/ 14257 w 24751"/>
                <a:gd name="connsiteY2" fmla="*/ 37469 h 42306"/>
                <a:gd name="connsiteX3" fmla="*/ 24306 w 24751"/>
                <a:gd name="connsiteY3" fmla="*/ 9857 h 42306"/>
                <a:gd name="connsiteX4" fmla="*/ 19905 w 24751"/>
                <a:gd name="connsiteY4" fmla="*/ 446 h 42306"/>
                <a:gd name="connsiteX5" fmla="*/ 10495 w 24751"/>
                <a:gd name="connsiteY5" fmla="*/ 4837 h 42306"/>
                <a:gd name="connsiteX6" fmla="*/ 446 w 24751"/>
                <a:gd name="connsiteY6" fmla="*/ 32440 h 42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751" h="42306">
                  <a:moveTo>
                    <a:pt x="446" y="32440"/>
                  </a:moveTo>
                  <a:cubicBezTo>
                    <a:pt x="-945" y="36250"/>
                    <a:pt x="1027" y="40470"/>
                    <a:pt x="4837" y="41861"/>
                  </a:cubicBezTo>
                  <a:cubicBezTo>
                    <a:pt x="8647" y="43251"/>
                    <a:pt x="12867" y="41280"/>
                    <a:pt x="14257" y="37469"/>
                  </a:cubicBezTo>
                  <a:lnTo>
                    <a:pt x="24306" y="9857"/>
                  </a:lnTo>
                  <a:cubicBezTo>
                    <a:pt x="25697" y="6047"/>
                    <a:pt x="23725" y="1827"/>
                    <a:pt x="19905" y="446"/>
                  </a:cubicBezTo>
                  <a:cubicBezTo>
                    <a:pt x="16095" y="-945"/>
                    <a:pt x="11885" y="1027"/>
                    <a:pt x="10495" y="4837"/>
                  </a:cubicBezTo>
                  <a:lnTo>
                    <a:pt x="446" y="32440"/>
                  </a:lnTo>
                  <a:close/>
                </a:path>
              </a:pathLst>
            </a:custGeom>
            <a:solidFill>
              <a:srgbClr val="5B5BEA">
                <a:alpha val="40000"/>
              </a:srgbClr>
            </a:solidFill>
            <a:ln w="952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6E1E571F-ACD8-346D-613E-EFD6AA766B6C}"/>
                </a:ext>
              </a:extLst>
            </p:cNvPr>
            <p:cNvSpPr/>
            <p:nvPr/>
          </p:nvSpPr>
          <p:spPr>
            <a:xfrm>
              <a:off x="10003725" y="1593940"/>
              <a:ext cx="40151" cy="29399"/>
            </a:xfrm>
            <a:custGeom>
              <a:avLst/>
              <a:gdLst>
                <a:gd name="connsiteX0" fmla="*/ 3965 w 40151"/>
                <a:gd name="connsiteY0" fmla="*/ 15519 h 29399"/>
                <a:gd name="connsiteX1" fmla="*/ 831 w 40151"/>
                <a:gd name="connsiteY1" fmla="*/ 25434 h 29399"/>
                <a:gd name="connsiteX2" fmla="*/ 10747 w 40151"/>
                <a:gd name="connsiteY2" fmla="*/ 28568 h 29399"/>
                <a:gd name="connsiteX3" fmla="*/ 11309 w 40151"/>
                <a:gd name="connsiteY3" fmla="*/ 28244 h 29399"/>
                <a:gd name="connsiteX4" fmla="*/ 36750 w 40151"/>
                <a:gd name="connsiteY4" fmla="*/ 13557 h 29399"/>
                <a:gd name="connsiteX5" fmla="*/ 38998 w 40151"/>
                <a:gd name="connsiteY5" fmla="*/ 3403 h 29399"/>
                <a:gd name="connsiteX6" fmla="*/ 29406 w 40151"/>
                <a:gd name="connsiteY6" fmla="*/ 831 h 29399"/>
                <a:gd name="connsiteX7" fmla="*/ 3965 w 40151"/>
                <a:gd name="connsiteY7" fmla="*/ 15519 h 29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151" h="29399">
                  <a:moveTo>
                    <a:pt x="3965" y="15519"/>
                  </a:moveTo>
                  <a:cubicBezTo>
                    <a:pt x="364" y="17395"/>
                    <a:pt x="-1045" y="21834"/>
                    <a:pt x="831" y="25434"/>
                  </a:cubicBezTo>
                  <a:cubicBezTo>
                    <a:pt x="2708" y="29035"/>
                    <a:pt x="7146" y="30444"/>
                    <a:pt x="10747" y="28568"/>
                  </a:cubicBezTo>
                  <a:cubicBezTo>
                    <a:pt x="10937" y="28463"/>
                    <a:pt x="11128" y="28358"/>
                    <a:pt x="11309" y="28244"/>
                  </a:cubicBezTo>
                  <a:lnTo>
                    <a:pt x="36750" y="13557"/>
                  </a:lnTo>
                  <a:cubicBezTo>
                    <a:pt x="40179" y="11375"/>
                    <a:pt x="41179" y="6832"/>
                    <a:pt x="38998" y="3403"/>
                  </a:cubicBezTo>
                  <a:cubicBezTo>
                    <a:pt x="36950" y="193"/>
                    <a:pt x="32787" y="-931"/>
                    <a:pt x="29406" y="831"/>
                  </a:cubicBezTo>
                  <a:lnTo>
                    <a:pt x="3965" y="15519"/>
                  </a:lnTo>
                  <a:close/>
                </a:path>
              </a:pathLst>
            </a:custGeom>
            <a:solidFill>
              <a:srgbClr val="5B5BEA">
                <a:alpha val="30000"/>
              </a:srgbClr>
            </a:solid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3C7167FE-C8DA-B9E6-09F1-E942EDDDBD3C}"/>
                </a:ext>
              </a:extLst>
            </p:cNvPr>
            <p:cNvSpPr/>
            <p:nvPr/>
          </p:nvSpPr>
          <p:spPr>
            <a:xfrm>
              <a:off x="9995287" y="1558997"/>
              <a:ext cx="43633" cy="19799"/>
            </a:xfrm>
            <a:custGeom>
              <a:avLst/>
              <a:gdLst>
                <a:gd name="connsiteX0" fmla="*/ 8621 w 43633"/>
                <a:gd name="connsiteY0" fmla="*/ 113 h 19799"/>
                <a:gd name="connsiteX1" fmla="*/ 115 w 43633"/>
                <a:gd name="connsiteY1" fmla="*/ 6076 h 19799"/>
                <a:gd name="connsiteX2" fmla="*/ 6069 w 43633"/>
                <a:gd name="connsiteY2" fmla="*/ 14581 h 19799"/>
                <a:gd name="connsiteX3" fmla="*/ 35006 w 43633"/>
                <a:gd name="connsiteY3" fmla="*/ 19687 h 19799"/>
                <a:gd name="connsiteX4" fmla="*/ 43521 w 43633"/>
                <a:gd name="connsiteY4" fmla="*/ 13724 h 19799"/>
                <a:gd name="connsiteX5" fmla="*/ 37558 w 43633"/>
                <a:gd name="connsiteY5" fmla="*/ 5218 h 19799"/>
                <a:gd name="connsiteX6" fmla="*/ 8621 w 43633"/>
                <a:gd name="connsiteY6" fmla="*/ 113 h 1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633" h="19799">
                  <a:moveTo>
                    <a:pt x="8621" y="113"/>
                  </a:moveTo>
                  <a:cubicBezTo>
                    <a:pt x="4630" y="-592"/>
                    <a:pt x="820" y="2075"/>
                    <a:pt x="115" y="6076"/>
                  </a:cubicBezTo>
                  <a:cubicBezTo>
                    <a:pt x="-599" y="10067"/>
                    <a:pt x="2078" y="13877"/>
                    <a:pt x="6069" y="14581"/>
                  </a:cubicBezTo>
                  <a:lnTo>
                    <a:pt x="35006" y="19687"/>
                  </a:lnTo>
                  <a:cubicBezTo>
                    <a:pt x="38996" y="20392"/>
                    <a:pt x="42806" y="17725"/>
                    <a:pt x="43521" y="13724"/>
                  </a:cubicBezTo>
                  <a:cubicBezTo>
                    <a:pt x="44226" y="9733"/>
                    <a:pt x="41549" y="5923"/>
                    <a:pt x="37558" y="5218"/>
                  </a:cubicBezTo>
                  <a:lnTo>
                    <a:pt x="8621" y="113"/>
                  </a:lnTo>
                  <a:close/>
                </a:path>
              </a:pathLst>
            </a:custGeom>
            <a:solidFill>
              <a:srgbClr val="5B5BEA">
                <a:alpha val="20000"/>
              </a:srgbClr>
            </a:solid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8CDB9CB5-0BBE-E2D2-1B25-82478F823CFB}"/>
                </a:ext>
              </a:extLst>
            </p:cNvPr>
            <p:cNvSpPr/>
            <p:nvPr/>
          </p:nvSpPr>
          <p:spPr>
            <a:xfrm>
              <a:off x="10020411" y="1515490"/>
              <a:ext cx="33575" cy="37194"/>
            </a:xfrm>
            <a:custGeom>
              <a:avLst/>
              <a:gdLst>
                <a:gd name="connsiteX0" fmla="*/ 12968 w 33575"/>
                <a:gd name="connsiteY0" fmla="*/ 2624 h 37194"/>
                <a:gd name="connsiteX1" fmla="*/ 2624 w 33575"/>
                <a:gd name="connsiteY1" fmla="*/ 1719 h 37194"/>
                <a:gd name="connsiteX2" fmla="*/ 1719 w 33575"/>
                <a:gd name="connsiteY2" fmla="*/ 12063 h 37194"/>
                <a:gd name="connsiteX3" fmla="*/ 20607 w 33575"/>
                <a:gd name="connsiteY3" fmla="*/ 34571 h 37194"/>
                <a:gd name="connsiteX4" fmla="*/ 30951 w 33575"/>
                <a:gd name="connsiteY4" fmla="*/ 35476 h 37194"/>
                <a:gd name="connsiteX5" fmla="*/ 31856 w 33575"/>
                <a:gd name="connsiteY5" fmla="*/ 25132 h 37194"/>
                <a:gd name="connsiteX6" fmla="*/ 12968 w 33575"/>
                <a:gd name="connsiteY6" fmla="*/ 2624 h 37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75" h="37194">
                  <a:moveTo>
                    <a:pt x="12968" y="2624"/>
                  </a:moveTo>
                  <a:cubicBezTo>
                    <a:pt x="10358" y="-481"/>
                    <a:pt x="5729" y="-891"/>
                    <a:pt x="2624" y="1719"/>
                  </a:cubicBezTo>
                  <a:cubicBezTo>
                    <a:pt x="-481" y="4329"/>
                    <a:pt x="-891" y="8958"/>
                    <a:pt x="1719" y="12063"/>
                  </a:cubicBezTo>
                  <a:lnTo>
                    <a:pt x="20607" y="34571"/>
                  </a:lnTo>
                  <a:cubicBezTo>
                    <a:pt x="23217" y="37676"/>
                    <a:pt x="27846" y="38086"/>
                    <a:pt x="30951" y="35476"/>
                  </a:cubicBezTo>
                  <a:cubicBezTo>
                    <a:pt x="34056" y="32866"/>
                    <a:pt x="34466" y="28237"/>
                    <a:pt x="31856" y="25132"/>
                  </a:cubicBezTo>
                  <a:lnTo>
                    <a:pt x="12968" y="2624"/>
                  </a:lnTo>
                  <a:close/>
                </a:path>
              </a:pathLst>
            </a:custGeom>
            <a:solidFill>
              <a:srgbClr val="5B5BEA">
                <a:alpha val="10000"/>
              </a:srgbClr>
            </a:solidFill>
            <a:ln w="9525" cap="flat">
              <a:noFill/>
              <a:prstDash val="solid"/>
              <a:miter/>
            </a:ln>
          </p:spPr>
          <p:txBody>
            <a:bodyPr rtlCol="0" anchor="ctr"/>
            <a:lstStyle/>
            <a:p>
              <a:endParaRPr lang="zh-CN" altLang="en-US"/>
            </a:p>
          </p:txBody>
        </p:sp>
      </p:grpSp>
      <p:sp>
        <p:nvSpPr>
          <p:cNvPr id="62" name="任意多边形: 形状 61">
            <a:extLst>
              <a:ext uri="{FF2B5EF4-FFF2-40B4-BE49-F238E27FC236}">
                <a16:creationId xmlns:a16="http://schemas.microsoft.com/office/drawing/2014/main" id="{DBF145CE-AAF9-4288-A32E-092B9BA0BBBE}"/>
              </a:ext>
            </a:extLst>
          </p:cNvPr>
          <p:cNvSpPr/>
          <p:nvPr/>
        </p:nvSpPr>
        <p:spPr>
          <a:xfrm rot="16200000" flipH="1">
            <a:off x="5724779" y="390779"/>
            <a:ext cx="742442" cy="12192000"/>
          </a:xfrm>
          <a:custGeom>
            <a:avLst/>
            <a:gdLst>
              <a:gd name="connsiteX0" fmla="*/ 0 w 742442"/>
              <a:gd name="connsiteY0" fmla="*/ 12192000 h 12192000"/>
              <a:gd name="connsiteX1" fmla="*/ 661388 w 742442"/>
              <a:gd name="connsiteY1" fmla="*/ 12192000 h 12192000"/>
              <a:gd name="connsiteX2" fmla="*/ 742442 w 742442"/>
              <a:gd name="connsiteY2" fmla="*/ 7216958 h 12192000"/>
              <a:gd name="connsiteX3" fmla="*/ 742442 w 742442"/>
              <a:gd name="connsiteY3" fmla="*/ 0 h 12192000"/>
              <a:gd name="connsiteX4" fmla="*/ 198633 w 742442"/>
              <a:gd name="connsiteY4" fmla="*/ 0 h 1219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2442" h="12192000">
                <a:moveTo>
                  <a:pt x="0" y="12192000"/>
                </a:moveTo>
                <a:lnTo>
                  <a:pt x="661388" y="12192000"/>
                </a:lnTo>
                <a:lnTo>
                  <a:pt x="742442" y="7216958"/>
                </a:lnTo>
                <a:lnTo>
                  <a:pt x="742442" y="0"/>
                </a:lnTo>
                <a:lnTo>
                  <a:pt x="198633" y="0"/>
                </a:lnTo>
                <a:close/>
              </a:path>
            </a:pathLst>
          </a:custGeom>
          <a:gradFill>
            <a:gsLst>
              <a:gs pos="5000">
                <a:schemeClr val="accent1">
                  <a:lumMod val="40000"/>
                  <a:lumOff val="60000"/>
                  <a:alpha val="0"/>
                </a:schemeClr>
              </a:gs>
              <a:gs pos="100000">
                <a:schemeClr val="accent1">
                  <a:lumMod val="75000"/>
                </a:schemeClr>
              </a:gs>
            </a:gsLst>
            <a:lin ang="5400000" scaled="1"/>
          </a:gradFill>
          <a:ln>
            <a:noFill/>
          </a:ln>
          <a:effectLst>
            <a:outerShdw blurRad="139700" dist="101600" dir="2700000" algn="tl"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60" name="任意多边形: 形状 59">
            <a:extLst>
              <a:ext uri="{FF2B5EF4-FFF2-40B4-BE49-F238E27FC236}">
                <a16:creationId xmlns:a16="http://schemas.microsoft.com/office/drawing/2014/main" id="{E759A56E-AB04-5B20-3589-6DDA8F15EE34}"/>
              </a:ext>
            </a:extLst>
          </p:cNvPr>
          <p:cNvSpPr/>
          <p:nvPr/>
        </p:nvSpPr>
        <p:spPr>
          <a:xfrm rot="16200000" flipH="1">
            <a:off x="5588524" y="331590"/>
            <a:ext cx="860021" cy="12192000"/>
          </a:xfrm>
          <a:custGeom>
            <a:avLst/>
            <a:gdLst>
              <a:gd name="connsiteX0" fmla="*/ 0 w 860021"/>
              <a:gd name="connsiteY0" fmla="*/ 12192000 h 12192000"/>
              <a:gd name="connsiteX1" fmla="*/ 661388 w 860021"/>
              <a:gd name="connsiteY1" fmla="*/ 12192000 h 12192000"/>
              <a:gd name="connsiteX2" fmla="*/ 860021 w 860021"/>
              <a:gd name="connsiteY2" fmla="*/ 0 h 12192000"/>
              <a:gd name="connsiteX3" fmla="*/ 198633 w 860021"/>
              <a:gd name="connsiteY3" fmla="*/ 0 h 12192000"/>
            </a:gdLst>
            <a:ahLst/>
            <a:cxnLst>
              <a:cxn ang="0">
                <a:pos x="connsiteX0" y="connsiteY0"/>
              </a:cxn>
              <a:cxn ang="0">
                <a:pos x="connsiteX1" y="connsiteY1"/>
              </a:cxn>
              <a:cxn ang="0">
                <a:pos x="connsiteX2" y="connsiteY2"/>
              </a:cxn>
              <a:cxn ang="0">
                <a:pos x="connsiteX3" y="connsiteY3"/>
              </a:cxn>
            </a:cxnLst>
            <a:rect l="l" t="t" r="r" b="b"/>
            <a:pathLst>
              <a:path w="860021" h="12192000">
                <a:moveTo>
                  <a:pt x="0" y="12192000"/>
                </a:moveTo>
                <a:lnTo>
                  <a:pt x="661388" y="12192000"/>
                </a:lnTo>
                <a:lnTo>
                  <a:pt x="860021" y="0"/>
                </a:lnTo>
                <a:lnTo>
                  <a:pt x="198633" y="0"/>
                </a:lnTo>
                <a:close/>
              </a:path>
            </a:pathLst>
          </a:custGeom>
          <a:gradFill>
            <a:gsLst>
              <a:gs pos="5000">
                <a:schemeClr val="accent1">
                  <a:lumMod val="40000"/>
                  <a:lumOff val="60000"/>
                  <a:alpha val="0"/>
                </a:schemeClr>
              </a:gs>
              <a:gs pos="100000">
                <a:schemeClr val="accent1">
                  <a:lumMod val="75000"/>
                </a:schemeClr>
              </a:gs>
            </a:gsLst>
            <a:lin ang="5400000" scaled="1"/>
          </a:gradFill>
          <a:ln>
            <a:noFill/>
          </a:ln>
          <a:effectLst>
            <a:outerShdw blurRad="139700" dist="101600" dir="2700000" algn="tl"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44" name="组合 43">
            <a:extLst>
              <a:ext uri="{FF2B5EF4-FFF2-40B4-BE49-F238E27FC236}">
                <a16:creationId xmlns:a16="http://schemas.microsoft.com/office/drawing/2014/main" id="{40E20AA6-7F36-7E30-69F7-A89FA99EC715}"/>
              </a:ext>
            </a:extLst>
          </p:cNvPr>
          <p:cNvGrpSpPr/>
          <p:nvPr/>
        </p:nvGrpSpPr>
        <p:grpSpPr>
          <a:xfrm rot="1800000">
            <a:off x="10897570" y="5652500"/>
            <a:ext cx="770747" cy="777897"/>
            <a:chOff x="4277787" y="3207216"/>
            <a:chExt cx="200734" cy="202596"/>
          </a:xfrm>
        </p:grpSpPr>
        <p:sp>
          <p:nvSpPr>
            <p:cNvPr id="45" name="任意多边形: 形状 44">
              <a:extLst>
                <a:ext uri="{FF2B5EF4-FFF2-40B4-BE49-F238E27FC236}">
                  <a16:creationId xmlns:a16="http://schemas.microsoft.com/office/drawing/2014/main" id="{B57E1A08-DB00-6966-348B-013774BB7EDF}"/>
                </a:ext>
              </a:extLst>
            </p:cNvPr>
            <p:cNvSpPr/>
            <p:nvPr/>
          </p:nvSpPr>
          <p:spPr>
            <a:xfrm flipH="1">
              <a:off x="4277787" y="3207380"/>
              <a:ext cx="154796" cy="171799"/>
            </a:xfrm>
            <a:custGeom>
              <a:avLst/>
              <a:gdLst>
                <a:gd name="connsiteX0" fmla="*/ 158 w 130326"/>
                <a:gd name="connsiteY0" fmla="*/ 111 h 177237"/>
                <a:gd name="connsiteX1" fmla="*/ 130326 w 130326"/>
                <a:gd name="connsiteY1" fmla="*/ 170380 h 177237"/>
                <a:gd name="connsiteX2" fmla="*/ 72614 w 130326"/>
                <a:gd name="connsiteY2" fmla="*/ 177238 h 177237"/>
                <a:gd name="connsiteX3" fmla="*/ 158 w 130326"/>
                <a:gd name="connsiteY3" fmla="*/ 111 h 177237"/>
              </a:gdLst>
              <a:ahLst/>
              <a:cxnLst>
                <a:cxn ang="0">
                  <a:pos x="connsiteX0" y="connsiteY0"/>
                </a:cxn>
                <a:cxn ang="0">
                  <a:pos x="connsiteX1" y="connsiteY1"/>
                </a:cxn>
                <a:cxn ang="0">
                  <a:pos x="connsiteX2" y="connsiteY2"/>
                </a:cxn>
                <a:cxn ang="0">
                  <a:pos x="connsiteX3" y="connsiteY3"/>
                </a:cxn>
              </a:cxnLst>
              <a:rect l="l" t="t" r="r" b="b"/>
              <a:pathLst>
                <a:path w="130326" h="177237">
                  <a:moveTo>
                    <a:pt x="158" y="111"/>
                  </a:moveTo>
                  <a:cubicBezTo>
                    <a:pt x="2520" y="3140"/>
                    <a:pt x="45916" y="59899"/>
                    <a:pt x="130326" y="170380"/>
                  </a:cubicBezTo>
                  <a:lnTo>
                    <a:pt x="72614" y="177238"/>
                  </a:lnTo>
                  <a:cubicBezTo>
                    <a:pt x="21951" y="56127"/>
                    <a:pt x="-2204" y="-2918"/>
                    <a:pt x="158" y="111"/>
                  </a:cubicBezTo>
                  <a:close/>
                </a:path>
              </a:pathLst>
            </a:custGeom>
            <a:solidFill>
              <a:schemeClr val="accent3">
                <a:lumMod val="60000"/>
                <a:lumOff val="40000"/>
              </a:schemeClr>
            </a:solidFill>
            <a:ln w="952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4EEAB254-730D-BED7-1EA6-6FDB2E4FDA7B}"/>
                </a:ext>
              </a:extLst>
            </p:cNvPr>
            <p:cNvSpPr/>
            <p:nvPr/>
          </p:nvSpPr>
          <p:spPr>
            <a:xfrm flipH="1">
              <a:off x="4346335" y="3207216"/>
              <a:ext cx="86134" cy="202596"/>
            </a:xfrm>
            <a:custGeom>
              <a:avLst/>
              <a:gdLst>
                <a:gd name="connsiteX0" fmla="*/ 62 w 72518"/>
                <a:gd name="connsiteY0" fmla="*/ 279 h 209009"/>
                <a:gd name="connsiteX1" fmla="*/ 21608 w 72518"/>
                <a:gd name="connsiteY1" fmla="*/ 209010 h 209009"/>
                <a:gd name="connsiteX2" fmla="*/ 72519 w 72518"/>
                <a:gd name="connsiteY2" fmla="*/ 177406 h 209009"/>
                <a:gd name="connsiteX3" fmla="*/ 62 w 72518"/>
                <a:gd name="connsiteY3" fmla="*/ 279 h 209009"/>
              </a:gdLst>
              <a:ahLst/>
              <a:cxnLst>
                <a:cxn ang="0">
                  <a:pos x="connsiteX0" y="connsiteY0"/>
                </a:cxn>
                <a:cxn ang="0">
                  <a:pos x="connsiteX1" y="connsiteY1"/>
                </a:cxn>
                <a:cxn ang="0">
                  <a:pos x="connsiteX2" y="connsiteY2"/>
                </a:cxn>
                <a:cxn ang="0">
                  <a:pos x="connsiteX3" y="connsiteY3"/>
                </a:cxn>
              </a:cxnLst>
              <a:rect l="l" t="t" r="r" b="b"/>
              <a:pathLst>
                <a:path w="72518" h="209009">
                  <a:moveTo>
                    <a:pt x="62" y="279"/>
                  </a:moveTo>
                  <a:cubicBezTo>
                    <a:pt x="1529" y="5156"/>
                    <a:pt x="8711" y="74727"/>
                    <a:pt x="21608" y="209010"/>
                  </a:cubicBezTo>
                  <a:lnTo>
                    <a:pt x="72519" y="177406"/>
                  </a:lnTo>
                  <a:cubicBezTo>
                    <a:pt x="22751" y="54448"/>
                    <a:pt x="-1395" y="-4598"/>
                    <a:pt x="62" y="279"/>
                  </a:cubicBezTo>
                  <a:close/>
                </a:path>
              </a:pathLst>
            </a:custGeom>
            <a:solidFill>
              <a:schemeClr val="accent3">
                <a:lumMod val="75000"/>
              </a:schemeClr>
            </a:solid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1C5F6864-76C3-F95A-AE1C-449854A9EF23}"/>
                </a:ext>
              </a:extLst>
            </p:cNvPr>
            <p:cNvSpPr/>
            <p:nvPr/>
          </p:nvSpPr>
          <p:spPr>
            <a:xfrm flipH="1">
              <a:off x="4392031" y="3207487"/>
              <a:ext cx="86490" cy="187729"/>
            </a:xfrm>
            <a:custGeom>
              <a:avLst/>
              <a:gdLst>
                <a:gd name="connsiteX0" fmla="*/ 38834 w 72818"/>
                <a:gd name="connsiteY0" fmla="*/ 0 h 193671"/>
                <a:gd name="connsiteX1" fmla="*/ 0 w 72818"/>
                <a:gd name="connsiteY1" fmla="*/ 193672 h 193671"/>
                <a:gd name="connsiteX2" fmla="*/ 72819 w 72818"/>
                <a:gd name="connsiteY2" fmla="*/ 176613 h 193671"/>
                <a:gd name="connsiteX3" fmla="*/ 38834 w 72818"/>
                <a:gd name="connsiteY3" fmla="*/ 0 h 193671"/>
              </a:gdLst>
              <a:ahLst/>
              <a:cxnLst>
                <a:cxn ang="0">
                  <a:pos x="connsiteX0" y="connsiteY0"/>
                </a:cxn>
                <a:cxn ang="0">
                  <a:pos x="connsiteX1" y="connsiteY1"/>
                </a:cxn>
                <a:cxn ang="0">
                  <a:pos x="connsiteX2" y="connsiteY2"/>
                </a:cxn>
                <a:cxn ang="0">
                  <a:pos x="connsiteX3" y="connsiteY3"/>
                </a:cxn>
              </a:cxnLst>
              <a:rect l="l" t="t" r="r" b="b"/>
              <a:pathLst>
                <a:path w="72818" h="193671">
                  <a:moveTo>
                    <a:pt x="38834" y="0"/>
                  </a:moveTo>
                  <a:lnTo>
                    <a:pt x="0" y="193672"/>
                  </a:lnTo>
                  <a:lnTo>
                    <a:pt x="72819" y="176613"/>
                  </a:lnTo>
                  <a:lnTo>
                    <a:pt x="38834" y="0"/>
                  </a:lnTo>
                  <a:close/>
                </a:path>
              </a:pathLst>
            </a:custGeom>
            <a:solidFill>
              <a:schemeClr val="accent3">
                <a:lumMod val="60000"/>
                <a:lumOff val="40000"/>
              </a:schemeClr>
            </a:solidFill>
            <a:ln w="9525" cap="flat">
              <a:noFill/>
              <a:prstDash val="solid"/>
              <a:miter/>
            </a:ln>
          </p:spPr>
          <p:txBody>
            <a:bodyPr rtlCol="0" anchor="ctr"/>
            <a:lstStyle/>
            <a:p>
              <a:endParaRPr lang="zh-CN" altLang="en-US"/>
            </a:p>
          </p:txBody>
        </p:sp>
      </p:grpSp>
      <p:sp>
        <p:nvSpPr>
          <p:cNvPr id="48" name="任意多边形: 形状 47">
            <a:extLst>
              <a:ext uri="{FF2B5EF4-FFF2-40B4-BE49-F238E27FC236}">
                <a16:creationId xmlns:a16="http://schemas.microsoft.com/office/drawing/2014/main" id="{2E0F4515-9844-F3DC-2AE2-9A24DFEB01A9}"/>
              </a:ext>
            </a:extLst>
          </p:cNvPr>
          <p:cNvSpPr/>
          <p:nvPr/>
        </p:nvSpPr>
        <p:spPr>
          <a:xfrm flipH="1">
            <a:off x="1741008" y="6103694"/>
            <a:ext cx="9453662" cy="334417"/>
          </a:xfrm>
          <a:custGeom>
            <a:avLst/>
            <a:gdLst>
              <a:gd name="connsiteX0" fmla="*/ 0 w 1548993"/>
              <a:gd name="connsiteY0" fmla="*/ 334223 h 371044"/>
              <a:gd name="connsiteX1" fmla="*/ 332918 w 1548993"/>
              <a:gd name="connsiteY1" fmla="*/ 217132 h 371044"/>
              <a:gd name="connsiteX2" fmla="*/ 768125 w 1548993"/>
              <a:gd name="connsiteY2" fmla="*/ 132102 h 371044"/>
              <a:gd name="connsiteX3" fmla="*/ 1252442 w 1548993"/>
              <a:gd name="connsiteY3" fmla="*/ 368503 h 371044"/>
              <a:gd name="connsiteX4" fmla="*/ 1548994 w 1548993"/>
              <a:gd name="connsiteY4" fmla="*/ 0 h 371044"/>
              <a:gd name="connsiteX0" fmla="*/ 0 w 1539371"/>
              <a:gd name="connsiteY0" fmla="*/ 434453 h 443852"/>
              <a:gd name="connsiteX1" fmla="*/ 323295 w 1539371"/>
              <a:gd name="connsiteY1" fmla="*/ 217132 h 443852"/>
              <a:gd name="connsiteX2" fmla="*/ 758502 w 1539371"/>
              <a:gd name="connsiteY2" fmla="*/ 132102 h 443852"/>
              <a:gd name="connsiteX3" fmla="*/ 1242819 w 1539371"/>
              <a:gd name="connsiteY3" fmla="*/ 368503 h 443852"/>
              <a:gd name="connsiteX4" fmla="*/ 1539371 w 1539371"/>
              <a:gd name="connsiteY4" fmla="*/ 0 h 443852"/>
              <a:gd name="connsiteX0" fmla="*/ 0 w 1539371"/>
              <a:gd name="connsiteY0" fmla="*/ 434453 h 434453"/>
              <a:gd name="connsiteX1" fmla="*/ 758502 w 1539371"/>
              <a:gd name="connsiteY1" fmla="*/ 132102 h 434453"/>
              <a:gd name="connsiteX2" fmla="*/ 1242819 w 1539371"/>
              <a:gd name="connsiteY2" fmla="*/ 368503 h 434453"/>
              <a:gd name="connsiteX3" fmla="*/ 1539371 w 1539371"/>
              <a:gd name="connsiteY3" fmla="*/ 0 h 434453"/>
              <a:gd name="connsiteX0" fmla="*/ 0 w 1539371"/>
              <a:gd name="connsiteY0" fmla="*/ 434453 h 434453"/>
              <a:gd name="connsiteX1" fmla="*/ 758502 w 1539371"/>
              <a:gd name="connsiteY1" fmla="*/ 132102 h 434453"/>
              <a:gd name="connsiteX2" fmla="*/ 1242819 w 1539371"/>
              <a:gd name="connsiteY2" fmla="*/ 368503 h 434453"/>
              <a:gd name="connsiteX3" fmla="*/ 1539371 w 1539371"/>
              <a:gd name="connsiteY3" fmla="*/ 0 h 434453"/>
              <a:gd name="connsiteX0" fmla="*/ 0 w 1539371"/>
              <a:gd name="connsiteY0" fmla="*/ 434453 h 434453"/>
              <a:gd name="connsiteX1" fmla="*/ 641421 w 1539371"/>
              <a:gd name="connsiteY1" fmla="*/ 120310 h 434453"/>
              <a:gd name="connsiteX2" fmla="*/ 1242819 w 1539371"/>
              <a:gd name="connsiteY2" fmla="*/ 368503 h 434453"/>
              <a:gd name="connsiteX3" fmla="*/ 1539371 w 1539371"/>
              <a:gd name="connsiteY3" fmla="*/ 0 h 434453"/>
              <a:gd name="connsiteX0" fmla="*/ 0 w 1539371"/>
              <a:gd name="connsiteY0" fmla="*/ 434453 h 434453"/>
              <a:gd name="connsiteX1" fmla="*/ 641421 w 1539371"/>
              <a:gd name="connsiteY1" fmla="*/ 120310 h 434453"/>
              <a:gd name="connsiteX2" fmla="*/ 1242819 w 1539371"/>
              <a:gd name="connsiteY2" fmla="*/ 368503 h 434453"/>
              <a:gd name="connsiteX3" fmla="*/ 1539371 w 1539371"/>
              <a:gd name="connsiteY3" fmla="*/ 0 h 434453"/>
              <a:gd name="connsiteX0" fmla="*/ 0 w 1542579"/>
              <a:gd name="connsiteY0" fmla="*/ 448210 h 448210"/>
              <a:gd name="connsiteX1" fmla="*/ 644629 w 1542579"/>
              <a:gd name="connsiteY1" fmla="*/ 120310 h 448210"/>
              <a:gd name="connsiteX2" fmla="*/ 1246027 w 1542579"/>
              <a:gd name="connsiteY2" fmla="*/ 368503 h 448210"/>
              <a:gd name="connsiteX3" fmla="*/ 1542579 w 1542579"/>
              <a:gd name="connsiteY3" fmla="*/ 0 h 448210"/>
              <a:gd name="connsiteX0" fmla="*/ 0 w 1525682"/>
              <a:gd name="connsiteY0" fmla="*/ 397898 h 397898"/>
              <a:gd name="connsiteX1" fmla="*/ 627732 w 1525682"/>
              <a:gd name="connsiteY1" fmla="*/ 120310 h 397898"/>
              <a:gd name="connsiteX2" fmla="*/ 1229130 w 1525682"/>
              <a:gd name="connsiteY2" fmla="*/ 368503 h 397898"/>
              <a:gd name="connsiteX3" fmla="*/ 1525682 w 1525682"/>
              <a:gd name="connsiteY3" fmla="*/ 0 h 397898"/>
              <a:gd name="connsiteX0" fmla="*/ 0 w 1525682"/>
              <a:gd name="connsiteY0" fmla="*/ 397898 h 416841"/>
              <a:gd name="connsiteX1" fmla="*/ 627732 w 1525682"/>
              <a:gd name="connsiteY1" fmla="*/ 120310 h 416841"/>
              <a:gd name="connsiteX2" fmla="*/ 1229130 w 1525682"/>
              <a:gd name="connsiteY2" fmla="*/ 368503 h 416841"/>
              <a:gd name="connsiteX3" fmla="*/ 1525682 w 1525682"/>
              <a:gd name="connsiteY3" fmla="*/ 0 h 416841"/>
              <a:gd name="connsiteX0" fmla="*/ 0 w 1525682"/>
              <a:gd name="connsiteY0" fmla="*/ 397898 h 414946"/>
              <a:gd name="connsiteX1" fmla="*/ 806202 w 1525682"/>
              <a:gd name="connsiteY1" fmla="*/ 69999 h 414946"/>
              <a:gd name="connsiteX2" fmla="*/ 1229130 w 1525682"/>
              <a:gd name="connsiteY2" fmla="*/ 368503 h 414946"/>
              <a:gd name="connsiteX3" fmla="*/ 1525682 w 1525682"/>
              <a:gd name="connsiteY3" fmla="*/ 0 h 414946"/>
              <a:gd name="connsiteX0" fmla="*/ 0 w 1558419"/>
              <a:gd name="connsiteY0" fmla="*/ 366453 h 383501"/>
              <a:gd name="connsiteX1" fmla="*/ 806202 w 1558419"/>
              <a:gd name="connsiteY1" fmla="*/ 38554 h 383501"/>
              <a:gd name="connsiteX2" fmla="*/ 1229130 w 1558419"/>
              <a:gd name="connsiteY2" fmla="*/ 337058 h 383501"/>
              <a:gd name="connsiteX3" fmla="*/ 1558419 w 1558419"/>
              <a:gd name="connsiteY3" fmla="*/ 0 h 383501"/>
              <a:gd name="connsiteX0" fmla="*/ 0 w 1552591"/>
              <a:gd name="connsiteY0" fmla="*/ 327954 h 345002"/>
              <a:gd name="connsiteX1" fmla="*/ 806202 w 1552591"/>
              <a:gd name="connsiteY1" fmla="*/ 55 h 345002"/>
              <a:gd name="connsiteX2" fmla="*/ 1229130 w 1552591"/>
              <a:gd name="connsiteY2" fmla="*/ 298559 h 345002"/>
              <a:gd name="connsiteX3" fmla="*/ 1552591 w 1552591"/>
              <a:gd name="connsiteY3" fmla="*/ 34872 h 345002"/>
              <a:gd name="connsiteX0" fmla="*/ 0 w 1552591"/>
              <a:gd name="connsiteY0" fmla="*/ 327954 h 345002"/>
              <a:gd name="connsiteX1" fmla="*/ 806202 w 1552591"/>
              <a:gd name="connsiteY1" fmla="*/ 55 h 345002"/>
              <a:gd name="connsiteX2" fmla="*/ 1229130 w 1552591"/>
              <a:gd name="connsiteY2" fmla="*/ 298559 h 345002"/>
              <a:gd name="connsiteX3" fmla="*/ 1552591 w 1552591"/>
              <a:gd name="connsiteY3" fmla="*/ 34872 h 345002"/>
              <a:gd name="connsiteX0" fmla="*/ 0 w 1549261"/>
              <a:gd name="connsiteY0" fmla="*/ 327954 h 345002"/>
              <a:gd name="connsiteX1" fmla="*/ 806202 w 1549261"/>
              <a:gd name="connsiteY1" fmla="*/ 55 h 345002"/>
              <a:gd name="connsiteX2" fmla="*/ 1229130 w 1549261"/>
              <a:gd name="connsiteY2" fmla="*/ 298559 h 345002"/>
              <a:gd name="connsiteX3" fmla="*/ 1549261 w 1549261"/>
              <a:gd name="connsiteY3" fmla="*/ 40113 h 345002"/>
            </a:gdLst>
            <a:ahLst/>
            <a:cxnLst>
              <a:cxn ang="0">
                <a:pos x="connsiteX0" y="connsiteY0"/>
              </a:cxn>
              <a:cxn ang="0">
                <a:pos x="connsiteX1" y="connsiteY1"/>
              </a:cxn>
              <a:cxn ang="0">
                <a:pos x="connsiteX2" y="connsiteY2"/>
              </a:cxn>
              <a:cxn ang="0">
                <a:pos x="connsiteX3" y="connsiteY3"/>
              </a:cxn>
            </a:cxnLst>
            <a:rect l="l" t="t" r="r" b="b"/>
            <a:pathLst>
              <a:path w="1549261" h="345002">
                <a:moveTo>
                  <a:pt x="0" y="327954"/>
                </a:moveTo>
                <a:cubicBezTo>
                  <a:pt x="311146" y="434766"/>
                  <a:pt x="601347" y="4954"/>
                  <a:pt x="806202" y="55"/>
                </a:cubicBezTo>
                <a:cubicBezTo>
                  <a:pt x="1011057" y="-4844"/>
                  <a:pt x="959106" y="320829"/>
                  <a:pt x="1229130" y="298559"/>
                </a:cubicBezTo>
                <a:cubicBezTo>
                  <a:pt x="1375434" y="282814"/>
                  <a:pt x="1487041" y="280519"/>
                  <a:pt x="1549261" y="40113"/>
                </a:cubicBezTo>
              </a:path>
            </a:pathLst>
          </a:custGeom>
          <a:noFill/>
          <a:ln w="8392" cap="rnd">
            <a:gradFill>
              <a:gsLst>
                <a:gs pos="0">
                  <a:schemeClr val="accent3">
                    <a:lumMod val="60000"/>
                    <a:lumOff val="40000"/>
                  </a:schemeClr>
                </a:gs>
                <a:gs pos="50000">
                  <a:schemeClr val="accent3">
                    <a:lumMod val="75000"/>
                  </a:schemeClr>
                </a:gs>
                <a:gs pos="100000">
                  <a:schemeClr val="accent3">
                    <a:lumMod val="75000"/>
                  </a:schemeClr>
                </a:gs>
              </a:gsLst>
              <a:lin ang="20626688" scaled="1"/>
            </a:gradFill>
            <a:custDash>
              <a:ds d="198000" sp="198000"/>
            </a:custDash>
            <a:miter/>
          </a:ln>
        </p:spPr>
        <p:txBody>
          <a:bodyPr rtlCol="0" anchor="ctr"/>
          <a:lstStyle/>
          <a:p>
            <a:endParaRPr lang="zh-CN" altLang="en-US" b="1" dirty="0"/>
          </a:p>
        </p:txBody>
      </p:sp>
      <p:grpSp>
        <p:nvGrpSpPr>
          <p:cNvPr id="49" name="组合 48">
            <a:extLst>
              <a:ext uri="{FF2B5EF4-FFF2-40B4-BE49-F238E27FC236}">
                <a16:creationId xmlns:a16="http://schemas.microsoft.com/office/drawing/2014/main" id="{B3E8FC08-0A61-5858-4FBA-0D7C2199AFA6}"/>
              </a:ext>
            </a:extLst>
          </p:cNvPr>
          <p:cNvGrpSpPr/>
          <p:nvPr/>
        </p:nvGrpSpPr>
        <p:grpSpPr>
          <a:xfrm flipH="1">
            <a:off x="1091367" y="5630792"/>
            <a:ext cx="620136" cy="1151734"/>
            <a:chOff x="6197320" y="3264685"/>
            <a:chExt cx="620136" cy="1151734"/>
          </a:xfrm>
        </p:grpSpPr>
        <p:sp>
          <p:nvSpPr>
            <p:cNvPr id="50" name="任意多边形: 形状 49">
              <a:extLst>
                <a:ext uri="{FF2B5EF4-FFF2-40B4-BE49-F238E27FC236}">
                  <a16:creationId xmlns:a16="http://schemas.microsoft.com/office/drawing/2014/main" id="{36222A47-7857-CF93-C430-9C95564769C4}"/>
                </a:ext>
              </a:extLst>
            </p:cNvPr>
            <p:cNvSpPr/>
            <p:nvPr/>
          </p:nvSpPr>
          <p:spPr>
            <a:xfrm>
              <a:off x="6375011" y="4328309"/>
              <a:ext cx="419110" cy="88110"/>
            </a:xfrm>
            <a:custGeom>
              <a:avLst/>
              <a:gdLst>
                <a:gd name="connsiteX0" fmla="*/ 220589 w 275362"/>
                <a:gd name="connsiteY0" fmla="*/ 15078 h 57890"/>
                <a:gd name="connsiteX1" fmla="*/ 262404 w 275362"/>
                <a:gd name="connsiteY1" fmla="*/ 36538 h 57890"/>
                <a:gd name="connsiteX2" fmla="*/ 269662 w 275362"/>
                <a:gd name="connsiteY2" fmla="*/ 55540 h 57890"/>
                <a:gd name="connsiteX3" fmla="*/ 214131 w 275362"/>
                <a:gd name="connsiteY3" fmla="*/ 52597 h 57890"/>
                <a:gd name="connsiteX4" fmla="*/ 190662 w 275362"/>
                <a:gd name="connsiteY4" fmla="*/ 26251 h 57890"/>
                <a:gd name="connsiteX5" fmla="*/ 207092 w 275362"/>
                <a:gd name="connsiteY5" fmla="*/ 581 h 57890"/>
                <a:gd name="connsiteX6" fmla="*/ 220589 w 275362"/>
                <a:gd name="connsiteY6" fmla="*/ 4820 h 57890"/>
                <a:gd name="connsiteX7" fmla="*/ 220589 w 275362"/>
                <a:gd name="connsiteY7" fmla="*/ 15078 h 57890"/>
                <a:gd name="connsiteX8" fmla="*/ 54778 w 275362"/>
                <a:gd name="connsiteY8" fmla="*/ 15078 h 57890"/>
                <a:gd name="connsiteX9" fmla="*/ 12963 w 275362"/>
                <a:gd name="connsiteY9" fmla="*/ 36538 h 57890"/>
                <a:gd name="connsiteX10" fmla="*/ 5705 w 275362"/>
                <a:gd name="connsiteY10" fmla="*/ 55540 h 57890"/>
                <a:gd name="connsiteX11" fmla="*/ 61236 w 275362"/>
                <a:gd name="connsiteY11" fmla="*/ 52597 h 57890"/>
                <a:gd name="connsiteX12" fmla="*/ 84706 w 275362"/>
                <a:gd name="connsiteY12" fmla="*/ 26251 h 57890"/>
                <a:gd name="connsiteX13" fmla="*/ 68275 w 275362"/>
                <a:gd name="connsiteY13" fmla="*/ 581 h 57890"/>
                <a:gd name="connsiteX14" fmla="*/ 54778 w 275362"/>
                <a:gd name="connsiteY14" fmla="*/ 4820 h 57890"/>
                <a:gd name="connsiteX15" fmla="*/ 54778 w 275362"/>
                <a:gd name="connsiteY15" fmla="*/ 15078 h 57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5362" h="57890">
                  <a:moveTo>
                    <a:pt x="220589" y="15078"/>
                  </a:moveTo>
                  <a:cubicBezTo>
                    <a:pt x="240535" y="29385"/>
                    <a:pt x="254479" y="36538"/>
                    <a:pt x="262404" y="36538"/>
                  </a:cubicBezTo>
                  <a:cubicBezTo>
                    <a:pt x="274291" y="36538"/>
                    <a:pt x="280711" y="48873"/>
                    <a:pt x="269662" y="55540"/>
                  </a:cubicBezTo>
                  <a:cubicBezTo>
                    <a:pt x="258604" y="62198"/>
                    <a:pt x="223199" y="52597"/>
                    <a:pt x="214131" y="52597"/>
                  </a:cubicBezTo>
                  <a:cubicBezTo>
                    <a:pt x="205064" y="52597"/>
                    <a:pt x="181718" y="56407"/>
                    <a:pt x="190662" y="26251"/>
                  </a:cubicBezTo>
                  <a:cubicBezTo>
                    <a:pt x="196624" y="6144"/>
                    <a:pt x="202101" y="-2410"/>
                    <a:pt x="207092" y="581"/>
                  </a:cubicBezTo>
                  <a:lnTo>
                    <a:pt x="220589" y="4820"/>
                  </a:lnTo>
                  <a:lnTo>
                    <a:pt x="220589" y="15078"/>
                  </a:lnTo>
                  <a:close/>
                  <a:moveTo>
                    <a:pt x="54778" y="15078"/>
                  </a:moveTo>
                  <a:cubicBezTo>
                    <a:pt x="34833" y="29385"/>
                    <a:pt x="20888" y="36538"/>
                    <a:pt x="12963" y="36538"/>
                  </a:cubicBezTo>
                  <a:cubicBezTo>
                    <a:pt x="1076" y="36538"/>
                    <a:pt x="-5353" y="48873"/>
                    <a:pt x="5705" y="55540"/>
                  </a:cubicBezTo>
                  <a:cubicBezTo>
                    <a:pt x="16764" y="62198"/>
                    <a:pt x="52168" y="52597"/>
                    <a:pt x="61236" y="52597"/>
                  </a:cubicBezTo>
                  <a:cubicBezTo>
                    <a:pt x="70304" y="52597"/>
                    <a:pt x="93650" y="56407"/>
                    <a:pt x="84706" y="26251"/>
                  </a:cubicBezTo>
                  <a:cubicBezTo>
                    <a:pt x="78743" y="6144"/>
                    <a:pt x="73266" y="-2410"/>
                    <a:pt x="68275" y="581"/>
                  </a:cubicBezTo>
                  <a:lnTo>
                    <a:pt x="54778" y="4820"/>
                  </a:lnTo>
                  <a:lnTo>
                    <a:pt x="54778" y="15078"/>
                  </a:lnTo>
                  <a:close/>
                </a:path>
              </a:pathLst>
            </a:custGeom>
            <a:solidFill>
              <a:srgbClr val="3E3E6E"/>
            </a:solid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9A09A2E7-FA1C-E317-889A-5429AA81BD68}"/>
                </a:ext>
              </a:extLst>
            </p:cNvPr>
            <p:cNvSpPr/>
            <p:nvPr/>
          </p:nvSpPr>
          <p:spPr>
            <a:xfrm>
              <a:off x="6568941" y="3811450"/>
              <a:ext cx="161372" cy="535588"/>
            </a:xfrm>
            <a:custGeom>
              <a:avLst/>
              <a:gdLst>
                <a:gd name="connsiteX0" fmla="*/ 93707 w 106024"/>
                <a:gd name="connsiteY0" fmla="*/ 0 h 351890"/>
                <a:gd name="connsiteX1" fmla="*/ 103899 w 106024"/>
                <a:gd name="connsiteY1" fmla="*/ 258708 h 351890"/>
                <a:gd name="connsiteX2" fmla="*/ 93707 w 106024"/>
                <a:gd name="connsiteY2" fmla="*/ 351539 h 351890"/>
                <a:gd name="connsiteX3" fmla="*/ 69999 w 106024"/>
                <a:gd name="connsiteY3" fmla="*/ 347424 h 351890"/>
                <a:gd name="connsiteX4" fmla="*/ 53016 w 106024"/>
                <a:gd name="connsiteY4" fmla="*/ 181794 h 351890"/>
                <a:gd name="connsiteX5" fmla="*/ 0 w 106024"/>
                <a:gd name="connsiteY5" fmla="*/ 14497 h 351890"/>
                <a:gd name="connsiteX6" fmla="*/ 93707 w 106024"/>
                <a:gd name="connsiteY6" fmla="*/ 0 h 351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024" h="351890">
                  <a:moveTo>
                    <a:pt x="93707" y="0"/>
                  </a:moveTo>
                  <a:cubicBezTo>
                    <a:pt x="105328" y="84477"/>
                    <a:pt x="108728" y="170717"/>
                    <a:pt x="103899" y="258708"/>
                  </a:cubicBezTo>
                  <a:cubicBezTo>
                    <a:pt x="97136" y="353644"/>
                    <a:pt x="104223" y="351539"/>
                    <a:pt x="93707" y="351539"/>
                  </a:cubicBezTo>
                  <a:cubicBezTo>
                    <a:pt x="89735" y="351539"/>
                    <a:pt x="73571" y="353673"/>
                    <a:pt x="69999" y="347424"/>
                  </a:cubicBezTo>
                  <a:cubicBezTo>
                    <a:pt x="61474" y="332461"/>
                    <a:pt x="47711" y="207016"/>
                    <a:pt x="53016" y="181794"/>
                  </a:cubicBezTo>
                  <a:cubicBezTo>
                    <a:pt x="53540" y="178003"/>
                    <a:pt x="0" y="60284"/>
                    <a:pt x="0" y="14497"/>
                  </a:cubicBezTo>
                  <a:cubicBezTo>
                    <a:pt x="1991" y="5563"/>
                    <a:pt x="33223" y="733"/>
                    <a:pt x="93707" y="0"/>
                  </a:cubicBezTo>
                  <a:close/>
                </a:path>
              </a:pathLst>
            </a:custGeom>
            <a:gradFill>
              <a:gsLst>
                <a:gs pos="0">
                  <a:schemeClr val="accent1">
                    <a:lumMod val="20000"/>
                    <a:lumOff val="80000"/>
                  </a:schemeClr>
                </a:gs>
                <a:gs pos="50000">
                  <a:schemeClr val="accent1">
                    <a:lumMod val="60000"/>
                    <a:lumOff val="40000"/>
                  </a:schemeClr>
                </a:gs>
                <a:gs pos="100000">
                  <a:schemeClr val="accent1">
                    <a:lumMod val="75000"/>
                  </a:schemeClr>
                </a:gs>
              </a:gsLst>
              <a:lin ang="15895199" scaled="1"/>
            </a:grad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79FF3F50-F466-AC3E-6130-F4827604A993}"/>
                </a:ext>
              </a:extLst>
            </p:cNvPr>
            <p:cNvSpPr/>
            <p:nvPr/>
          </p:nvSpPr>
          <p:spPr>
            <a:xfrm>
              <a:off x="6441325" y="3811450"/>
              <a:ext cx="161366" cy="535588"/>
            </a:xfrm>
            <a:custGeom>
              <a:avLst/>
              <a:gdLst>
                <a:gd name="connsiteX0" fmla="*/ 12313 w 106020"/>
                <a:gd name="connsiteY0" fmla="*/ 0 h 351890"/>
                <a:gd name="connsiteX1" fmla="*/ 2121 w 106020"/>
                <a:gd name="connsiteY1" fmla="*/ 258708 h 351890"/>
                <a:gd name="connsiteX2" fmla="*/ 12313 w 106020"/>
                <a:gd name="connsiteY2" fmla="*/ 351539 h 351890"/>
                <a:gd name="connsiteX3" fmla="*/ 36021 w 106020"/>
                <a:gd name="connsiteY3" fmla="*/ 347424 h 351890"/>
                <a:gd name="connsiteX4" fmla="*/ 53013 w 106020"/>
                <a:gd name="connsiteY4" fmla="*/ 181794 h 351890"/>
                <a:gd name="connsiteX5" fmla="*/ 106020 w 106020"/>
                <a:gd name="connsiteY5" fmla="*/ 14497 h 351890"/>
                <a:gd name="connsiteX6" fmla="*/ 12313 w 106020"/>
                <a:gd name="connsiteY6" fmla="*/ 0 h 351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020" h="351890">
                  <a:moveTo>
                    <a:pt x="12313" y="0"/>
                  </a:moveTo>
                  <a:cubicBezTo>
                    <a:pt x="693" y="84477"/>
                    <a:pt x="-2698" y="170717"/>
                    <a:pt x="2121" y="258708"/>
                  </a:cubicBezTo>
                  <a:cubicBezTo>
                    <a:pt x="8884" y="353644"/>
                    <a:pt x="1798" y="351539"/>
                    <a:pt x="12313" y="351539"/>
                  </a:cubicBezTo>
                  <a:cubicBezTo>
                    <a:pt x="16285" y="351539"/>
                    <a:pt x="32449" y="353673"/>
                    <a:pt x="36021" y="347424"/>
                  </a:cubicBezTo>
                  <a:cubicBezTo>
                    <a:pt x="44546" y="332461"/>
                    <a:pt x="58319" y="207016"/>
                    <a:pt x="53013" y="181794"/>
                  </a:cubicBezTo>
                  <a:cubicBezTo>
                    <a:pt x="52480" y="178003"/>
                    <a:pt x="106020" y="60284"/>
                    <a:pt x="106020" y="14497"/>
                  </a:cubicBezTo>
                  <a:cubicBezTo>
                    <a:pt x="104029" y="5563"/>
                    <a:pt x="72797" y="733"/>
                    <a:pt x="12313" y="0"/>
                  </a:cubicBezTo>
                  <a:close/>
                </a:path>
              </a:pathLst>
            </a:custGeom>
            <a:gradFill>
              <a:gsLst>
                <a:gs pos="0">
                  <a:schemeClr val="accent1">
                    <a:lumMod val="20000"/>
                    <a:lumOff val="80000"/>
                  </a:schemeClr>
                </a:gs>
                <a:gs pos="50000">
                  <a:schemeClr val="accent1">
                    <a:lumMod val="60000"/>
                    <a:lumOff val="40000"/>
                  </a:schemeClr>
                </a:gs>
                <a:gs pos="100000">
                  <a:schemeClr val="accent1">
                    <a:lumMod val="75000"/>
                  </a:schemeClr>
                </a:gs>
              </a:gsLst>
              <a:lin ang="15895199"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53" name="任意多边形: 形状 52">
              <a:extLst>
                <a:ext uri="{FF2B5EF4-FFF2-40B4-BE49-F238E27FC236}">
                  <a16:creationId xmlns:a16="http://schemas.microsoft.com/office/drawing/2014/main" id="{F7E213A6-08D6-F8A6-B8AE-52FA093C525E}"/>
                </a:ext>
              </a:extLst>
            </p:cNvPr>
            <p:cNvSpPr/>
            <p:nvPr/>
          </p:nvSpPr>
          <p:spPr>
            <a:xfrm>
              <a:off x="6197320" y="3540059"/>
              <a:ext cx="274228" cy="233180"/>
            </a:xfrm>
            <a:custGeom>
              <a:avLst/>
              <a:gdLst>
                <a:gd name="connsiteX0" fmla="*/ 142949 w 180172"/>
                <a:gd name="connsiteY0" fmla="*/ 3696 h 153203"/>
                <a:gd name="connsiteX1" fmla="*/ 107039 w 180172"/>
                <a:gd name="connsiteY1" fmla="*/ 86916 h 153203"/>
                <a:gd name="connsiteX2" fmla="*/ 29230 w 180172"/>
                <a:gd name="connsiteY2" fmla="*/ 122739 h 153203"/>
                <a:gd name="connsiteX3" fmla="*/ 559 w 180172"/>
                <a:gd name="connsiteY3" fmla="*/ 137636 h 153203"/>
                <a:gd name="connsiteX4" fmla="*/ 8313 w 180172"/>
                <a:gd name="connsiteY4" fmla="*/ 153162 h 153203"/>
                <a:gd name="connsiteX5" fmla="*/ 32573 w 180172"/>
                <a:gd name="connsiteY5" fmla="*/ 140341 h 153203"/>
                <a:gd name="connsiteX6" fmla="*/ 131957 w 180172"/>
                <a:gd name="connsiteY6" fmla="*/ 112471 h 153203"/>
                <a:gd name="connsiteX7" fmla="*/ 180172 w 180172"/>
                <a:gd name="connsiteY7" fmla="*/ 16916 h 153203"/>
                <a:gd name="connsiteX8" fmla="*/ 145530 w 180172"/>
                <a:gd name="connsiteY8" fmla="*/ 0 h 153203"/>
                <a:gd name="connsiteX9" fmla="*/ 142949 w 180172"/>
                <a:gd name="connsiteY9" fmla="*/ 3696 h 153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172" h="153203">
                  <a:moveTo>
                    <a:pt x="142949" y="3696"/>
                  </a:moveTo>
                  <a:cubicBezTo>
                    <a:pt x="123337" y="47606"/>
                    <a:pt x="111364" y="75352"/>
                    <a:pt x="107039" y="86916"/>
                  </a:cubicBezTo>
                  <a:cubicBezTo>
                    <a:pt x="105030" y="91707"/>
                    <a:pt x="79093" y="103651"/>
                    <a:pt x="29230" y="122739"/>
                  </a:cubicBezTo>
                  <a:cubicBezTo>
                    <a:pt x="12513" y="124206"/>
                    <a:pt x="2960" y="129169"/>
                    <a:pt x="559" y="137636"/>
                  </a:cubicBezTo>
                  <a:cubicBezTo>
                    <a:pt x="-803" y="143075"/>
                    <a:pt x="-193" y="152391"/>
                    <a:pt x="8313" y="153162"/>
                  </a:cubicBezTo>
                  <a:cubicBezTo>
                    <a:pt x="13990" y="153676"/>
                    <a:pt x="22076" y="149400"/>
                    <a:pt x="32573" y="140341"/>
                  </a:cubicBezTo>
                  <a:cubicBezTo>
                    <a:pt x="88275" y="142342"/>
                    <a:pt x="121403" y="133055"/>
                    <a:pt x="131957" y="112471"/>
                  </a:cubicBezTo>
                  <a:cubicBezTo>
                    <a:pt x="142510" y="91897"/>
                    <a:pt x="158579" y="60036"/>
                    <a:pt x="180172" y="16916"/>
                  </a:cubicBezTo>
                  <a:lnTo>
                    <a:pt x="145530" y="0"/>
                  </a:lnTo>
                  <a:lnTo>
                    <a:pt x="142949" y="3696"/>
                  </a:lnTo>
                  <a:close/>
                </a:path>
              </a:pathLst>
            </a:custGeom>
            <a:gradFill>
              <a:gsLst>
                <a:gs pos="0">
                  <a:srgbClr val="FFD2C4"/>
                </a:gs>
                <a:gs pos="50000">
                  <a:srgbClr val="FFC5B3"/>
                </a:gs>
                <a:gs pos="100000">
                  <a:srgbClr val="FFB8A3"/>
                </a:gs>
              </a:gsLst>
              <a:lin ang="19044322" scaled="1"/>
            </a:grad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CE51BF64-E11A-0A73-BE8E-40E85CE5545D}"/>
                </a:ext>
              </a:extLst>
            </p:cNvPr>
            <p:cNvSpPr/>
            <p:nvPr/>
          </p:nvSpPr>
          <p:spPr>
            <a:xfrm>
              <a:off x="6537648" y="3304028"/>
              <a:ext cx="94915" cy="149045"/>
            </a:xfrm>
            <a:custGeom>
              <a:avLst/>
              <a:gdLst>
                <a:gd name="connsiteX0" fmla="*/ 3101 w 62361"/>
                <a:gd name="connsiteY0" fmla="*/ 5744 h 97925"/>
                <a:gd name="connsiteX1" fmla="*/ 11654 w 62361"/>
                <a:gd name="connsiteY1" fmla="*/ 59169 h 97925"/>
                <a:gd name="connsiteX2" fmla="*/ 13073 w 62361"/>
                <a:gd name="connsiteY2" fmla="*/ 80467 h 97925"/>
                <a:gd name="connsiteX3" fmla="*/ 14597 w 62361"/>
                <a:gd name="connsiteY3" fmla="*/ 91507 h 97925"/>
                <a:gd name="connsiteX4" fmla="*/ 36086 w 62361"/>
                <a:gd name="connsiteY4" fmla="*/ 97660 h 97925"/>
                <a:gd name="connsiteX5" fmla="*/ 52850 w 62361"/>
                <a:gd name="connsiteY5" fmla="*/ 82201 h 97925"/>
                <a:gd name="connsiteX6" fmla="*/ 40020 w 62361"/>
                <a:gd name="connsiteY6" fmla="*/ 60969 h 97925"/>
                <a:gd name="connsiteX7" fmla="*/ 57031 w 62361"/>
                <a:gd name="connsiteY7" fmla="*/ 44291 h 97925"/>
                <a:gd name="connsiteX8" fmla="*/ 56174 w 62361"/>
                <a:gd name="connsiteY8" fmla="*/ 31394 h 97925"/>
                <a:gd name="connsiteX9" fmla="*/ 58308 w 62361"/>
                <a:gd name="connsiteY9" fmla="*/ 13116 h 97925"/>
                <a:gd name="connsiteX10" fmla="*/ 32428 w 62361"/>
                <a:gd name="connsiteY10" fmla="*/ 5744 h 97925"/>
                <a:gd name="connsiteX11" fmla="*/ 6092 w 62361"/>
                <a:gd name="connsiteY11" fmla="*/ 0 h 97925"/>
                <a:gd name="connsiteX12" fmla="*/ 3101 w 62361"/>
                <a:gd name="connsiteY12" fmla="*/ 5744 h 97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361" h="97925">
                  <a:moveTo>
                    <a:pt x="3101" y="5744"/>
                  </a:moveTo>
                  <a:cubicBezTo>
                    <a:pt x="-2976" y="36033"/>
                    <a:pt x="-119" y="53845"/>
                    <a:pt x="11654" y="59169"/>
                  </a:cubicBezTo>
                  <a:cubicBezTo>
                    <a:pt x="27075" y="65589"/>
                    <a:pt x="16188" y="78838"/>
                    <a:pt x="13073" y="80467"/>
                  </a:cubicBezTo>
                  <a:cubicBezTo>
                    <a:pt x="10987" y="81553"/>
                    <a:pt x="11502" y="85239"/>
                    <a:pt x="14597" y="91507"/>
                  </a:cubicBezTo>
                  <a:cubicBezTo>
                    <a:pt x="24342" y="96660"/>
                    <a:pt x="31514" y="98707"/>
                    <a:pt x="36086" y="97660"/>
                  </a:cubicBezTo>
                  <a:cubicBezTo>
                    <a:pt x="40667" y="96612"/>
                    <a:pt x="46258" y="91459"/>
                    <a:pt x="52850" y="82201"/>
                  </a:cubicBezTo>
                  <a:cubicBezTo>
                    <a:pt x="40572" y="73381"/>
                    <a:pt x="36295" y="66304"/>
                    <a:pt x="40020" y="60969"/>
                  </a:cubicBezTo>
                  <a:cubicBezTo>
                    <a:pt x="43753" y="55635"/>
                    <a:pt x="49421" y="50082"/>
                    <a:pt x="57031" y="44291"/>
                  </a:cubicBezTo>
                  <a:cubicBezTo>
                    <a:pt x="64413" y="38643"/>
                    <a:pt x="64127" y="34338"/>
                    <a:pt x="56174" y="31394"/>
                  </a:cubicBezTo>
                  <a:cubicBezTo>
                    <a:pt x="58098" y="26051"/>
                    <a:pt x="58813" y="19955"/>
                    <a:pt x="58308" y="13116"/>
                  </a:cubicBezTo>
                  <a:lnTo>
                    <a:pt x="32428" y="5744"/>
                  </a:lnTo>
                  <a:lnTo>
                    <a:pt x="6092" y="0"/>
                  </a:lnTo>
                  <a:lnTo>
                    <a:pt x="3101" y="5744"/>
                  </a:lnTo>
                  <a:close/>
                </a:path>
              </a:pathLst>
            </a:custGeom>
            <a:gradFill>
              <a:gsLst>
                <a:gs pos="0">
                  <a:srgbClr val="FFD2C4"/>
                </a:gs>
                <a:gs pos="50000">
                  <a:srgbClr val="FFC5B3"/>
                </a:gs>
                <a:gs pos="100000">
                  <a:srgbClr val="FFB8A3"/>
                </a:gs>
              </a:gsLst>
              <a:lin ang="2883220" scaled="1"/>
            </a:grad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53F6C61C-1678-4E2D-AADF-6DAA70E2E1B7}"/>
                </a:ext>
              </a:extLst>
            </p:cNvPr>
            <p:cNvSpPr/>
            <p:nvPr/>
          </p:nvSpPr>
          <p:spPr>
            <a:xfrm>
              <a:off x="6405629" y="3422042"/>
              <a:ext cx="353460" cy="434820"/>
            </a:xfrm>
            <a:custGeom>
              <a:avLst/>
              <a:gdLst>
                <a:gd name="connsiteX0" fmla="*/ 102098 w 232229"/>
                <a:gd name="connsiteY0" fmla="*/ 453 h 285684"/>
                <a:gd name="connsiteX1" fmla="*/ 0 w 232229"/>
                <a:gd name="connsiteY1" fmla="*/ 81711 h 285684"/>
                <a:gd name="connsiteX2" fmla="*/ 38291 w 232229"/>
                <a:gd name="connsiteY2" fmla="*/ 110914 h 285684"/>
                <a:gd name="connsiteX3" fmla="*/ 20917 w 232229"/>
                <a:gd name="connsiteY3" fmla="*/ 256218 h 285684"/>
                <a:gd name="connsiteX4" fmla="*/ 210922 w 232229"/>
                <a:gd name="connsiteY4" fmla="*/ 270677 h 285684"/>
                <a:gd name="connsiteX5" fmla="*/ 194996 w 232229"/>
                <a:gd name="connsiteY5" fmla="*/ 94779 h 285684"/>
                <a:gd name="connsiteX6" fmla="*/ 232086 w 232229"/>
                <a:gd name="connsiteY6" fmla="*/ 42496 h 285684"/>
                <a:gd name="connsiteX7" fmla="*/ 190081 w 232229"/>
                <a:gd name="connsiteY7" fmla="*/ 5292 h 285684"/>
                <a:gd name="connsiteX8" fmla="*/ 134903 w 232229"/>
                <a:gd name="connsiteY8" fmla="*/ 453 h 285684"/>
                <a:gd name="connsiteX9" fmla="*/ 117834 w 232229"/>
                <a:gd name="connsiteY9" fmla="*/ 10026 h 285684"/>
                <a:gd name="connsiteX10" fmla="*/ 102098 w 232229"/>
                <a:gd name="connsiteY10" fmla="*/ 453 h 285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2229" h="285684">
                  <a:moveTo>
                    <a:pt x="102098" y="453"/>
                  </a:moveTo>
                  <a:cubicBezTo>
                    <a:pt x="53207" y="1463"/>
                    <a:pt x="19174" y="28552"/>
                    <a:pt x="0" y="81711"/>
                  </a:cubicBezTo>
                  <a:cubicBezTo>
                    <a:pt x="2562" y="82663"/>
                    <a:pt x="38291" y="99799"/>
                    <a:pt x="38291" y="110914"/>
                  </a:cubicBezTo>
                  <a:cubicBezTo>
                    <a:pt x="38291" y="122021"/>
                    <a:pt x="18488" y="233053"/>
                    <a:pt x="20917" y="256218"/>
                  </a:cubicBezTo>
                  <a:cubicBezTo>
                    <a:pt x="23346" y="279383"/>
                    <a:pt x="118158" y="301214"/>
                    <a:pt x="210922" y="270677"/>
                  </a:cubicBezTo>
                  <a:cubicBezTo>
                    <a:pt x="217246" y="264600"/>
                    <a:pt x="211293" y="130365"/>
                    <a:pt x="194996" y="94779"/>
                  </a:cubicBezTo>
                  <a:cubicBezTo>
                    <a:pt x="194148" y="93293"/>
                    <a:pt x="234944" y="55946"/>
                    <a:pt x="232086" y="42496"/>
                  </a:cubicBezTo>
                  <a:cubicBezTo>
                    <a:pt x="229229" y="29057"/>
                    <a:pt x="203911" y="5292"/>
                    <a:pt x="190081" y="5292"/>
                  </a:cubicBezTo>
                  <a:cubicBezTo>
                    <a:pt x="176251" y="5292"/>
                    <a:pt x="142723" y="7454"/>
                    <a:pt x="134903" y="453"/>
                  </a:cubicBezTo>
                  <a:cubicBezTo>
                    <a:pt x="131607" y="-2509"/>
                    <a:pt x="134893" y="10026"/>
                    <a:pt x="117834" y="10026"/>
                  </a:cubicBezTo>
                  <a:cubicBezTo>
                    <a:pt x="111004" y="10026"/>
                    <a:pt x="105756" y="6835"/>
                    <a:pt x="102098" y="453"/>
                  </a:cubicBezTo>
                  <a:close/>
                </a:path>
              </a:pathLst>
            </a:custGeom>
            <a:solidFill>
              <a:schemeClr val="accent1">
                <a:lumMod val="60000"/>
                <a:lumOff val="40000"/>
              </a:schemeClr>
            </a:solid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0A034857-9B50-AF32-E0D2-CD07143E9692}"/>
                </a:ext>
              </a:extLst>
            </p:cNvPr>
            <p:cNvSpPr/>
            <p:nvPr/>
          </p:nvSpPr>
          <p:spPr>
            <a:xfrm>
              <a:off x="6524449" y="3264685"/>
              <a:ext cx="122511" cy="95069"/>
            </a:xfrm>
            <a:custGeom>
              <a:avLst/>
              <a:gdLst>
                <a:gd name="connsiteX0" fmla="*/ 29080 w 80492"/>
                <a:gd name="connsiteY0" fmla="*/ 38469 h 62462"/>
                <a:gd name="connsiteX1" fmla="*/ 61008 w 80492"/>
                <a:gd name="connsiteY1" fmla="*/ 46994 h 62462"/>
                <a:gd name="connsiteX2" fmla="*/ 58617 w 80492"/>
                <a:gd name="connsiteY2" fmla="*/ 62463 h 62462"/>
                <a:gd name="connsiteX3" fmla="*/ 65170 w 80492"/>
                <a:gd name="connsiteY3" fmla="*/ 59320 h 62462"/>
                <a:gd name="connsiteX4" fmla="*/ 79848 w 80492"/>
                <a:gd name="connsiteY4" fmla="*/ 41146 h 62462"/>
                <a:gd name="connsiteX5" fmla="*/ 47263 w 80492"/>
                <a:gd name="connsiteY5" fmla="*/ 9485 h 62462"/>
                <a:gd name="connsiteX6" fmla="*/ 21041 w 80492"/>
                <a:gd name="connsiteY6" fmla="*/ 2646 h 62462"/>
                <a:gd name="connsiteX7" fmla="*/ 0 w 80492"/>
                <a:gd name="connsiteY7" fmla="*/ 12942 h 62462"/>
                <a:gd name="connsiteX8" fmla="*/ 29080 w 80492"/>
                <a:gd name="connsiteY8" fmla="*/ 38469 h 62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492" h="62462">
                  <a:moveTo>
                    <a:pt x="29080" y="38469"/>
                  </a:moveTo>
                  <a:cubicBezTo>
                    <a:pt x="54302" y="31297"/>
                    <a:pt x="61008" y="42327"/>
                    <a:pt x="61008" y="46994"/>
                  </a:cubicBezTo>
                  <a:cubicBezTo>
                    <a:pt x="61008" y="50099"/>
                    <a:pt x="60208" y="55252"/>
                    <a:pt x="58617" y="62463"/>
                  </a:cubicBezTo>
                  <a:cubicBezTo>
                    <a:pt x="61722" y="61082"/>
                    <a:pt x="63903" y="60034"/>
                    <a:pt x="65170" y="59320"/>
                  </a:cubicBezTo>
                  <a:cubicBezTo>
                    <a:pt x="72114" y="55252"/>
                    <a:pt x="77324" y="48785"/>
                    <a:pt x="79848" y="41146"/>
                  </a:cubicBezTo>
                  <a:cubicBezTo>
                    <a:pt x="83258" y="29859"/>
                    <a:pt x="73238" y="5922"/>
                    <a:pt x="47263" y="9485"/>
                  </a:cubicBezTo>
                  <a:cubicBezTo>
                    <a:pt x="38214" y="7770"/>
                    <a:pt x="36776" y="-5555"/>
                    <a:pt x="21041" y="2646"/>
                  </a:cubicBezTo>
                  <a:cubicBezTo>
                    <a:pt x="5305" y="10847"/>
                    <a:pt x="0" y="4541"/>
                    <a:pt x="0" y="12942"/>
                  </a:cubicBezTo>
                  <a:cubicBezTo>
                    <a:pt x="0" y="21353"/>
                    <a:pt x="648" y="47251"/>
                    <a:pt x="29080" y="38469"/>
                  </a:cubicBezTo>
                  <a:close/>
                </a:path>
              </a:pathLst>
            </a:custGeom>
            <a:solidFill>
              <a:srgbClr val="353564"/>
            </a:solid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9E0305A9-8EA0-32AF-254F-5CA5187D473E}"/>
                </a:ext>
              </a:extLst>
            </p:cNvPr>
            <p:cNvSpPr/>
            <p:nvPr/>
          </p:nvSpPr>
          <p:spPr>
            <a:xfrm rot="20786591">
              <a:off x="6602265" y="3285948"/>
              <a:ext cx="215191" cy="209899"/>
            </a:xfrm>
            <a:custGeom>
              <a:avLst/>
              <a:gdLst>
                <a:gd name="connsiteX0" fmla="*/ 65504 w 141384"/>
                <a:gd name="connsiteY0" fmla="*/ 94882 h 137907"/>
                <a:gd name="connsiteX1" fmla="*/ 107718 w 141384"/>
                <a:gd name="connsiteY1" fmla="*/ 48781 h 137907"/>
                <a:gd name="connsiteX2" fmla="*/ 19907 w 141384"/>
                <a:gd name="connsiteY2" fmla="*/ 16539 h 137907"/>
                <a:gd name="connsiteX3" fmla="*/ 14221 w 141384"/>
                <a:gd name="connsiteY3" fmla="*/ 1957 h 137907"/>
                <a:gd name="connsiteX4" fmla="*/ 131007 w 141384"/>
                <a:gd name="connsiteY4" fmla="*/ 27779 h 137907"/>
                <a:gd name="connsiteX5" fmla="*/ 105385 w 141384"/>
                <a:gd name="connsiteY5" fmla="*/ 121876 h 137907"/>
                <a:gd name="connsiteX6" fmla="*/ 65504 w 141384"/>
                <a:gd name="connsiteY6" fmla="*/ 94882 h 137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384" h="137907">
                  <a:moveTo>
                    <a:pt x="65504" y="94882"/>
                  </a:moveTo>
                  <a:cubicBezTo>
                    <a:pt x="65504" y="86948"/>
                    <a:pt x="97565" y="59745"/>
                    <a:pt x="107718" y="48781"/>
                  </a:cubicBezTo>
                  <a:cubicBezTo>
                    <a:pt x="110528" y="48315"/>
                    <a:pt x="56636" y="38780"/>
                    <a:pt x="19907" y="16539"/>
                  </a:cubicBezTo>
                  <a:cubicBezTo>
                    <a:pt x="-4581" y="1718"/>
                    <a:pt x="-6477" y="-3139"/>
                    <a:pt x="14221" y="1957"/>
                  </a:cubicBezTo>
                  <a:cubicBezTo>
                    <a:pt x="66466" y="11682"/>
                    <a:pt x="105394" y="20292"/>
                    <a:pt x="131007" y="27779"/>
                  </a:cubicBezTo>
                  <a:cubicBezTo>
                    <a:pt x="156296" y="39199"/>
                    <a:pt x="130512" y="76547"/>
                    <a:pt x="105385" y="121876"/>
                  </a:cubicBezTo>
                  <a:cubicBezTo>
                    <a:pt x="80248" y="167206"/>
                    <a:pt x="65504" y="102826"/>
                    <a:pt x="65504" y="94882"/>
                  </a:cubicBezTo>
                  <a:close/>
                </a:path>
              </a:pathLst>
            </a:custGeom>
            <a:gradFill>
              <a:gsLst>
                <a:gs pos="0">
                  <a:srgbClr val="FFD2C4"/>
                </a:gs>
                <a:gs pos="50000">
                  <a:srgbClr val="FFC5B3"/>
                </a:gs>
                <a:gs pos="100000">
                  <a:srgbClr val="FFB8A3"/>
                </a:gs>
              </a:gsLst>
              <a:lin ang="4382077" scaled="1"/>
            </a:gradFill>
            <a:ln w="952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2273921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alpha val="73000"/>
              </a:schemeClr>
            </a:gs>
            <a:gs pos="100000">
              <a:schemeClr val="accent1">
                <a:lumMod val="60000"/>
                <a:lumOff val="40000"/>
                <a:alpha val="5000"/>
              </a:schemeClr>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65" name="任意多边形: 形状 64">
            <a:extLst>
              <a:ext uri="{FF2B5EF4-FFF2-40B4-BE49-F238E27FC236}">
                <a16:creationId xmlns:a16="http://schemas.microsoft.com/office/drawing/2014/main" id="{0428CB66-522A-1E62-2F09-A7584F84EB49}"/>
              </a:ext>
            </a:extLst>
          </p:cNvPr>
          <p:cNvSpPr/>
          <p:nvPr/>
        </p:nvSpPr>
        <p:spPr>
          <a:xfrm>
            <a:off x="5334893" y="3308033"/>
            <a:ext cx="6857107" cy="1089845"/>
          </a:xfrm>
          <a:custGeom>
            <a:avLst/>
            <a:gdLst>
              <a:gd name="connsiteX0" fmla="*/ 146227 w 6857107"/>
              <a:gd name="connsiteY0" fmla="*/ 0 h 1247775"/>
              <a:gd name="connsiteX1" fmla="*/ 6857107 w 6857107"/>
              <a:gd name="connsiteY1" fmla="*/ 0 h 1247775"/>
              <a:gd name="connsiteX2" fmla="*/ 6857107 w 6857107"/>
              <a:gd name="connsiteY2" fmla="*/ 1247775 h 1247775"/>
              <a:gd name="connsiteX3" fmla="*/ 146227 w 6857107"/>
              <a:gd name="connsiteY3" fmla="*/ 1247775 h 1247775"/>
              <a:gd name="connsiteX4" fmla="*/ 0 w 6857107"/>
              <a:gd name="connsiteY4" fmla="*/ 1101548 h 1247775"/>
              <a:gd name="connsiteX5" fmla="*/ 0 w 6857107"/>
              <a:gd name="connsiteY5" fmla="*/ 146227 h 1247775"/>
              <a:gd name="connsiteX6" fmla="*/ 146227 w 6857107"/>
              <a:gd name="connsiteY6" fmla="*/ 0 h 124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7107" h="1247775">
                <a:moveTo>
                  <a:pt x="146227" y="0"/>
                </a:moveTo>
                <a:lnTo>
                  <a:pt x="6857107" y="0"/>
                </a:lnTo>
                <a:lnTo>
                  <a:pt x="6857107" y="1247775"/>
                </a:lnTo>
                <a:lnTo>
                  <a:pt x="146227" y="1247775"/>
                </a:lnTo>
                <a:cubicBezTo>
                  <a:pt x="65468" y="1247775"/>
                  <a:pt x="0" y="1182307"/>
                  <a:pt x="0" y="1101548"/>
                </a:cubicBezTo>
                <a:lnTo>
                  <a:pt x="0" y="146227"/>
                </a:lnTo>
                <a:cubicBezTo>
                  <a:pt x="0" y="65468"/>
                  <a:pt x="65468" y="0"/>
                  <a:pt x="146227" y="0"/>
                </a:cubicBezTo>
                <a:close/>
              </a:path>
            </a:pathLst>
          </a:custGeom>
          <a:gradFill flip="none" rotWithShape="1">
            <a:gsLst>
              <a:gs pos="100000">
                <a:srgbClr val="FFF8F5">
                  <a:alpha val="0"/>
                </a:srgbClr>
              </a:gs>
              <a:gs pos="0">
                <a:schemeClr val="accent1">
                  <a:lumMod val="60000"/>
                  <a:lumOff val="40000"/>
                  <a:alpha val="38000"/>
                </a:schemeClr>
              </a:gs>
            </a:gsLst>
            <a:lin ang="0" scaled="1"/>
            <a:tileRect/>
          </a:gradFill>
          <a:ln w="3175">
            <a:gradFill flip="none" rotWithShape="1">
              <a:gsLst>
                <a:gs pos="0">
                  <a:srgbClr val="FE8D31">
                    <a:alpha val="40000"/>
                  </a:srgbClr>
                </a:gs>
                <a:gs pos="100000">
                  <a:srgbClr val="FE8D31">
                    <a:alpha val="0"/>
                  </a:srgbClr>
                </a:gs>
              </a:gsLst>
              <a:lin ang="0" scaled="1"/>
              <a:tileRect/>
            </a:gra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6" name="任意多边形: 形状 65">
            <a:extLst>
              <a:ext uri="{FF2B5EF4-FFF2-40B4-BE49-F238E27FC236}">
                <a16:creationId xmlns:a16="http://schemas.microsoft.com/office/drawing/2014/main" id="{746832A1-7C39-1082-BA35-0A084F87384D}"/>
              </a:ext>
            </a:extLst>
          </p:cNvPr>
          <p:cNvSpPr/>
          <p:nvPr/>
        </p:nvSpPr>
        <p:spPr>
          <a:xfrm>
            <a:off x="5334893" y="4770869"/>
            <a:ext cx="6857107" cy="1089845"/>
          </a:xfrm>
          <a:custGeom>
            <a:avLst/>
            <a:gdLst>
              <a:gd name="connsiteX0" fmla="*/ 146227 w 6857107"/>
              <a:gd name="connsiteY0" fmla="*/ 0 h 1247775"/>
              <a:gd name="connsiteX1" fmla="*/ 6857107 w 6857107"/>
              <a:gd name="connsiteY1" fmla="*/ 0 h 1247775"/>
              <a:gd name="connsiteX2" fmla="*/ 6857107 w 6857107"/>
              <a:gd name="connsiteY2" fmla="*/ 1247775 h 1247775"/>
              <a:gd name="connsiteX3" fmla="*/ 146227 w 6857107"/>
              <a:gd name="connsiteY3" fmla="*/ 1247775 h 1247775"/>
              <a:gd name="connsiteX4" fmla="*/ 0 w 6857107"/>
              <a:gd name="connsiteY4" fmla="*/ 1101548 h 1247775"/>
              <a:gd name="connsiteX5" fmla="*/ 0 w 6857107"/>
              <a:gd name="connsiteY5" fmla="*/ 146227 h 1247775"/>
              <a:gd name="connsiteX6" fmla="*/ 146227 w 6857107"/>
              <a:gd name="connsiteY6" fmla="*/ 0 h 124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7107" h="1247775">
                <a:moveTo>
                  <a:pt x="146227" y="0"/>
                </a:moveTo>
                <a:lnTo>
                  <a:pt x="6857107" y="0"/>
                </a:lnTo>
                <a:lnTo>
                  <a:pt x="6857107" y="1247775"/>
                </a:lnTo>
                <a:lnTo>
                  <a:pt x="146227" y="1247775"/>
                </a:lnTo>
                <a:cubicBezTo>
                  <a:pt x="65468" y="1247775"/>
                  <a:pt x="0" y="1182307"/>
                  <a:pt x="0" y="1101548"/>
                </a:cubicBezTo>
                <a:lnTo>
                  <a:pt x="0" y="146227"/>
                </a:lnTo>
                <a:cubicBezTo>
                  <a:pt x="0" y="65468"/>
                  <a:pt x="65468" y="0"/>
                  <a:pt x="146227" y="0"/>
                </a:cubicBezTo>
                <a:close/>
              </a:path>
            </a:pathLst>
          </a:custGeom>
          <a:gradFill flip="none" rotWithShape="1">
            <a:gsLst>
              <a:gs pos="100000">
                <a:srgbClr val="FFF8F5">
                  <a:alpha val="0"/>
                </a:srgbClr>
              </a:gs>
              <a:gs pos="0">
                <a:schemeClr val="accent1">
                  <a:lumMod val="60000"/>
                  <a:lumOff val="40000"/>
                  <a:alpha val="38000"/>
                </a:schemeClr>
              </a:gs>
            </a:gsLst>
            <a:lin ang="0" scaled="1"/>
            <a:tileRect/>
          </a:gradFill>
          <a:ln w="3175">
            <a:gradFill flip="none" rotWithShape="1">
              <a:gsLst>
                <a:gs pos="0">
                  <a:srgbClr val="FE8D31">
                    <a:alpha val="40000"/>
                  </a:srgbClr>
                </a:gs>
                <a:gs pos="100000">
                  <a:srgbClr val="FE8D31">
                    <a:alpha val="0"/>
                  </a:srgbClr>
                </a:gs>
              </a:gsLst>
              <a:lin ang="0" scaled="1"/>
              <a:tileRect/>
            </a:gra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 name="文本占位符 1">
            <a:extLst>
              <a:ext uri="{FF2B5EF4-FFF2-40B4-BE49-F238E27FC236}">
                <a16:creationId xmlns:a16="http://schemas.microsoft.com/office/drawing/2014/main" id="{035464AC-C7F4-74A9-0AB0-F6C4C5B4170C}"/>
              </a:ext>
            </a:extLst>
          </p:cNvPr>
          <p:cNvSpPr>
            <a:spLocks noGrp="1"/>
          </p:cNvSpPr>
          <p:nvPr>
            <p:ph type="body" sz="quarter" idx="10"/>
          </p:nvPr>
        </p:nvSpPr>
        <p:spPr/>
        <p:txBody>
          <a:bodyPr/>
          <a:lstStyle/>
          <a:p>
            <a:r>
              <a:rPr lang="zh-CN" altLang="en-US" dirty="0"/>
              <a:t>上半年工作总结</a:t>
            </a:r>
          </a:p>
        </p:txBody>
      </p:sp>
      <p:sp>
        <p:nvSpPr>
          <p:cNvPr id="60" name="任意多边形: 形状 59">
            <a:extLst>
              <a:ext uri="{FF2B5EF4-FFF2-40B4-BE49-F238E27FC236}">
                <a16:creationId xmlns:a16="http://schemas.microsoft.com/office/drawing/2014/main" id="{6B97F3DF-02B9-FAF9-AABF-DC6388C9C24C}"/>
              </a:ext>
            </a:extLst>
          </p:cNvPr>
          <p:cNvSpPr/>
          <p:nvPr/>
        </p:nvSpPr>
        <p:spPr>
          <a:xfrm>
            <a:off x="5292617" y="1731223"/>
            <a:ext cx="6857107" cy="1089845"/>
          </a:xfrm>
          <a:custGeom>
            <a:avLst/>
            <a:gdLst>
              <a:gd name="connsiteX0" fmla="*/ 146227 w 6857107"/>
              <a:gd name="connsiteY0" fmla="*/ 0 h 1247775"/>
              <a:gd name="connsiteX1" fmla="*/ 6857107 w 6857107"/>
              <a:gd name="connsiteY1" fmla="*/ 0 h 1247775"/>
              <a:gd name="connsiteX2" fmla="*/ 6857107 w 6857107"/>
              <a:gd name="connsiteY2" fmla="*/ 1247775 h 1247775"/>
              <a:gd name="connsiteX3" fmla="*/ 146227 w 6857107"/>
              <a:gd name="connsiteY3" fmla="*/ 1247775 h 1247775"/>
              <a:gd name="connsiteX4" fmla="*/ 0 w 6857107"/>
              <a:gd name="connsiteY4" fmla="*/ 1101548 h 1247775"/>
              <a:gd name="connsiteX5" fmla="*/ 0 w 6857107"/>
              <a:gd name="connsiteY5" fmla="*/ 146227 h 1247775"/>
              <a:gd name="connsiteX6" fmla="*/ 146227 w 6857107"/>
              <a:gd name="connsiteY6" fmla="*/ 0 h 124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7107" h="1247775">
                <a:moveTo>
                  <a:pt x="146227" y="0"/>
                </a:moveTo>
                <a:lnTo>
                  <a:pt x="6857107" y="0"/>
                </a:lnTo>
                <a:lnTo>
                  <a:pt x="6857107" y="1247775"/>
                </a:lnTo>
                <a:lnTo>
                  <a:pt x="146227" y="1247775"/>
                </a:lnTo>
                <a:cubicBezTo>
                  <a:pt x="65468" y="1247775"/>
                  <a:pt x="0" y="1182307"/>
                  <a:pt x="0" y="1101548"/>
                </a:cubicBezTo>
                <a:lnTo>
                  <a:pt x="0" y="146227"/>
                </a:lnTo>
                <a:cubicBezTo>
                  <a:pt x="0" y="65468"/>
                  <a:pt x="65468" y="0"/>
                  <a:pt x="146227" y="0"/>
                </a:cubicBezTo>
                <a:close/>
              </a:path>
            </a:pathLst>
          </a:custGeom>
          <a:gradFill flip="none" rotWithShape="1">
            <a:gsLst>
              <a:gs pos="100000">
                <a:srgbClr val="FFF8F5">
                  <a:alpha val="0"/>
                </a:srgbClr>
              </a:gs>
              <a:gs pos="0">
                <a:schemeClr val="accent1">
                  <a:lumMod val="60000"/>
                  <a:lumOff val="40000"/>
                  <a:alpha val="38000"/>
                </a:schemeClr>
              </a:gs>
            </a:gsLst>
            <a:lin ang="0" scaled="1"/>
            <a:tileRect/>
          </a:gradFill>
          <a:ln w="3175">
            <a:gradFill flip="none" rotWithShape="1">
              <a:gsLst>
                <a:gs pos="0">
                  <a:srgbClr val="FE8D31">
                    <a:alpha val="40000"/>
                  </a:srgbClr>
                </a:gs>
                <a:gs pos="100000">
                  <a:srgbClr val="FE8D31">
                    <a:alpha val="0"/>
                  </a:srgbClr>
                </a:gs>
              </a:gsLst>
              <a:lin ang="0" scaled="1"/>
              <a:tileRect/>
            </a:gra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椭圆 7">
            <a:extLst>
              <a:ext uri="{FF2B5EF4-FFF2-40B4-BE49-F238E27FC236}">
                <a16:creationId xmlns:a16="http://schemas.microsoft.com/office/drawing/2014/main" id="{96618E88-8864-A562-961A-B5C0AE4DDDE5}"/>
              </a:ext>
            </a:extLst>
          </p:cNvPr>
          <p:cNvSpPr/>
          <p:nvPr/>
        </p:nvSpPr>
        <p:spPr>
          <a:xfrm>
            <a:off x="4792603" y="1716405"/>
            <a:ext cx="1080770" cy="1080770"/>
          </a:xfrm>
          <a:prstGeom prst="ellipse">
            <a:avLst/>
          </a:prstGeom>
          <a:noFill/>
          <a:ln>
            <a:gradFill flip="none" rotWithShape="1">
              <a:gsLst>
                <a:gs pos="0">
                  <a:schemeClr val="accent1">
                    <a:lumMod val="75000"/>
                  </a:schemeClr>
                </a:gs>
                <a:gs pos="100000">
                  <a:schemeClr val="accent1">
                    <a:lumMod val="60000"/>
                    <a:lumOff val="4000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9" name="椭圆 8">
            <a:extLst>
              <a:ext uri="{FF2B5EF4-FFF2-40B4-BE49-F238E27FC236}">
                <a16:creationId xmlns:a16="http://schemas.microsoft.com/office/drawing/2014/main" id="{3E668B46-45D8-E91C-9987-30033289AA24}"/>
              </a:ext>
            </a:extLst>
          </p:cNvPr>
          <p:cNvSpPr/>
          <p:nvPr/>
        </p:nvSpPr>
        <p:spPr>
          <a:xfrm>
            <a:off x="4924655" y="1848457"/>
            <a:ext cx="816667" cy="816667"/>
          </a:xfrm>
          <a:prstGeom prst="ellipse">
            <a:avLst/>
          </a:prstGeom>
          <a:gradFill flip="none" rotWithShape="1">
            <a:gsLst>
              <a:gs pos="0">
                <a:schemeClr val="accent1">
                  <a:lumMod val="60000"/>
                  <a:lumOff val="40000"/>
                </a:schemeClr>
              </a:gs>
              <a:gs pos="69000">
                <a:schemeClr val="accent1">
                  <a:lumMod val="75000"/>
                </a:schemeClr>
              </a:gs>
            </a:gsLst>
            <a:path path="circle">
              <a:fillToRect r="100000" b="100000"/>
            </a:path>
            <a:tileRect l="-100000" t="-100000"/>
          </a:gradFill>
          <a:ln>
            <a:noFill/>
          </a:ln>
          <a:effectLst>
            <a:outerShdw blurRad="139700" dist="101600" dir="5400000" algn="t"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75" name="组合 74">
            <a:extLst>
              <a:ext uri="{FF2B5EF4-FFF2-40B4-BE49-F238E27FC236}">
                <a16:creationId xmlns:a16="http://schemas.microsoft.com/office/drawing/2014/main" id="{4F72E0A4-BC2C-DFEB-C5C0-521943AD58BD}"/>
              </a:ext>
            </a:extLst>
          </p:cNvPr>
          <p:cNvGrpSpPr/>
          <p:nvPr/>
        </p:nvGrpSpPr>
        <p:grpSpPr>
          <a:xfrm>
            <a:off x="5977391" y="2242185"/>
            <a:ext cx="1748294" cy="350520"/>
            <a:chOff x="5977391" y="2242185"/>
            <a:chExt cx="1748294" cy="350520"/>
          </a:xfrm>
        </p:grpSpPr>
        <p:sp>
          <p:nvSpPr>
            <p:cNvPr id="11" name="矩形: 圆角 10">
              <a:extLst>
                <a:ext uri="{FF2B5EF4-FFF2-40B4-BE49-F238E27FC236}">
                  <a16:creationId xmlns:a16="http://schemas.microsoft.com/office/drawing/2014/main" id="{E4C47E10-6133-F7E9-05CF-247B7A778923}"/>
                </a:ext>
              </a:extLst>
            </p:cNvPr>
            <p:cNvSpPr/>
            <p:nvPr/>
          </p:nvSpPr>
          <p:spPr>
            <a:xfrm>
              <a:off x="6020058" y="2242185"/>
              <a:ext cx="1705627" cy="350520"/>
            </a:xfrm>
            <a:prstGeom prst="roundRect">
              <a:avLst>
                <a:gd name="adj" fmla="val 50000"/>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1">
                    <a:lumMod val="75000"/>
                  </a:schemeClr>
                </a:solidFill>
                <a:effectLst/>
                <a:uLnTx/>
                <a:uFillTx/>
                <a:cs typeface="+mn-ea"/>
                <a:sym typeface="+mn-lt"/>
              </a:endParaRPr>
            </a:p>
          </p:txBody>
        </p:sp>
        <p:sp>
          <p:nvSpPr>
            <p:cNvPr id="12" name="矩形 11">
              <a:extLst>
                <a:ext uri="{FF2B5EF4-FFF2-40B4-BE49-F238E27FC236}">
                  <a16:creationId xmlns:a16="http://schemas.microsoft.com/office/drawing/2014/main" id="{EA336164-6B6D-E557-F8D6-620FCDD60EA2}"/>
                </a:ext>
              </a:extLst>
            </p:cNvPr>
            <p:cNvSpPr/>
            <p:nvPr/>
          </p:nvSpPr>
          <p:spPr>
            <a:xfrm>
              <a:off x="5977391" y="2301337"/>
              <a:ext cx="1712859" cy="236616"/>
            </a:xfrm>
            <a:prstGeom prst="rect">
              <a:avLst/>
            </a:prstGeom>
          </p:spPr>
          <p:txBody>
            <a:bodyPr wrap="square" lIns="0" tIns="0" rIns="0" bIns="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600" kern="100" dirty="0">
                  <a:solidFill>
                    <a:schemeClr val="bg2">
                      <a:lumMod val="25000"/>
                    </a:schemeClr>
                  </a:solidFill>
                  <a:cs typeface="+mn-ea"/>
                  <a:sym typeface="+mn-lt"/>
                </a:rPr>
                <a:t>输入您的内容</a:t>
              </a:r>
              <a:endParaRPr kumimoji="0" lang="zh-CN" altLang="en-US" sz="1600" b="0" i="0" u="none" strike="noStrike" kern="1200" cap="none" spc="0" normalizeH="0" baseline="0" noProof="0" dirty="0">
                <a:ln>
                  <a:noFill/>
                </a:ln>
                <a:solidFill>
                  <a:schemeClr val="bg2">
                    <a:lumMod val="25000"/>
                  </a:schemeClr>
                </a:solidFill>
                <a:effectLst/>
                <a:uLnTx/>
                <a:uFillTx/>
                <a:cs typeface="+mn-ea"/>
                <a:sym typeface="+mn-lt"/>
              </a:endParaRPr>
            </a:p>
          </p:txBody>
        </p:sp>
      </p:grpSp>
      <p:sp>
        <p:nvSpPr>
          <p:cNvPr id="13" name="矩形 12">
            <a:extLst>
              <a:ext uri="{FF2B5EF4-FFF2-40B4-BE49-F238E27FC236}">
                <a16:creationId xmlns:a16="http://schemas.microsoft.com/office/drawing/2014/main" id="{48BDE6B6-52E5-BDDE-0892-0FFA89CC2CF6}"/>
              </a:ext>
            </a:extLst>
          </p:cNvPr>
          <p:cNvSpPr/>
          <p:nvPr/>
        </p:nvSpPr>
        <p:spPr>
          <a:xfrm>
            <a:off x="5891887" y="1572205"/>
            <a:ext cx="2010410" cy="369332"/>
          </a:xfrm>
          <a:prstGeom prst="rect">
            <a:avLst/>
          </a:prstGeom>
        </p:spPr>
        <p:txBody>
          <a:bodyPr wrap="square" lIns="0" tIns="0" rIns="0" bIns="0">
            <a:spAutoFit/>
          </a:bodyPr>
          <a:lstStyle/>
          <a:p>
            <a:pPr algn="just"/>
            <a:r>
              <a:rPr lang="zh-CN" altLang="en-US" sz="2400" b="1" spc="300" dirty="0">
                <a:ln w="6350">
                  <a:gradFill>
                    <a:gsLst>
                      <a:gs pos="0">
                        <a:schemeClr val="accent1">
                          <a:lumMod val="75000"/>
                        </a:schemeClr>
                      </a:gs>
                      <a:gs pos="100000">
                        <a:schemeClr val="accent1">
                          <a:lumMod val="50000"/>
                        </a:schemeClr>
                      </a:gs>
                    </a:gsLst>
                    <a:lin ang="5400000" scaled="1"/>
                  </a:gradFill>
                </a:ln>
                <a:noFill/>
                <a:cs typeface="+mn-ea"/>
                <a:sym typeface="+mn-lt"/>
              </a:rPr>
              <a:t>输入标题</a:t>
            </a:r>
          </a:p>
        </p:txBody>
      </p:sp>
      <p:sp>
        <p:nvSpPr>
          <p:cNvPr id="14" name="椭圆 13">
            <a:extLst>
              <a:ext uri="{FF2B5EF4-FFF2-40B4-BE49-F238E27FC236}">
                <a16:creationId xmlns:a16="http://schemas.microsoft.com/office/drawing/2014/main" id="{A402F727-EB72-4684-8D03-095BA5189853}"/>
              </a:ext>
            </a:extLst>
          </p:cNvPr>
          <p:cNvSpPr/>
          <p:nvPr/>
        </p:nvSpPr>
        <p:spPr>
          <a:xfrm>
            <a:off x="4792603" y="3325495"/>
            <a:ext cx="1080770" cy="1080770"/>
          </a:xfrm>
          <a:prstGeom prst="ellipse">
            <a:avLst/>
          </a:prstGeom>
          <a:noFill/>
          <a:ln>
            <a:gradFill flip="none" rotWithShape="1">
              <a:gsLst>
                <a:gs pos="0">
                  <a:schemeClr val="accent1">
                    <a:lumMod val="75000"/>
                  </a:schemeClr>
                </a:gs>
                <a:gs pos="100000">
                  <a:schemeClr val="accent1">
                    <a:lumMod val="60000"/>
                    <a:lumOff val="4000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5" name="椭圆 14">
            <a:extLst>
              <a:ext uri="{FF2B5EF4-FFF2-40B4-BE49-F238E27FC236}">
                <a16:creationId xmlns:a16="http://schemas.microsoft.com/office/drawing/2014/main" id="{6AB83E00-AA13-89DA-9A40-9A671C285340}"/>
              </a:ext>
            </a:extLst>
          </p:cNvPr>
          <p:cNvSpPr/>
          <p:nvPr/>
        </p:nvSpPr>
        <p:spPr>
          <a:xfrm>
            <a:off x="4924655" y="3457547"/>
            <a:ext cx="816667" cy="816667"/>
          </a:xfrm>
          <a:prstGeom prst="ellipse">
            <a:avLst/>
          </a:prstGeom>
          <a:gradFill flip="none" rotWithShape="1">
            <a:gsLst>
              <a:gs pos="0">
                <a:schemeClr val="accent1">
                  <a:lumMod val="60000"/>
                  <a:lumOff val="40000"/>
                </a:schemeClr>
              </a:gs>
              <a:gs pos="69000">
                <a:schemeClr val="accent1">
                  <a:lumMod val="75000"/>
                </a:schemeClr>
              </a:gs>
            </a:gsLst>
            <a:path path="circle">
              <a:fillToRect r="100000" b="100000"/>
            </a:path>
            <a:tileRect l="-100000" t="-100000"/>
          </a:gradFill>
          <a:ln>
            <a:noFill/>
          </a:ln>
          <a:effectLst>
            <a:outerShdw blurRad="139700" dist="101600" dir="5400000" algn="t"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7" name="椭圆 16">
            <a:extLst>
              <a:ext uri="{FF2B5EF4-FFF2-40B4-BE49-F238E27FC236}">
                <a16:creationId xmlns:a16="http://schemas.microsoft.com/office/drawing/2014/main" id="{1BC4BCF7-C071-AD4E-B76A-979057E73233}"/>
              </a:ext>
            </a:extLst>
          </p:cNvPr>
          <p:cNvSpPr/>
          <p:nvPr/>
        </p:nvSpPr>
        <p:spPr>
          <a:xfrm>
            <a:off x="4792603" y="4796155"/>
            <a:ext cx="1080770" cy="1080770"/>
          </a:xfrm>
          <a:prstGeom prst="ellipse">
            <a:avLst/>
          </a:prstGeom>
          <a:noFill/>
          <a:ln>
            <a:gradFill flip="none" rotWithShape="1">
              <a:gsLst>
                <a:gs pos="0">
                  <a:schemeClr val="accent1">
                    <a:lumMod val="75000"/>
                  </a:schemeClr>
                </a:gs>
                <a:gs pos="100000">
                  <a:schemeClr val="accent1">
                    <a:lumMod val="60000"/>
                    <a:lumOff val="4000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8" name="椭圆 17">
            <a:extLst>
              <a:ext uri="{FF2B5EF4-FFF2-40B4-BE49-F238E27FC236}">
                <a16:creationId xmlns:a16="http://schemas.microsoft.com/office/drawing/2014/main" id="{B15740E4-1317-8D30-B475-086C6DB5BA70}"/>
              </a:ext>
            </a:extLst>
          </p:cNvPr>
          <p:cNvSpPr/>
          <p:nvPr/>
        </p:nvSpPr>
        <p:spPr>
          <a:xfrm>
            <a:off x="4924655" y="4928207"/>
            <a:ext cx="816667" cy="816667"/>
          </a:xfrm>
          <a:prstGeom prst="ellipse">
            <a:avLst/>
          </a:prstGeom>
          <a:gradFill flip="none" rotWithShape="1">
            <a:gsLst>
              <a:gs pos="0">
                <a:schemeClr val="accent1">
                  <a:lumMod val="60000"/>
                  <a:lumOff val="40000"/>
                </a:schemeClr>
              </a:gs>
              <a:gs pos="69000">
                <a:schemeClr val="accent1">
                  <a:lumMod val="75000"/>
                </a:schemeClr>
              </a:gs>
            </a:gsLst>
            <a:path path="circle">
              <a:fillToRect r="100000" b="100000"/>
            </a:path>
            <a:tileRect l="-100000" t="-100000"/>
          </a:gradFill>
          <a:ln>
            <a:noFill/>
          </a:ln>
          <a:effectLst>
            <a:outerShdw blurRad="139700" dist="101600" dir="5400000" algn="t"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3" name="diploma-of-vertical-design_43542">
            <a:extLst>
              <a:ext uri="{FF2B5EF4-FFF2-40B4-BE49-F238E27FC236}">
                <a16:creationId xmlns:a16="http://schemas.microsoft.com/office/drawing/2014/main" id="{6AF80C40-ED73-D00A-C885-38CC8B92099B}"/>
              </a:ext>
            </a:extLst>
          </p:cNvPr>
          <p:cNvSpPr/>
          <p:nvPr/>
        </p:nvSpPr>
        <p:spPr>
          <a:xfrm>
            <a:off x="5217746" y="2068686"/>
            <a:ext cx="273293" cy="388877"/>
          </a:xfrm>
          <a:custGeom>
            <a:avLst/>
            <a:gdLst>
              <a:gd name="connsiteX0" fmla="*/ 370310 w 419101"/>
              <a:gd name="connsiteY0" fmla="*/ 464391 h 596351"/>
              <a:gd name="connsiteX1" fmla="*/ 419101 w 419101"/>
              <a:gd name="connsiteY1" fmla="*/ 526068 h 596351"/>
              <a:gd name="connsiteX2" fmla="*/ 354524 w 419101"/>
              <a:gd name="connsiteY2" fmla="*/ 534674 h 596351"/>
              <a:gd name="connsiteX3" fmla="*/ 331563 w 419101"/>
              <a:gd name="connsiteY3" fmla="*/ 596351 h 596351"/>
              <a:gd name="connsiteX4" fmla="*/ 282772 w 419101"/>
              <a:gd name="connsiteY4" fmla="*/ 534674 h 596351"/>
              <a:gd name="connsiteX5" fmla="*/ 189525 w 419101"/>
              <a:gd name="connsiteY5" fmla="*/ 444390 h 596351"/>
              <a:gd name="connsiteX6" fmla="*/ 258403 w 419101"/>
              <a:gd name="connsiteY6" fmla="*/ 531780 h 596351"/>
              <a:gd name="connsiteX7" fmla="*/ 196700 w 419101"/>
              <a:gd name="connsiteY7" fmla="*/ 580489 h 596351"/>
              <a:gd name="connsiteX8" fmla="*/ 188090 w 419101"/>
              <a:gd name="connsiteY8" fmla="*/ 516021 h 596351"/>
              <a:gd name="connsiteX9" fmla="*/ 127822 w 419101"/>
              <a:gd name="connsiteY9" fmla="*/ 493099 h 596351"/>
              <a:gd name="connsiteX10" fmla="*/ 70348 w 419101"/>
              <a:gd name="connsiteY10" fmla="*/ 402778 h 596351"/>
              <a:gd name="connsiteX11" fmla="*/ 183687 w 419101"/>
              <a:gd name="connsiteY11" fmla="*/ 402778 h 596351"/>
              <a:gd name="connsiteX12" fmla="*/ 183687 w 419101"/>
              <a:gd name="connsiteY12" fmla="*/ 424158 h 596351"/>
              <a:gd name="connsiteX13" fmla="*/ 70348 w 419101"/>
              <a:gd name="connsiteY13" fmla="*/ 424158 h 596351"/>
              <a:gd name="connsiteX14" fmla="*/ 282773 w 419101"/>
              <a:gd name="connsiteY14" fmla="*/ 384157 h 596351"/>
              <a:gd name="connsiteX15" fmla="*/ 343006 w 419101"/>
              <a:gd name="connsiteY15" fmla="*/ 444390 h 596351"/>
              <a:gd name="connsiteX16" fmla="*/ 282773 w 419101"/>
              <a:gd name="connsiteY16" fmla="*/ 504623 h 596351"/>
              <a:gd name="connsiteX17" fmla="*/ 222540 w 419101"/>
              <a:gd name="connsiteY17" fmla="*/ 444390 h 596351"/>
              <a:gd name="connsiteX18" fmla="*/ 282773 w 419101"/>
              <a:gd name="connsiteY18" fmla="*/ 384157 h 596351"/>
              <a:gd name="connsiteX19" fmla="*/ 70348 w 419101"/>
              <a:gd name="connsiteY19" fmla="*/ 339787 h 596351"/>
              <a:gd name="connsiteX20" fmla="*/ 254035 w 419101"/>
              <a:gd name="connsiteY20" fmla="*/ 339787 h 596351"/>
              <a:gd name="connsiteX21" fmla="*/ 254035 w 419101"/>
              <a:gd name="connsiteY21" fmla="*/ 361167 h 596351"/>
              <a:gd name="connsiteX22" fmla="*/ 70348 w 419101"/>
              <a:gd name="connsiteY22" fmla="*/ 361167 h 596351"/>
              <a:gd name="connsiteX23" fmla="*/ 70348 w 419101"/>
              <a:gd name="connsiteY23" fmla="*/ 285301 h 596351"/>
              <a:gd name="connsiteX24" fmla="*/ 297256 w 419101"/>
              <a:gd name="connsiteY24" fmla="*/ 285301 h 596351"/>
              <a:gd name="connsiteX25" fmla="*/ 297256 w 419101"/>
              <a:gd name="connsiteY25" fmla="*/ 306681 h 596351"/>
              <a:gd name="connsiteX26" fmla="*/ 70348 w 419101"/>
              <a:gd name="connsiteY26" fmla="*/ 306681 h 596351"/>
              <a:gd name="connsiteX27" fmla="*/ 70348 w 419101"/>
              <a:gd name="connsiteY27" fmla="*/ 227827 h 596351"/>
              <a:gd name="connsiteX28" fmla="*/ 254035 w 419101"/>
              <a:gd name="connsiteY28" fmla="*/ 227827 h 596351"/>
              <a:gd name="connsiteX29" fmla="*/ 254035 w 419101"/>
              <a:gd name="connsiteY29" fmla="*/ 249437 h 596351"/>
              <a:gd name="connsiteX30" fmla="*/ 70348 w 419101"/>
              <a:gd name="connsiteY30" fmla="*/ 249437 h 596351"/>
              <a:gd name="connsiteX31" fmla="*/ 70348 w 419101"/>
              <a:gd name="connsiteY31" fmla="*/ 120466 h 596351"/>
              <a:gd name="connsiteX32" fmla="*/ 206677 w 419101"/>
              <a:gd name="connsiteY32" fmla="*/ 120466 h 596351"/>
              <a:gd name="connsiteX33" fmla="*/ 206677 w 419101"/>
              <a:gd name="connsiteY33" fmla="*/ 194952 h 596351"/>
              <a:gd name="connsiteX34" fmla="*/ 70348 w 419101"/>
              <a:gd name="connsiteY34" fmla="*/ 194952 h 596351"/>
              <a:gd name="connsiteX35" fmla="*/ 282805 w 419101"/>
              <a:gd name="connsiteY35" fmla="*/ 37268 h 596351"/>
              <a:gd name="connsiteX36" fmla="*/ 282805 w 419101"/>
              <a:gd name="connsiteY36" fmla="*/ 93169 h 596351"/>
              <a:gd name="connsiteX37" fmla="*/ 343098 w 419101"/>
              <a:gd name="connsiteY37" fmla="*/ 93169 h 596351"/>
              <a:gd name="connsiteX38" fmla="*/ 0 w 419101"/>
              <a:gd name="connsiteY38" fmla="*/ 0 h 596351"/>
              <a:gd name="connsiteX39" fmla="*/ 282805 w 419101"/>
              <a:gd name="connsiteY39" fmla="*/ 0 h 596351"/>
              <a:gd name="connsiteX40" fmla="*/ 282805 w 419101"/>
              <a:gd name="connsiteY40" fmla="*/ 1433 h 596351"/>
              <a:gd name="connsiteX41" fmla="*/ 381858 w 419101"/>
              <a:gd name="connsiteY41" fmla="*/ 93169 h 596351"/>
              <a:gd name="connsiteX42" fmla="*/ 381858 w 419101"/>
              <a:gd name="connsiteY42" fmla="*/ 450076 h 596351"/>
              <a:gd name="connsiteX43" fmla="*/ 373245 w 419101"/>
              <a:gd name="connsiteY43" fmla="*/ 438609 h 596351"/>
              <a:gd name="connsiteX44" fmla="*/ 354582 w 419101"/>
              <a:gd name="connsiteY44" fmla="*/ 451510 h 596351"/>
              <a:gd name="connsiteX45" fmla="*/ 354582 w 419101"/>
              <a:gd name="connsiteY45" fmla="*/ 120403 h 596351"/>
              <a:gd name="connsiteX46" fmla="*/ 255529 w 419101"/>
              <a:gd name="connsiteY46" fmla="*/ 120403 h 596351"/>
              <a:gd name="connsiteX47" fmla="*/ 255529 w 419101"/>
              <a:gd name="connsiteY47" fmla="*/ 27234 h 596351"/>
              <a:gd name="connsiteX48" fmla="*/ 25840 w 419101"/>
              <a:gd name="connsiteY48" fmla="*/ 27234 h 596351"/>
              <a:gd name="connsiteX49" fmla="*/ 25840 w 419101"/>
              <a:gd name="connsiteY49" fmla="*/ 516011 h 596351"/>
              <a:gd name="connsiteX50" fmla="*/ 137813 w 419101"/>
              <a:gd name="connsiteY50" fmla="*/ 516011 h 596351"/>
              <a:gd name="connsiteX51" fmla="*/ 169396 w 419101"/>
              <a:gd name="connsiteY51" fmla="*/ 528911 h 596351"/>
              <a:gd name="connsiteX52" fmla="*/ 170831 w 419101"/>
              <a:gd name="connsiteY52" fmla="*/ 543245 h 596351"/>
              <a:gd name="connsiteX53" fmla="*/ 0 w 419101"/>
              <a:gd name="connsiteY53" fmla="*/ 543245 h 596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19101" h="596351">
                <a:moveTo>
                  <a:pt x="370310" y="464391"/>
                </a:moveTo>
                <a:lnTo>
                  <a:pt x="419101" y="526068"/>
                </a:lnTo>
                <a:lnTo>
                  <a:pt x="354524" y="534674"/>
                </a:lnTo>
                <a:lnTo>
                  <a:pt x="331563" y="596351"/>
                </a:lnTo>
                <a:lnTo>
                  <a:pt x="282772" y="534674"/>
                </a:lnTo>
                <a:close/>
                <a:moveTo>
                  <a:pt x="189525" y="444390"/>
                </a:moveTo>
                <a:lnTo>
                  <a:pt x="258403" y="531780"/>
                </a:lnTo>
                <a:lnTo>
                  <a:pt x="196700" y="580489"/>
                </a:lnTo>
                <a:lnTo>
                  <a:pt x="188090" y="516021"/>
                </a:lnTo>
                <a:lnTo>
                  <a:pt x="127822" y="493099"/>
                </a:lnTo>
                <a:close/>
                <a:moveTo>
                  <a:pt x="70348" y="402778"/>
                </a:moveTo>
                <a:lnTo>
                  <a:pt x="183687" y="402778"/>
                </a:lnTo>
                <a:lnTo>
                  <a:pt x="183687" y="424158"/>
                </a:lnTo>
                <a:lnTo>
                  <a:pt x="70348" y="424158"/>
                </a:lnTo>
                <a:close/>
                <a:moveTo>
                  <a:pt x="282773" y="384157"/>
                </a:moveTo>
                <a:cubicBezTo>
                  <a:pt x="315758" y="384157"/>
                  <a:pt x="343006" y="411405"/>
                  <a:pt x="343006" y="444390"/>
                </a:cubicBezTo>
                <a:cubicBezTo>
                  <a:pt x="343006" y="477375"/>
                  <a:pt x="315758" y="504623"/>
                  <a:pt x="282773" y="504623"/>
                </a:cubicBezTo>
                <a:cubicBezTo>
                  <a:pt x="248354" y="504623"/>
                  <a:pt x="222540" y="477375"/>
                  <a:pt x="222540" y="444390"/>
                </a:cubicBezTo>
                <a:cubicBezTo>
                  <a:pt x="222540" y="409971"/>
                  <a:pt x="249788" y="384157"/>
                  <a:pt x="282773" y="384157"/>
                </a:cubicBezTo>
                <a:close/>
                <a:moveTo>
                  <a:pt x="70348" y="339787"/>
                </a:moveTo>
                <a:lnTo>
                  <a:pt x="254035" y="339787"/>
                </a:lnTo>
                <a:lnTo>
                  <a:pt x="254035" y="361167"/>
                </a:lnTo>
                <a:lnTo>
                  <a:pt x="70348" y="361167"/>
                </a:lnTo>
                <a:close/>
                <a:moveTo>
                  <a:pt x="70348" y="285301"/>
                </a:moveTo>
                <a:lnTo>
                  <a:pt x="297256" y="285301"/>
                </a:lnTo>
                <a:lnTo>
                  <a:pt x="297256" y="306681"/>
                </a:lnTo>
                <a:lnTo>
                  <a:pt x="70348" y="306681"/>
                </a:lnTo>
                <a:close/>
                <a:moveTo>
                  <a:pt x="70348" y="227827"/>
                </a:moveTo>
                <a:lnTo>
                  <a:pt x="254035" y="227827"/>
                </a:lnTo>
                <a:lnTo>
                  <a:pt x="254035" y="249437"/>
                </a:lnTo>
                <a:lnTo>
                  <a:pt x="70348" y="249437"/>
                </a:lnTo>
                <a:close/>
                <a:moveTo>
                  <a:pt x="70348" y="120466"/>
                </a:moveTo>
                <a:lnTo>
                  <a:pt x="206677" y="120466"/>
                </a:lnTo>
                <a:lnTo>
                  <a:pt x="206677" y="194952"/>
                </a:lnTo>
                <a:lnTo>
                  <a:pt x="70348" y="194952"/>
                </a:lnTo>
                <a:close/>
                <a:moveTo>
                  <a:pt x="282805" y="37268"/>
                </a:moveTo>
                <a:lnTo>
                  <a:pt x="282805" y="93169"/>
                </a:lnTo>
                <a:lnTo>
                  <a:pt x="343098" y="93169"/>
                </a:lnTo>
                <a:close/>
                <a:moveTo>
                  <a:pt x="0" y="0"/>
                </a:moveTo>
                <a:lnTo>
                  <a:pt x="282805" y="0"/>
                </a:lnTo>
                <a:lnTo>
                  <a:pt x="282805" y="1433"/>
                </a:lnTo>
                <a:lnTo>
                  <a:pt x="381858" y="93169"/>
                </a:lnTo>
                <a:lnTo>
                  <a:pt x="381858" y="450076"/>
                </a:lnTo>
                <a:lnTo>
                  <a:pt x="373245" y="438609"/>
                </a:lnTo>
                <a:lnTo>
                  <a:pt x="354582" y="451510"/>
                </a:lnTo>
                <a:lnTo>
                  <a:pt x="354582" y="120403"/>
                </a:lnTo>
                <a:lnTo>
                  <a:pt x="255529" y="120403"/>
                </a:lnTo>
                <a:lnTo>
                  <a:pt x="255529" y="27234"/>
                </a:lnTo>
                <a:lnTo>
                  <a:pt x="25840" y="27234"/>
                </a:lnTo>
                <a:lnTo>
                  <a:pt x="25840" y="516011"/>
                </a:lnTo>
                <a:lnTo>
                  <a:pt x="137813" y="516011"/>
                </a:lnTo>
                <a:lnTo>
                  <a:pt x="169396" y="528911"/>
                </a:lnTo>
                <a:lnTo>
                  <a:pt x="170831" y="543245"/>
                </a:lnTo>
                <a:lnTo>
                  <a:pt x="0" y="54324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44" name="iconfont-11845-5652701">
            <a:extLst>
              <a:ext uri="{FF2B5EF4-FFF2-40B4-BE49-F238E27FC236}">
                <a16:creationId xmlns:a16="http://schemas.microsoft.com/office/drawing/2014/main" id="{4496DD60-5269-4464-80EC-A78A0307C1BE}"/>
              </a:ext>
            </a:extLst>
          </p:cNvPr>
          <p:cNvSpPr/>
          <p:nvPr/>
        </p:nvSpPr>
        <p:spPr>
          <a:xfrm>
            <a:off x="5191952" y="3694412"/>
            <a:ext cx="273293" cy="332773"/>
          </a:xfrm>
          <a:custGeom>
            <a:avLst/>
            <a:gdLst>
              <a:gd name="T0" fmla="*/ 8638 w 11188"/>
              <a:gd name="T1" fmla="*/ 380 h 11187"/>
              <a:gd name="T2" fmla="*/ 8073 w 11188"/>
              <a:gd name="T3" fmla="*/ 0 h 11187"/>
              <a:gd name="T4" fmla="*/ 0 w 11188"/>
              <a:gd name="T5" fmla="*/ 312 h 11187"/>
              <a:gd name="T6" fmla="*/ 300 w 11188"/>
              <a:gd name="T7" fmla="*/ 11187 h 11187"/>
              <a:gd name="T8" fmla="*/ 11186 w 11188"/>
              <a:gd name="T9" fmla="*/ 10801 h 11187"/>
              <a:gd name="T10" fmla="*/ 11186 w 11188"/>
              <a:gd name="T11" fmla="*/ 3287 h 11187"/>
              <a:gd name="T12" fmla="*/ 11019 w 11188"/>
              <a:gd name="T13" fmla="*/ 2802 h 11187"/>
              <a:gd name="T14" fmla="*/ 9744 w 11188"/>
              <a:gd name="T15" fmla="*/ 2433 h 11187"/>
              <a:gd name="T16" fmla="*/ 10218 w 11188"/>
              <a:gd name="T17" fmla="*/ 2896 h 11187"/>
              <a:gd name="T18" fmla="*/ 8296 w 11188"/>
              <a:gd name="T19" fmla="*/ 2661 h 11187"/>
              <a:gd name="T20" fmla="*/ 10511 w 11188"/>
              <a:gd name="T21" fmla="*/ 10600 h 11187"/>
              <a:gd name="T22" fmla="*/ 599 w 11188"/>
              <a:gd name="T23" fmla="*/ 10525 h 11187"/>
              <a:gd name="T24" fmla="*/ 686 w 11188"/>
              <a:gd name="T25" fmla="*/ 601 h 11187"/>
              <a:gd name="T26" fmla="*/ 7696 w 11188"/>
              <a:gd name="T27" fmla="*/ 676 h 11187"/>
              <a:gd name="T28" fmla="*/ 8534 w 11188"/>
              <a:gd name="T29" fmla="*/ 3498 h 11187"/>
              <a:gd name="T30" fmla="*/ 10586 w 11188"/>
              <a:gd name="T31" fmla="*/ 3573 h 11187"/>
              <a:gd name="T32" fmla="*/ 10511 w 11188"/>
              <a:gd name="T33" fmla="*/ 10600 h 11187"/>
              <a:gd name="T34" fmla="*/ 6804 w 11188"/>
              <a:gd name="T35" fmla="*/ 5605 h 11187"/>
              <a:gd name="T36" fmla="*/ 8125 w 11188"/>
              <a:gd name="T37" fmla="*/ 5905 h 11187"/>
              <a:gd name="T38" fmla="*/ 8200 w 11188"/>
              <a:gd name="T39" fmla="*/ 8122 h 11187"/>
              <a:gd name="T40" fmla="*/ 5886 w 11188"/>
              <a:gd name="T41" fmla="*/ 8197 h 11187"/>
              <a:gd name="T42" fmla="*/ 5586 w 11188"/>
              <a:gd name="T43" fmla="*/ 2400 h 11187"/>
              <a:gd name="T44" fmla="*/ 2401 w 11188"/>
              <a:gd name="T45" fmla="*/ 2700 h 11187"/>
              <a:gd name="T46" fmla="*/ 2701 w 11188"/>
              <a:gd name="T47" fmla="*/ 8797 h 11187"/>
              <a:gd name="T48" fmla="*/ 5885 w 11188"/>
              <a:gd name="T49" fmla="*/ 8796 h 11187"/>
              <a:gd name="T50" fmla="*/ 8200 w 11188"/>
              <a:gd name="T51" fmla="*/ 8800 h 11187"/>
              <a:gd name="T52" fmla="*/ 8800 w 11188"/>
              <a:gd name="T53" fmla="*/ 8500 h 11187"/>
              <a:gd name="T54" fmla="*/ 8798 w 11188"/>
              <a:gd name="T55" fmla="*/ 5706 h 11187"/>
              <a:gd name="T56" fmla="*/ 8498 w 11188"/>
              <a:gd name="T57" fmla="*/ 5303 h 11187"/>
              <a:gd name="T58" fmla="*/ 7095 w 11188"/>
              <a:gd name="T59" fmla="*/ 5305 h 11187"/>
              <a:gd name="T60" fmla="*/ 4253 w 11188"/>
              <a:gd name="T61" fmla="*/ 8197 h 11187"/>
              <a:gd name="T62" fmla="*/ 3069 w 11188"/>
              <a:gd name="T63" fmla="*/ 8198 h 11187"/>
              <a:gd name="T64" fmla="*/ 2994 w 11188"/>
              <a:gd name="T65" fmla="*/ 5899 h 11187"/>
              <a:gd name="T66" fmla="*/ 5285 w 11188"/>
              <a:gd name="T67" fmla="*/ 8197 h 11187"/>
              <a:gd name="T68" fmla="*/ 5286 w 11188"/>
              <a:gd name="T69" fmla="*/ 5300 h 11187"/>
              <a:gd name="T70" fmla="*/ 2994 w 11188"/>
              <a:gd name="T71" fmla="*/ 3075 h 11187"/>
              <a:gd name="T72" fmla="*/ 5210 w 11188"/>
              <a:gd name="T73" fmla="*/ 3000 h 11187"/>
              <a:gd name="T74" fmla="*/ 5285 w 11188"/>
              <a:gd name="T75" fmla="*/ 5300 h 1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188" h="11187">
                <a:moveTo>
                  <a:pt x="11019" y="2802"/>
                </a:moveTo>
                <a:lnTo>
                  <a:pt x="8638" y="380"/>
                </a:lnTo>
                <a:lnTo>
                  <a:pt x="8396" y="134"/>
                </a:lnTo>
                <a:cubicBezTo>
                  <a:pt x="8310" y="48"/>
                  <a:pt x="8194" y="0"/>
                  <a:pt x="8073" y="0"/>
                </a:cubicBezTo>
                <a:lnTo>
                  <a:pt x="311" y="0"/>
                </a:lnTo>
                <a:cubicBezTo>
                  <a:pt x="139" y="1"/>
                  <a:pt x="0" y="140"/>
                  <a:pt x="0" y="312"/>
                </a:cubicBezTo>
                <a:lnTo>
                  <a:pt x="0" y="10887"/>
                </a:lnTo>
                <a:cubicBezTo>
                  <a:pt x="0" y="11053"/>
                  <a:pt x="134" y="11187"/>
                  <a:pt x="300" y="11187"/>
                </a:cubicBezTo>
                <a:lnTo>
                  <a:pt x="10800" y="11187"/>
                </a:lnTo>
                <a:cubicBezTo>
                  <a:pt x="11014" y="11187"/>
                  <a:pt x="11186" y="11015"/>
                  <a:pt x="11186" y="10801"/>
                </a:cubicBezTo>
                <a:lnTo>
                  <a:pt x="11186" y="3301"/>
                </a:lnTo>
                <a:lnTo>
                  <a:pt x="11186" y="3287"/>
                </a:lnTo>
                <a:cubicBezTo>
                  <a:pt x="11186" y="3277"/>
                  <a:pt x="11188" y="3248"/>
                  <a:pt x="11188" y="3211"/>
                </a:cubicBezTo>
                <a:cubicBezTo>
                  <a:pt x="11188" y="3058"/>
                  <a:pt x="11126" y="2911"/>
                  <a:pt x="11019" y="2802"/>
                </a:cubicBezTo>
                <a:close/>
                <a:moveTo>
                  <a:pt x="8296" y="937"/>
                </a:moveTo>
                <a:lnTo>
                  <a:pt x="9744" y="2433"/>
                </a:lnTo>
                <a:cubicBezTo>
                  <a:pt x="9748" y="2437"/>
                  <a:pt x="9750" y="2441"/>
                  <a:pt x="9754" y="2443"/>
                </a:cubicBezTo>
                <a:lnTo>
                  <a:pt x="10218" y="2896"/>
                </a:lnTo>
                <a:lnTo>
                  <a:pt x="8534" y="2896"/>
                </a:lnTo>
                <a:cubicBezTo>
                  <a:pt x="8403" y="2896"/>
                  <a:pt x="8296" y="2791"/>
                  <a:pt x="8296" y="2661"/>
                </a:cubicBezTo>
                <a:lnTo>
                  <a:pt x="8296" y="937"/>
                </a:lnTo>
                <a:close/>
                <a:moveTo>
                  <a:pt x="10511" y="10600"/>
                </a:moveTo>
                <a:lnTo>
                  <a:pt x="674" y="10600"/>
                </a:lnTo>
                <a:cubicBezTo>
                  <a:pt x="633" y="10600"/>
                  <a:pt x="599" y="10566"/>
                  <a:pt x="599" y="10525"/>
                </a:cubicBezTo>
                <a:lnTo>
                  <a:pt x="599" y="688"/>
                </a:lnTo>
                <a:cubicBezTo>
                  <a:pt x="599" y="640"/>
                  <a:pt x="638" y="601"/>
                  <a:pt x="686" y="601"/>
                </a:cubicBezTo>
                <a:lnTo>
                  <a:pt x="7621" y="601"/>
                </a:lnTo>
                <a:cubicBezTo>
                  <a:pt x="7663" y="601"/>
                  <a:pt x="7696" y="635"/>
                  <a:pt x="7696" y="676"/>
                </a:cubicBezTo>
                <a:lnTo>
                  <a:pt x="7696" y="2663"/>
                </a:lnTo>
                <a:cubicBezTo>
                  <a:pt x="7696" y="3124"/>
                  <a:pt x="8071" y="3498"/>
                  <a:pt x="8534" y="3498"/>
                </a:cubicBezTo>
                <a:lnTo>
                  <a:pt x="10511" y="3498"/>
                </a:lnTo>
                <a:cubicBezTo>
                  <a:pt x="10553" y="3498"/>
                  <a:pt x="10586" y="3532"/>
                  <a:pt x="10586" y="3573"/>
                </a:cubicBezTo>
                <a:lnTo>
                  <a:pt x="10586" y="10525"/>
                </a:lnTo>
                <a:cubicBezTo>
                  <a:pt x="10586" y="10566"/>
                  <a:pt x="10553" y="10600"/>
                  <a:pt x="10511" y="10600"/>
                </a:cubicBezTo>
                <a:close/>
                <a:moveTo>
                  <a:pt x="7095" y="5305"/>
                </a:moveTo>
                <a:cubicBezTo>
                  <a:pt x="6934" y="5310"/>
                  <a:pt x="6804" y="5442"/>
                  <a:pt x="6804" y="5605"/>
                </a:cubicBezTo>
                <a:cubicBezTo>
                  <a:pt x="6804" y="5767"/>
                  <a:pt x="6934" y="5900"/>
                  <a:pt x="7095" y="5905"/>
                </a:cubicBezTo>
                <a:lnTo>
                  <a:pt x="8125" y="5905"/>
                </a:lnTo>
                <a:cubicBezTo>
                  <a:pt x="8166" y="5905"/>
                  <a:pt x="8200" y="5938"/>
                  <a:pt x="8200" y="5980"/>
                </a:cubicBezTo>
                <a:lnTo>
                  <a:pt x="8200" y="8122"/>
                </a:lnTo>
                <a:cubicBezTo>
                  <a:pt x="8200" y="8163"/>
                  <a:pt x="8166" y="8197"/>
                  <a:pt x="8125" y="8197"/>
                </a:cubicBezTo>
                <a:lnTo>
                  <a:pt x="5886" y="8197"/>
                </a:lnTo>
                <a:lnTo>
                  <a:pt x="5886" y="2700"/>
                </a:lnTo>
                <a:cubicBezTo>
                  <a:pt x="5886" y="2533"/>
                  <a:pt x="5752" y="2400"/>
                  <a:pt x="5586" y="2400"/>
                </a:cubicBezTo>
                <a:lnTo>
                  <a:pt x="2701" y="2400"/>
                </a:lnTo>
                <a:cubicBezTo>
                  <a:pt x="2535" y="2400"/>
                  <a:pt x="2401" y="2533"/>
                  <a:pt x="2401" y="2700"/>
                </a:cubicBezTo>
                <a:lnTo>
                  <a:pt x="2401" y="8497"/>
                </a:lnTo>
                <a:cubicBezTo>
                  <a:pt x="2401" y="8663"/>
                  <a:pt x="2535" y="8797"/>
                  <a:pt x="2701" y="8797"/>
                </a:cubicBezTo>
                <a:lnTo>
                  <a:pt x="5885" y="8797"/>
                </a:lnTo>
                <a:lnTo>
                  <a:pt x="5885" y="8796"/>
                </a:lnTo>
                <a:lnTo>
                  <a:pt x="8200" y="8796"/>
                </a:lnTo>
                <a:lnTo>
                  <a:pt x="8200" y="8800"/>
                </a:lnTo>
                <a:lnTo>
                  <a:pt x="8500" y="8800"/>
                </a:lnTo>
                <a:cubicBezTo>
                  <a:pt x="8666" y="8800"/>
                  <a:pt x="8800" y="8666"/>
                  <a:pt x="8800" y="8500"/>
                </a:cubicBezTo>
                <a:lnTo>
                  <a:pt x="8800" y="5706"/>
                </a:lnTo>
                <a:lnTo>
                  <a:pt x="8798" y="5706"/>
                </a:lnTo>
                <a:lnTo>
                  <a:pt x="8798" y="5603"/>
                </a:lnTo>
                <a:cubicBezTo>
                  <a:pt x="8798" y="5437"/>
                  <a:pt x="8664" y="5303"/>
                  <a:pt x="8498" y="5303"/>
                </a:cubicBezTo>
                <a:lnTo>
                  <a:pt x="7095" y="5303"/>
                </a:lnTo>
                <a:lnTo>
                  <a:pt x="7095" y="5305"/>
                </a:lnTo>
                <a:close/>
                <a:moveTo>
                  <a:pt x="5286" y="8197"/>
                </a:moveTo>
                <a:lnTo>
                  <a:pt x="4253" y="8197"/>
                </a:lnTo>
                <a:lnTo>
                  <a:pt x="4253" y="8198"/>
                </a:lnTo>
                <a:lnTo>
                  <a:pt x="3069" y="8198"/>
                </a:lnTo>
                <a:cubicBezTo>
                  <a:pt x="3028" y="8198"/>
                  <a:pt x="2994" y="8165"/>
                  <a:pt x="2994" y="8123"/>
                </a:cubicBezTo>
                <a:lnTo>
                  <a:pt x="2994" y="5899"/>
                </a:lnTo>
                <a:lnTo>
                  <a:pt x="5285" y="5899"/>
                </a:lnTo>
                <a:lnTo>
                  <a:pt x="5285" y="8197"/>
                </a:lnTo>
                <a:lnTo>
                  <a:pt x="5286" y="8197"/>
                </a:lnTo>
                <a:close/>
                <a:moveTo>
                  <a:pt x="5286" y="5300"/>
                </a:moveTo>
                <a:lnTo>
                  <a:pt x="2994" y="5300"/>
                </a:lnTo>
                <a:lnTo>
                  <a:pt x="2994" y="3075"/>
                </a:lnTo>
                <a:cubicBezTo>
                  <a:pt x="2994" y="3033"/>
                  <a:pt x="3028" y="3000"/>
                  <a:pt x="3069" y="3000"/>
                </a:cubicBezTo>
                <a:lnTo>
                  <a:pt x="5210" y="3000"/>
                </a:lnTo>
                <a:cubicBezTo>
                  <a:pt x="5251" y="3000"/>
                  <a:pt x="5285" y="3033"/>
                  <a:pt x="5285" y="3075"/>
                </a:cubicBezTo>
                <a:lnTo>
                  <a:pt x="5285" y="5300"/>
                </a:lnTo>
                <a:lnTo>
                  <a:pt x="5286" y="53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45" name="chat_319353">
            <a:extLst>
              <a:ext uri="{FF2B5EF4-FFF2-40B4-BE49-F238E27FC236}">
                <a16:creationId xmlns:a16="http://schemas.microsoft.com/office/drawing/2014/main" id="{4A7FA1F9-4FFB-215F-F2DA-63E540E4A997}"/>
              </a:ext>
            </a:extLst>
          </p:cNvPr>
          <p:cNvSpPr/>
          <p:nvPr/>
        </p:nvSpPr>
        <p:spPr>
          <a:xfrm>
            <a:off x="5122168" y="5190556"/>
            <a:ext cx="357893" cy="331339"/>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 name="T28" fmla="*/ 325000 h 606722"/>
              <a:gd name="T29" fmla="*/ 325000 h 606722"/>
              <a:gd name="T30" fmla="*/ 325000 h 606722"/>
              <a:gd name="T31" fmla="*/ 325000 h 606722"/>
              <a:gd name="T32" fmla="*/ 325000 h 606722"/>
              <a:gd name="T33" fmla="*/ 325000 h 606722"/>
              <a:gd name="T34" fmla="*/ 325000 h 606722"/>
              <a:gd name="T35" fmla="*/ 325000 h 606722"/>
              <a:gd name="T36" fmla="*/ 325000 h 606722"/>
              <a:gd name="T37" fmla="*/ 325000 h 606722"/>
              <a:gd name="T38" fmla="*/ 325000 h 606722"/>
              <a:gd name="T39" fmla="*/ 325000 h 606722"/>
              <a:gd name="T40" fmla="*/ 325000 h 606722"/>
              <a:gd name="T41" fmla="*/ 325000 h 606722"/>
              <a:gd name="T42" fmla="*/ 325000 h 606722"/>
              <a:gd name="T43" fmla="*/ 325000 h 606722"/>
              <a:gd name="T44" fmla="*/ 325000 h 606722"/>
              <a:gd name="T45" fmla="*/ 325000 h 606722"/>
              <a:gd name="T46" fmla="*/ 325000 h 606722"/>
              <a:gd name="T47" fmla="*/ 325000 h 606722"/>
              <a:gd name="T48" fmla="*/ 325000 h 606722"/>
              <a:gd name="T49" fmla="*/ 325000 h 606722"/>
              <a:gd name="T50" fmla="*/ 325000 h 606722"/>
              <a:gd name="T51" fmla="*/ 325000 h 606722"/>
              <a:gd name="T52" fmla="*/ 325000 h 606722"/>
              <a:gd name="T53"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54" h="6258">
                <a:moveTo>
                  <a:pt x="6250" y="4380"/>
                </a:moveTo>
                <a:cubicBezTo>
                  <a:pt x="6638" y="3903"/>
                  <a:pt x="6827" y="3400"/>
                  <a:pt x="6827" y="2845"/>
                </a:cubicBezTo>
                <a:cubicBezTo>
                  <a:pt x="6827" y="1276"/>
                  <a:pt x="5296" y="0"/>
                  <a:pt x="3413" y="0"/>
                </a:cubicBezTo>
                <a:cubicBezTo>
                  <a:pt x="1531" y="0"/>
                  <a:pt x="0" y="1276"/>
                  <a:pt x="0" y="2845"/>
                </a:cubicBezTo>
                <a:cubicBezTo>
                  <a:pt x="0" y="4413"/>
                  <a:pt x="1531" y="5689"/>
                  <a:pt x="3413" y="5689"/>
                </a:cubicBezTo>
                <a:cubicBezTo>
                  <a:pt x="3918" y="5689"/>
                  <a:pt x="4164" y="5593"/>
                  <a:pt x="4512" y="5446"/>
                </a:cubicBezTo>
                <a:cubicBezTo>
                  <a:pt x="5039" y="5801"/>
                  <a:pt x="5710" y="6011"/>
                  <a:pt x="6197" y="6163"/>
                </a:cubicBezTo>
                <a:cubicBezTo>
                  <a:pt x="6289" y="6192"/>
                  <a:pt x="6376" y="6218"/>
                  <a:pt x="6453" y="6244"/>
                </a:cubicBezTo>
                <a:cubicBezTo>
                  <a:pt x="6482" y="6254"/>
                  <a:pt x="6513" y="6258"/>
                  <a:pt x="6542" y="6258"/>
                </a:cubicBezTo>
                <a:cubicBezTo>
                  <a:pt x="6639" y="6258"/>
                  <a:pt x="6732" y="6209"/>
                  <a:pt x="6785" y="6123"/>
                </a:cubicBezTo>
                <a:cubicBezTo>
                  <a:pt x="6854" y="6011"/>
                  <a:pt x="6836" y="5866"/>
                  <a:pt x="6743" y="5773"/>
                </a:cubicBezTo>
                <a:cubicBezTo>
                  <a:pt x="6252" y="5281"/>
                  <a:pt x="6239" y="4603"/>
                  <a:pt x="6250" y="4380"/>
                </a:cubicBezTo>
                <a:close/>
                <a:moveTo>
                  <a:pt x="1707" y="3414"/>
                </a:moveTo>
                <a:cubicBezTo>
                  <a:pt x="1392" y="3414"/>
                  <a:pt x="1138" y="3159"/>
                  <a:pt x="1138" y="2845"/>
                </a:cubicBezTo>
                <a:cubicBezTo>
                  <a:pt x="1138" y="2531"/>
                  <a:pt x="1392" y="2276"/>
                  <a:pt x="1707" y="2276"/>
                </a:cubicBezTo>
                <a:cubicBezTo>
                  <a:pt x="2021" y="2276"/>
                  <a:pt x="2276" y="2531"/>
                  <a:pt x="2276" y="2845"/>
                </a:cubicBezTo>
                <a:cubicBezTo>
                  <a:pt x="2276" y="3159"/>
                  <a:pt x="2021" y="3414"/>
                  <a:pt x="1707" y="3414"/>
                </a:cubicBezTo>
                <a:close/>
                <a:moveTo>
                  <a:pt x="3413" y="3414"/>
                </a:moveTo>
                <a:cubicBezTo>
                  <a:pt x="3099" y="3414"/>
                  <a:pt x="2844" y="3159"/>
                  <a:pt x="2844" y="2845"/>
                </a:cubicBezTo>
                <a:cubicBezTo>
                  <a:pt x="2844" y="2531"/>
                  <a:pt x="3099" y="2276"/>
                  <a:pt x="3413" y="2276"/>
                </a:cubicBezTo>
                <a:cubicBezTo>
                  <a:pt x="3728" y="2276"/>
                  <a:pt x="3982" y="2531"/>
                  <a:pt x="3982" y="2845"/>
                </a:cubicBezTo>
                <a:cubicBezTo>
                  <a:pt x="3982" y="3159"/>
                  <a:pt x="3728" y="3414"/>
                  <a:pt x="3413" y="3414"/>
                </a:cubicBezTo>
                <a:close/>
                <a:moveTo>
                  <a:pt x="5120" y="3414"/>
                </a:moveTo>
                <a:cubicBezTo>
                  <a:pt x="4806" y="3414"/>
                  <a:pt x="4551" y="3159"/>
                  <a:pt x="4551" y="2845"/>
                </a:cubicBezTo>
                <a:cubicBezTo>
                  <a:pt x="4551" y="2531"/>
                  <a:pt x="4806" y="2276"/>
                  <a:pt x="5120" y="2276"/>
                </a:cubicBezTo>
                <a:cubicBezTo>
                  <a:pt x="5434" y="2276"/>
                  <a:pt x="5689" y="2531"/>
                  <a:pt x="5689" y="2845"/>
                </a:cubicBezTo>
                <a:cubicBezTo>
                  <a:pt x="5689" y="3159"/>
                  <a:pt x="5434" y="3414"/>
                  <a:pt x="5120" y="341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47" name="文本框 46">
            <a:extLst>
              <a:ext uri="{FF2B5EF4-FFF2-40B4-BE49-F238E27FC236}">
                <a16:creationId xmlns:a16="http://schemas.microsoft.com/office/drawing/2014/main" id="{AB61CC75-DAB0-9974-F708-74F51C017539}"/>
              </a:ext>
            </a:extLst>
          </p:cNvPr>
          <p:cNvSpPr txBox="1"/>
          <p:nvPr/>
        </p:nvSpPr>
        <p:spPr>
          <a:xfrm>
            <a:off x="595723" y="1668576"/>
            <a:ext cx="1857829" cy="400110"/>
          </a:xfrm>
          <a:prstGeom prst="rect">
            <a:avLst/>
          </a:prstGeom>
          <a:noFill/>
        </p:spPr>
        <p:txBody>
          <a:bodyPr wrap="square" rtlCol="0">
            <a:spAutoFit/>
          </a:bodyPr>
          <a:lstStyle/>
          <a:p>
            <a:r>
              <a:rPr lang="zh-CN" altLang="en-US" sz="2000" dirty="0">
                <a:solidFill>
                  <a:schemeClr val="accent1">
                    <a:lumMod val="50000"/>
                  </a:schemeClr>
                </a:solidFill>
                <a:latin typeface="+mj-ea"/>
                <a:ea typeface="+mj-ea"/>
                <a:cs typeface="+mn-ea"/>
                <a:sym typeface="+mn-lt"/>
              </a:rPr>
              <a:t>输入标题</a:t>
            </a:r>
          </a:p>
        </p:txBody>
      </p:sp>
      <p:sp>
        <p:nvSpPr>
          <p:cNvPr id="48" name="矩形 47">
            <a:extLst>
              <a:ext uri="{FF2B5EF4-FFF2-40B4-BE49-F238E27FC236}">
                <a16:creationId xmlns:a16="http://schemas.microsoft.com/office/drawing/2014/main" id="{6C91CFD5-FBAE-C6F2-6ED6-552C5BD0444C}"/>
              </a:ext>
            </a:extLst>
          </p:cNvPr>
          <p:cNvSpPr/>
          <p:nvPr/>
        </p:nvSpPr>
        <p:spPr>
          <a:xfrm>
            <a:off x="5891887" y="3187657"/>
            <a:ext cx="2010410" cy="369332"/>
          </a:xfrm>
          <a:prstGeom prst="rect">
            <a:avLst/>
          </a:prstGeom>
        </p:spPr>
        <p:txBody>
          <a:bodyPr wrap="square" lIns="0" tIns="0" rIns="0" bIns="0">
            <a:spAutoFit/>
          </a:bodyPr>
          <a:lstStyle/>
          <a:p>
            <a:pPr algn="just"/>
            <a:r>
              <a:rPr lang="zh-CN" altLang="en-US" sz="2400" b="1" spc="300" dirty="0">
                <a:ln w="6350">
                  <a:gradFill>
                    <a:gsLst>
                      <a:gs pos="0">
                        <a:schemeClr val="accent1">
                          <a:lumMod val="75000"/>
                        </a:schemeClr>
                      </a:gs>
                      <a:gs pos="100000">
                        <a:schemeClr val="accent1">
                          <a:lumMod val="50000"/>
                        </a:schemeClr>
                      </a:gs>
                    </a:gsLst>
                    <a:lin ang="5400000" scaled="1"/>
                  </a:gradFill>
                </a:ln>
                <a:noFill/>
                <a:cs typeface="+mn-ea"/>
                <a:sym typeface="+mn-lt"/>
              </a:rPr>
              <a:t>输入标题</a:t>
            </a:r>
          </a:p>
        </p:txBody>
      </p:sp>
      <p:sp>
        <p:nvSpPr>
          <p:cNvPr id="49" name="矩形 48">
            <a:extLst>
              <a:ext uri="{FF2B5EF4-FFF2-40B4-BE49-F238E27FC236}">
                <a16:creationId xmlns:a16="http://schemas.microsoft.com/office/drawing/2014/main" id="{7A5E88D8-2E75-298A-7ED0-37AC107D2B01}"/>
              </a:ext>
            </a:extLst>
          </p:cNvPr>
          <p:cNvSpPr/>
          <p:nvPr/>
        </p:nvSpPr>
        <p:spPr>
          <a:xfrm>
            <a:off x="5891887" y="4572225"/>
            <a:ext cx="2010410" cy="369332"/>
          </a:xfrm>
          <a:prstGeom prst="rect">
            <a:avLst/>
          </a:prstGeom>
        </p:spPr>
        <p:txBody>
          <a:bodyPr wrap="square" lIns="0" tIns="0" rIns="0" bIns="0">
            <a:spAutoFit/>
          </a:bodyPr>
          <a:lstStyle/>
          <a:p>
            <a:pPr algn="just"/>
            <a:r>
              <a:rPr lang="zh-CN" altLang="en-US" sz="2400" b="1" spc="300" dirty="0">
                <a:ln w="6350">
                  <a:gradFill>
                    <a:gsLst>
                      <a:gs pos="0">
                        <a:schemeClr val="accent1">
                          <a:lumMod val="75000"/>
                        </a:schemeClr>
                      </a:gs>
                      <a:gs pos="100000">
                        <a:schemeClr val="accent1">
                          <a:lumMod val="50000"/>
                        </a:schemeClr>
                      </a:gs>
                    </a:gsLst>
                    <a:lin ang="5400000" scaled="1"/>
                  </a:gradFill>
                </a:ln>
                <a:noFill/>
                <a:cs typeface="+mn-ea"/>
                <a:sym typeface="+mn-lt"/>
              </a:rPr>
              <a:t>输入标题</a:t>
            </a:r>
          </a:p>
        </p:txBody>
      </p:sp>
      <p:sp>
        <p:nvSpPr>
          <p:cNvPr id="50" name="TextBox 24">
            <a:extLst>
              <a:ext uri="{FF2B5EF4-FFF2-40B4-BE49-F238E27FC236}">
                <a16:creationId xmlns:a16="http://schemas.microsoft.com/office/drawing/2014/main" id="{8D8236CF-B0DD-300C-2000-C449C5B21FCD}"/>
              </a:ext>
            </a:extLst>
          </p:cNvPr>
          <p:cNvSpPr txBox="1"/>
          <p:nvPr/>
        </p:nvSpPr>
        <p:spPr>
          <a:xfrm>
            <a:off x="570382" y="2185418"/>
            <a:ext cx="3826358" cy="135248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latin typeface="+mn-ea"/>
                <a:cs typeface="Segoe UI" panose="020B0502040204020203" pitchFamily="34" charset="0"/>
              </a:rPr>
              <a:t>在此输入您要输的内容在此输入您要输的内容在此输入您要输的内容在此输入您要输的内容在此输入您要输的内容在此输入您要输的内容在此输入您要输的内容</a:t>
            </a:r>
            <a:endParaRPr lang="en-US" altLang="zh-CN" sz="1600" dirty="0">
              <a:solidFill>
                <a:schemeClr val="tx1">
                  <a:lumMod val="75000"/>
                  <a:lumOff val="25000"/>
                </a:schemeClr>
              </a:solidFill>
              <a:latin typeface="+mn-ea"/>
              <a:cs typeface="Segoe UI" panose="020B0502040204020203" pitchFamily="34" charset="0"/>
            </a:endParaRPr>
          </a:p>
        </p:txBody>
      </p:sp>
      <p:cxnSp>
        <p:nvCxnSpPr>
          <p:cNvPr id="53" name="直接连接符 52">
            <a:extLst>
              <a:ext uri="{FF2B5EF4-FFF2-40B4-BE49-F238E27FC236}">
                <a16:creationId xmlns:a16="http://schemas.microsoft.com/office/drawing/2014/main" id="{F32125C9-2AAF-58EA-198F-B360177D940A}"/>
              </a:ext>
            </a:extLst>
          </p:cNvPr>
          <p:cNvCxnSpPr>
            <a:cxnSpLocks/>
          </p:cNvCxnSpPr>
          <p:nvPr/>
        </p:nvCxnSpPr>
        <p:spPr>
          <a:xfrm>
            <a:off x="660400" y="3796982"/>
            <a:ext cx="3686110" cy="0"/>
          </a:xfrm>
          <a:prstGeom prst="line">
            <a:avLst/>
          </a:prstGeom>
          <a:ln>
            <a:prstDash val="sysDot"/>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56D444B3-1D70-D436-8C8B-4200AA9AE351}"/>
              </a:ext>
            </a:extLst>
          </p:cNvPr>
          <p:cNvCxnSpPr>
            <a:cxnSpLocks/>
          </p:cNvCxnSpPr>
          <p:nvPr/>
        </p:nvCxnSpPr>
        <p:spPr>
          <a:xfrm>
            <a:off x="660400" y="3796982"/>
            <a:ext cx="322580" cy="0"/>
          </a:xfrm>
          <a:prstGeom prst="line">
            <a:avLst/>
          </a:prstGeom>
          <a:ln w="38100" cap="rnd">
            <a:solidFill>
              <a:schemeClr val="accent1"/>
            </a:solidFill>
            <a:prstDash val="solid"/>
            <a:round/>
          </a:ln>
        </p:spPr>
        <p:style>
          <a:lnRef idx="1">
            <a:schemeClr val="accent1"/>
          </a:lnRef>
          <a:fillRef idx="0">
            <a:schemeClr val="accent1"/>
          </a:fillRef>
          <a:effectRef idx="0">
            <a:schemeClr val="accent1"/>
          </a:effectRef>
          <a:fontRef idx="minor">
            <a:schemeClr val="tx1"/>
          </a:fontRef>
        </p:style>
      </p:cxnSp>
      <p:sp>
        <p:nvSpPr>
          <p:cNvPr id="58" name="TextBox 24">
            <a:extLst>
              <a:ext uri="{FF2B5EF4-FFF2-40B4-BE49-F238E27FC236}">
                <a16:creationId xmlns:a16="http://schemas.microsoft.com/office/drawing/2014/main" id="{84359F2A-0403-E565-13F2-AFCB74907451}"/>
              </a:ext>
            </a:extLst>
          </p:cNvPr>
          <p:cNvSpPr txBox="1"/>
          <p:nvPr/>
        </p:nvSpPr>
        <p:spPr>
          <a:xfrm>
            <a:off x="570382" y="4134172"/>
            <a:ext cx="3826358" cy="135248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latin typeface="+mn-ea"/>
                <a:cs typeface="Segoe UI" panose="020B0502040204020203" pitchFamily="34" charset="0"/>
              </a:rPr>
              <a:t>在此输入您要输的内容在此输入您要输的内容在此输入您要输的内容在此输入您要输的内容在此输入您要输的内容在此输入您要输的内容在此输入您要输的内容</a:t>
            </a:r>
            <a:endParaRPr lang="en-US" altLang="zh-CN" sz="1600" dirty="0">
              <a:solidFill>
                <a:schemeClr val="tx1">
                  <a:lumMod val="75000"/>
                  <a:lumOff val="25000"/>
                </a:schemeClr>
              </a:solidFill>
              <a:latin typeface="+mn-ea"/>
              <a:cs typeface="Segoe UI" panose="020B0502040204020203" pitchFamily="34" charset="0"/>
            </a:endParaRPr>
          </a:p>
        </p:txBody>
      </p:sp>
      <p:grpSp>
        <p:nvGrpSpPr>
          <p:cNvPr id="74" name="组合 73">
            <a:extLst>
              <a:ext uri="{FF2B5EF4-FFF2-40B4-BE49-F238E27FC236}">
                <a16:creationId xmlns:a16="http://schemas.microsoft.com/office/drawing/2014/main" id="{85B190F1-EA12-70CD-D5FE-1318812FC74C}"/>
              </a:ext>
            </a:extLst>
          </p:cNvPr>
          <p:cNvGrpSpPr/>
          <p:nvPr/>
        </p:nvGrpSpPr>
        <p:grpSpPr>
          <a:xfrm>
            <a:off x="7866562" y="2242185"/>
            <a:ext cx="1748294" cy="350520"/>
            <a:chOff x="7852053" y="2242185"/>
            <a:chExt cx="1748294" cy="350520"/>
          </a:xfrm>
        </p:grpSpPr>
        <p:sp>
          <p:nvSpPr>
            <p:cNvPr id="69" name="矩形: 圆角 68">
              <a:extLst>
                <a:ext uri="{FF2B5EF4-FFF2-40B4-BE49-F238E27FC236}">
                  <a16:creationId xmlns:a16="http://schemas.microsoft.com/office/drawing/2014/main" id="{4A066E65-4DA0-9760-F6F8-851C69C66975}"/>
                </a:ext>
              </a:extLst>
            </p:cNvPr>
            <p:cNvSpPr/>
            <p:nvPr/>
          </p:nvSpPr>
          <p:spPr>
            <a:xfrm>
              <a:off x="7894720" y="2242185"/>
              <a:ext cx="1705627" cy="350520"/>
            </a:xfrm>
            <a:prstGeom prst="roundRect">
              <a:avLst>
                <a:gd name="adj" fmla="val 50000"/>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1">
                    <a:lumMod val="75000"/>
                  </a:schemeClr>
                </a:solidFill>
                <a:effectLst/>
                <a:uLnTx/>
                <a:uFillTx/>
                <a:cs typeface="+mn-ea"/>
                <a:sym typeface="+mn-lt"/>
              </a:endParaRPr>
            </a:p>
          </p:txBody>
        </p:sp>
        <p:sp>
          <p:nvSpPr>
            <p:cNvPr id="70" name="矩形 69">
              <a:extLst>
                <a:ext uri="{FF2B5EF4-FFF2-40B4-BE49-F238E27FC236}">
                  <a16:creationId xmlns:a16="http://schemas.microsoft.com/office/drawing/2014/main" id="{4BDBEA59-06D2-1C26-08A7-DD8458006B5A}"/>
                </a:ext>
              </a:extLst>
            </p:cNvPr>
            <p:cNvSpPr/>
            <p:nvPr/>
          </p:nvSpPr>
          <p:spPr>
            <a:xfrm>
              <a:off x="7852053" y="2301337"/>
              <a:ext cx="1712859" cy="236616"/>
            </a:xfrm>
            <a:prstGeom prst="rect">
              <a:avLst/>
            </a:prstGeom>
          </p:spPr>
          <p:txBody>
            <a:bodyPr wrap="square" lIns="0" tIns="0" rIns="0" bIns="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600" kern="100" dirty="0">
                  <a:solidFill>
                    <a:schemeClr val="bg2">
                      <a:lumMod val="25000"/>
                    </a:schemeClr>
                  </a:solidFill>
                  <a:cs typeface="+mn-ea"/>
                  <a:sym typeface="+mn-lt"/>
                </a:rPr>
                <a:t>输入您的内容</a:t>
              </a:r>
              <a:endParaRPr kumimoji="0" lang="zh-CN" altLang="en-US" sz="1600" b="0" i="0" u="none" strike="noStrike" kern="1200" cap="none" spc="0" normalizeH="0" baseline="0" noProof="0" dirty="0">
                <a:ln>
                  <a:noFill/>
                </a:ln>
                <a:solidFill>
                  <a:schemeClr val="bg2">
                    <a:lumMod val="25000"/>
                  </a:schemeClr>
                </a:solidFill>
                <a:effectLst/>
                <a:uLnTx/>
                <a:uFillTx/>
                <a:cs typeface="+mn-ea"/>
                <a:sym typeface="+mn-lt"/>
              </a:endParaRPr>
            </a:p>
          </p:txBody>
        </p:sp>
      </p:grpSp>
      <p:grpSp>
        <p:nvGrpSpPr>
          <p:cNvPr id="73" name="组合 72">
            <a:extLst>
              <a:ext uri="{FF2B5EF4-FFF2-40B4-BE49-F238E27FC236}">
                <a16:creationId xmlns:a16="http://schemas.microsoft.com/office/drawing/2014/main" id="{36AC5FF7-05B3-0720-4749-54CDC645C195}"/>
              </a:ext>
            </a:extLst>
          </p:cNvPr>
          <p:cNvGrpSpPr/>
          <p:nvPr/>
        </p:nvGrpSpPr>
        <p:grpSpPr>
          <a:xfrm>
            <a:off x="9755732" y="2242185"/>
            <a:ext cx="1748294" cy="350520"/>
            <a:chOff x="9755732" y="2242185"/>
            <a:chExt cx="1748294" cy="350520"/>
          </a:xfrm>
        </p:grpSpPr>
        <p:sp>
          <p:nvSpPr>
            <p:cNvPr id="71" name="矩形: 圆角 70">
              <a:extLst>
                <a:ext uri="{FF2B5EF4-FFF2-40B4-BE49-F238E27FC236}">
                  <a16:creationId xmlns:a16="http://schemas.microsoft.com/office/drawing/2014/main" id="{B8065BFF-579C-7281-9DE5-441378EF0AD5}"/>
                </a:ext>
              </a:extLst>
            </p:cNvPr>
            <p:cNvSpPr/>
            <p:nvPr/>
          </p:nvSpPr>
          <p:spPr>
            <a:xfrm>
              <a:off x="9798399" y="2242185"/>
              <a:ext cx="1705627" cy="350520"/>
            </a:xfrm>
            <a:prstGeom prst="roundRect">
              <a:avLst>
                <a:gd name="adj" fmla="val 50000"/>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1">
                    <a:lumMod val="75000"/>
                  </a:schemeClr>
                </a:solidFill>
                <a:effectLst/>
                <a:uLnTx/>
                <a:uFillTx/>
                <a:cs typeface="+mn-ea"/>
                <a:sym typeface="+mn-lt"/>
              </a:endParaRPr>
            </a:p>
          </p:txBody>
        </p:sp>
        <p:sp>
          <p:nvSpPr>
            <p:cNvPr id="72" name="矩形 71">
              <a:extLst>
                <a:ext uri="{FF2B5EF4-FFF2-40B4-BE49-F238E27FC236}">
                  <a16:creationId xmlns:a16="http://schemas.microsoft.com/office/drawing/2014/main" id="{FB67C7F3-20AD-361B-1614-33A3E84F5369}"/>
                </a:ext>
              </a:extLst>
            </p:cNvPr>
            <p:cNvSpPr/>
            <p:nvPr/>
          </p:nvSpPr>
          <p:spPr>
            <a:xfrm>
              <a:off x="9755732" y="2301337"/>
              <a:ext cx="1712859" cy="236616"/>
            </a:xfrm>
            <a:prstGeom prst="rect">
              <a:avLst/>
            </a:prstGeom>
          </p:spPr>
          <p:txBody>
            <a:bodyPr wrap="square" lIns="0" tIns="0" rIns="0" bIns="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600" kern="100" dirty="0">
                  <a:solidFill>
                    <a:schemeClr val="bg2">
                      <a:lumMod val="25000"/>
                    </a:schemeClr>
                  </a:solidFill>
                  <a:cs typeface="+mn-ea"/>
                  <a:sym typeface="+mn-lt"/>
                </a:rPr>
                <a:t>输入您的内容</a:t>
              </a:r>
              <a:endParaRPr kumimoji="0" lang="zh-CN" altLang="en-US" sz="1600" b="0" i="0" u="none" strike="noStrike" kern="1200" cap="none" spc="0" normalizeH="0" baseline="0" noProof="0" dirty="0">
                <a:ln>
                  <a:noFill/>
                </a:ln>
                <a:solidFill>
                  <a:schemeClr val="bg2">
                    <a:lumMod val="25000"/>
                  </a:schemeClr>
                </a:solidFill>
                <a:effectLst/>
                <a:uLnTx/>
                <a:uFillTx/>
                <a:cs typeface="+mn-ea"/>
                <a:sym typeface="+mn-lt"/>
              </a:endParaRPr>
            </a:p>
          </p:txBody>
        </p:sp>
      </p:grpSp>
      <p:grpSp>
        <p:nvGrpSpPr>
          <p:cNvPr id="79" name="组合 78">
            <a:extLst>
              <a:ext uri="{FF2B5EF4-FFF2-40B4-BE49-F238E27FC236}">
                <a16:creationId xmlns:a16="http://schemas.microsoft.com/office/drawing/2014/main" id="{E8272B8B-222F-070F-ADA1-2F1E21789055}"/>
              </a:ext>
            </a:extLst>
          </p:cNvPr>
          <p:cNvGrpSpPr/>
          <p:nvPr/>
        </p:nvGrpSpPr>
        <p:grpSpPr>
          <a:xfrm>
            <a:off x="5823045" y="3748238"/>
            <a:ext cx="1712859" cy="350520"/>
            <a:chOff x="5823045" y="3748238"/>
            <a:chExt cx="1712859" cy="350520"/>
          </a:xfrm>
        </p:grpSpPr>
        <p:sp>
          <p:nvSpPr>
            <p:cNvPr id="77" name="矩形: 圆角 76">
              <a:extLst>
                <a:ext uri="{FF2B5EF4-FFF2-40B4-BE49-F238E27FC236}">
                  <a16:creationId xmlns:a16="http://schemas.microsoft.com/office/drawing/2014/main" id="{13CE41E5-A20D-2195-D3CB-DEEB8BA417A4}"/>
                </a:ext>
              </a:extLst>
            </p:cNvPr>
            <p:cNvSpPr/>
            <p:nvPr/>
          </p:nvSpPr>
          <p:spPr>
            <a:xfrm>
              <a:off x="6066193" y="3748238"/>
              <a:ext cx="1226562" cy="350520"/>
            </a:xfrm>
            <a:prstGeom prst="roundRect">
              <a:avLst>
                <a:gd name="adj" fmla="val 50000"/>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1">
                    <a:lumMod val="75000"/>
                  </a:schemeClr>
                </a:solidFill>
                <a:effectLst/>
                <a:uLnTx/>
                <a:uFillTx/>
                <a:cs typeface="+mn-ea"/>
                <a:sym typeface="+mn-lt"/>
              </a:endParaRPr>
            </a:p>
          </p:txBody>
        </p:sp>
        <p:sp>
          <p:nvSpPr>
            <p:cNvPr id="78" name="矩形 77">
              <a:extLst>
                <a:ext uri="{FF2B5EF4-FFF2-40B4-BE49-F238E27FC236}">
                  <a16:creationId xmlns:a16="http://schemas.microsoft.com/office/drawing/2014/main" id="{A7C34248-74AA-44B9-9A0E-613D0E5DF360}"/>
                </a:ext>
              </a:extLst>
            </p:cNvPr>
            <p:cNvSpPr/>
            <p:nvPr/>
          </p:nvSpPr>
          <p:spPr>
            <a:xfrm>
              <a:off x="5823045" y="3805190"/>
              <a:ext cx="1712859" cy="236616"/>
            </a:xfrm>
            <a:prstGeom prst="rect">
              <a:avLst/>
            </a:prstGeom>
          </p:spPr>
          <p:txBody>
            <a:bodyPr wrap="square" lIns="0" tIns="0" rIns="0" bIns="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600" kern="100" dirty="0">
                  <a:solidFill>
                    <a:schemeClr val="bg2">
                      <a:lumMod val="25000"/>
                    </a:schemeClr>
                  </a:solidFill>
                  <a:cs typeface="+mn-ea"/>
                  <a:sym typeface="+mn-lt"/>
                </a:rPr>
                <a:t>输入内容</a:t>
              </a:r>
              <a:endParaRPr kumimoji="0" lang="zh-CN" altLang="en-US" sz="1600" b="0" i="0" u="none" strike="noStrike" kern="1200" cap="none" spc="0" normalizeH="0" baseline="0" noProof="0" dirty="0">
                <a:ln>
                  <a:noFill/>
                </a:ln>
                <a:solidFill>
                  <a:schemeClr val="bg2">
                    <a:lumMod val="25000"/>
                  </a:schemeClr>
                </a:solidFill>
                <a:effectLst/>
                <a:uLnTx/>
                <a:uFillTx/>
                <a:cs typeface="+mn-ea"/>
                <a:sym typeface="+mn-lt"/>
              </a:endParaRPr>
            </a:p>
          </p:txBody>
        </p:sp>
      </p:grpSp>
      <p:grpSp>
        <p:nvGrpSpPr>
          <p:cNvPr id="80" name="组合 79">
            <a:extLst>
              <a:ext uri="{FF2B5EF4-FFF2-40B4-BE49-F238E27FC236}">
                <a16:creationId xmlns:a16="http://schemas.microsoft.com/office/drawing/2014/main" id="{1A282E86-FA8E-EEDB-767C-9D125F5EC50D}"/>
              </a:ext>
            </a:extLst>
          </p:cNvPr>
          <p:cNvGrpSpPr/>
          <p:nvPr/>
        </p:nvGrpSpPr>
        <p:grpSpPr>
          <a:xfrm>
            <a:off x="7231463" y="3748238"/>
            <a:ext cx="1712859" cy="350520"/>
            <a:chOff x="5823045" y="3748238"/>
            <a:chExt cx="1712859" cy="350520"/>
          </a:xfrm>
        </p:grpSpPr>
        <p:sp>
          <p:nvSpPr>
            <p:cNvPr id="81" name="矩形: 圆角 80">
              <a:extLst>
                <a:ext uri="{FF2B5EF4-FFF2-40B4-BE49-F238E27FC236}">
                  <a16:creationId xmlns:a16="http://schemas.microsoft.com/office/drawing/2014/main" id="{1EA57ADD-79E4-74AD-B107-ED728E891EBF}"/>
                </a:ext>
              </a:extLst>
            </p:cNvPr>
            <p:cNvSpPr/>
            <p:nvPr/>
          </p:nvSpPr>
          <p:spPr>
            <a:xfrm>
              <a:off x="6066193" y="3748238"/>
              <a:ext cx="1226562" cy="350520"/>
            </a:xfrm>
            <a:prstGeom prst="roundRect">
              <a:avLst>
                <a:gd name="adj" fmla="val 50000"/>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1">
                    <a:lumMod val="75000"/>
                  </a:schemeClr>
                </a:solidFill>
                <a:effectLst/>
                <a:uLnTx/>
                <a:uFillTx/>
                <a:cs typeface="+mn-ea"/>
                <a:sym typeface="+mn-lt"/>
              </a:endParaRPr>
            </a:p>
          </p:txBody>
        </p:sp>
        <p:sp>
          <p:nvSpPr>
            <p:cNvPr id="82" name="矩形 81">
              <a:extLst>
                <a:ext uri="{FF2B5EF4-FFF2-40B4-BE49-F238E27FC236}">
                  <a16:creationId xmlns:a16="http://schemas.microsoft.com/office/drawing/2014/main" id="{5E0B1963-43E3-85C8-199B-A82D8E934995}"/>
                </a:ext>
              </a:extLst>
            </p:cNvPr>
            <p:cNvSpPr/>
            <p:nvPr/>
          </p:nvSpPr>
          <p:spPr>
            <a:xfrm>
              <a:off x="5823045" y="3805190"/>
              <a:ext cx="1712859" cy="236616"/>
            </a:xfrm>
            <a:prstGeom prst="rect">
              <a:avLst/>
            </a:prstGeom>
          </p:spPr>
          <p:txBody>
            <a:bodyPr wrap="square" lIns="0" tIns="0" rIns="0" bIns="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600" kern="100" dirty="0">
                  <a:solidFill>
                    <a:schemeClr val="bg2">
                      <a:lumMod val="25000"/>
                    </a:schemeClr>
                  </a:solidFill>
                  <a:cs typeface="+mn-ea"/>
                  <a:sym typeface="+mn-lt"/>
                </a:rPr>
                <a:t>输入内容</a:t>
              </a:r>
              <a:endParaRPr kumimoji="0" lang="zh-CN" altLang="en-US" sz="1600" b="0" i="0" u="none" strike="noStrike" kern="1200" cap="none" spc="0" normalizeH="0" baseline="0" noProof="0" dirty="0">
                <a:ln>
                  <a:noFill/>
                </a:ln>
                <a:solidFill>
                  <a:schemeClr val="bg2">
                    <a:lumMod val="25000"/>
                  </a:schemeClr>
                </a:solidFill>
                <a:effectLst/>
                <a:uLnTx/>
                <a:uFillTx/>
                <a:cs typeface="+mn-ea"/>
                <a:sym typeface="+mn-lt"/>
              </a:endParaRPr>
            </a:p>
          </p:txBody>
        </p:sp>
      </p:grpSp>
      <p:grpSp>
        <p:nvGrpSpPr>
          <p:cNvPr id="83" name="组合 82">
            <a:extLst>
              <a:ext uri="{FF2B5EF4-FFF2-40B4-BE49-F238E27FC236}">
                <a16:creationId xmlns:a16="http://schemas.microsoft.com/office/drawing/2014/main" id="{851A1C84-D464-7A4B-F0B4-586D99A71F1D}"/>
              </a:ext>
            </a:extLst>
          </p:cNvPr>
          <p:cNvGrpSpPr/>
          <p:nvPr/>
        </p:nvGrpSpPr>
        <p:grpSpPr>
          <a:xfrm>
            <a:off x="8639881" y="3748238"/>
            <a:ext cx="1712859" cy="350520"/>
            <a:chOff x="5823045" y="3748238"/>
            <a:chExt cx="1712859" cy="350520"/>
          </a:xfrm>
        </p:grpSpPr>
        <p:sp>
          <p:nvSpPr>
            <p:cNvPr id="84" name="矩形: 圆角 83">
              <a:extLst>
                <a:ext uri="{FF2B5EF4-FFF2-40B4-BE49-F238E27FC236}">
                  <a16:creationId xmlns:a16="http://schemas.microsoft.com/office/drawing/2014/main" id="{B562693E-7199-D386-04E3-65D8BFB22E55}"/>
                </a:ext>
              </a:extLst>
            </p:cNvPr>
            <p:cNvSpPr/>
            <p:nvPr/>
          </p:nvSpPr>
          <p:spPr>
            <a:xfrm>
              <a:off x="6066193" y="3748238"/>
              <a:ext cx="1226562" cy="350520"/>
            </a:xfrm>
            <a:prstGeom prst="roundRect">
              <a:avLst>
                <a:gd name="adj" fmla="val 50000"/>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1">
                    <a:lumMod val="75000"/>
                  </a:schemeClr>
                </a:solidFill>
                <a:effectLst/>
                <a:uLnTx/>
                <a:uFillTx/>
                <a:cs typeface="+mn-ea"/>
                <a:sym typeface="+mn-lt"/>
              </a:endParaRPr>
            </a:p>
          </p:txBody>
        </p:sp>
        <p:sp>
          <p:nvSpPr>
            <p:cNvPr id="85" name="矩形 84">
              <a:extLst>
                <a:ext uri="{FF2B5EF4-FFF2-40B4-BE49-F238E27FC236}">
                  <a16:creationId xmlns:a16="http://schemas.microsoft.com/office/drawing/2014/main" id="{2911C68F-2D0A-E180-8F04-4AF38DD90852}"/>
                </a:ext>
              </a:extLst>
            </p:cNvPr>
            <p:cNvSpPr/>
            <p:nvPr/>
          </p:nvSpPr>
          <p:spPr>
            <a:xfrm>
              <a:off x="5823045" y="3805190"/>
              <a:ext cx="1712859" cy="236616"/>
            </a:xfrm>
            <a:prstGeom prst="rect">
              <a:avLst/>
            </a:prstGeom>
          </p:spPr>
          <p:txBody>
            <a:bodyPr wrap="square" lIns="0" tIns="0" rIns="0" bIns="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600" kern="100" dirty="0">
                  <a:solidFill>
                    <a:schemeClr val="bg2">
                      <a:lumMod val="25000"/>
                    </a:schemeClr>
                  </a:solidFill>
                  <a:cs typeface="+mn-ea"/>
                  <a:sym typeface="+mn-lt"/>
                </a:rPr>
                <a:t>输入内容</a:t>
              </a:r>
              <a:endParaRPr kumimoji="0" lang="zh-CN" altLang="en-US" sz="1600" b="0" i="0" u="none" strike="noStrike" kern="1200" cap="none" spc="0" normalizeH="0" baseline="0" noProof="0" dirty="0">
                <a:ln>
                  <a:noFill/>
                </a:ln>
                <a:solidFill>
                  <a:schemeClr val="bg2">
                    <a:lumMod val="25000"/>
                  </a:schemeClr>
                </a:solidFill>
                <a:effectLst/>
                <a:uLnTx/>
                <a:uFillTx/>
                <a:cs typeface="+mn-ea"/>
                <a:sym typeface="+mn-lt"/>
              </a:endParaRPr>
            </a:p>
          </p:txBody>
        </p:sp>
      </p:grpSp>
      <p:grpSp>
        <p:nvGrpSpPr>
          <p:cNvPr id="88" name="组合 87">
            <a:extLst>
              <a:ext uri="{FF2B5EF4-FFF2-40B4-BE49-F238E27FC236}">
                <a16:creationId xmlns:a16="http://schemas.microsoft.com/office/drawing/2014/main" id="{2C2676D2-AF1A-42C0-E99D-AB315574E707}"/>
              </a:ext>
            </a:extLst>
          </p:cNvPr>
          <p:cNvGrpSpPr/>
          <p:nvPr/>
        </p:nvGrpSpPr>
        <p:grpSpPr>
          <a:xfrm>
            <a:off x="10048298" y="3748238"/>
            <a:ext cx="1712859" cy="350520"/>
            <a:chOff x="5823045" y="3748238"/>
            <a:chExt cx="1712859" cy="350520"/>
          </a:xfrm>
        </p:grpSpPr>
        <p:sp>
          <p:nvSpPr>
            <p:cNvPr id="89" name="矩形: 圆角 88">
              <a:extLst>
                <a:ext uri="{FF2B5EF4-FFF2-40B4-BE49-F238E27FC236}">
                  <a16:creationId xmlns:a16="http://schemas.microsoft.com/office/drawing/2014/main" id="{C464C6FF-33EE-4532-B521-C3A8BC9C9F14}"/>
                </a:ext>
              </a:extLst>
            </p:cNvPr>
            <p:cNvSpPr/>
            <p:nvPr/>
          </p:nvSpPr>
          <p:spPr>
            <a:xfrm>
              <a:off x="6066193" y="3748238"/>
              <a:ext cx="1226562" cy="350520"/>
            </a:xfrm>
            <a:prstGeom prst="roundRect">
              <a:avLst>
                <a:gd name="adj" fmla="val 50000"/>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1">
                    <a:lumMod val="75000"/>
                  </a:schemeClr>
                </a:solidFill>
                <a:effectLst/>
                <a:uLnTx/>
                <a:uFillTx/>
                <a:cs typeface="+mn-ea"/>
                <a:sym typeface="+mn-lt"/>
              </a:endParaRPr>
            </a:p>
          </p:txBody>
        </p:sp>
        <p:sp>
          <p:nvSpPr>
            <p:cNvPr id="90" name="矩形 89">
              <a:extLst>
                <a:ext uri="{FF2B5EF4-FFF2-40B4-BE49-F238E27FC236}">
                  <a16:creationId xmlns:a16="http://schemas.microsoft.com/office/drawing/2014/main" id="{2C8D01C9-2A6F-6AE8-4967-5F15701D14D7}"/>
                </a:ext>
              </a:extLst>
            </p:cNvPr>
            <p:cNvSpPr/>
            <p:nvPr/>
          </p:nvSpPr>
          <p:spPr>
            <a:xfrm>
              <a:off x="5823045" y="3805190"/>
              <a:ext cx="1712859" cy="236616"/>
            </a:xfrm>
            <a:prstGeom prst="rect">
              <a:avLst/>
            </a:prstGeom>
          </p:spPr>
          <p:txBody>
            <a:bodyPr wrap="square" lIns="0" tIns="0" rIns="0" bIns="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600" kern="100" dirty="0">
                  <a:solidFill>
                    <a:schemeClr val="bg2">
                      <a:lumMod val="25000"/>
                    </a:schemeClr>
                  </a:solidFill>
                  <a:cs typeface="+mn-ea"/>
                  <a:sym typeface="+mn-lt"/>
                </a:rPr>
                <a:t>输入内容</a:t>
              </a:r>
              <a:endParaRPr kumimoji="0" lang="zh-CN" altLang="en-US" sz="1600" b="0" i="0" u="none" strike="noStrike" kern="1200" cap="none" spc="0" normalizeH="0" baseline="0" noProof="0" dirty="0">
                <a:ln>
                  <a:noFill/>
                </a:ln>
                <a:solidFill>
                  <a:schemeClr val="bg2">
                    <a:lumMod val="25000"/>
                  </a:schemeClr>
                </a:solidFill>
                <a:effectLst/>
                <a:uLnTx/>
                <a:uFillTx/>
                <a:cs typeface="+mn-ea"/>
                <a:sym typeface="+mn-lt"/>
              </a:endParaRPr>
            </a:p>
          </p:txBody>
        </p:sp>
      </p:grpSp>
      <p:grpSp>
        <p:nvGrpSpPr>
          <p:cNvPr id="91" name="组合 90">
            <a:extLst>
              <a:ext uri="{FF2B5EF4-FFF2-40B4-BE49-F238E27FC236}">
                <a16:creationId xmlns:a16="http://schemas.microsoft.com/office/drawing/2014/main" id="{A34FA0E8-F639-7C4E-2B2F-B4B8AA17796C}"/>
              </a:ext>
            </a:extLst>
          </p:cNvPr>
          <p:cNvGrpSpPr/>
          <p:nvPr/>
        </p:nvGrpSpPr>
        <p:grpSpPr>
          <a:xfrm>
            <a:off x="5977391" y="5305406"/>
            <a:ext cx="1748294" cy="350520"/>
            <a:chOff x="5977391" y="2242185"/>
            <a:chExt cx="1748294" cy="350520"/>
          </a:xfrm>
        </p:grpSpPr>
        <p:sp>
          <p:nvSpPr>
            <p:cNvPr id="92" name="矩形: 圆角 91">
              <a:extLst>
                <a:ext uri="{FF2B5EF4-FFF2-40B4-BE49-F238E27FC236}">
                  <a16:creationId xmlns:a16="http://schemas.microsoft.com/office/drawing/2014/main" id="{B0F86ADF-88F7-8D2E-1CC7-5D55BC3702A6}"/>
                </a:ext>
              </a:extLst>
            </p:cNvPr>
            <p:cNvSpPr/>
            <p:nvPr/>
          </p:nvSpPr>
          <p:spPr>
            <a:xfrm>
              <a:off x="6020058" y="2242185"/>
              <a:ext cx="1705627" cy="350520"/>
            </a:xfrm>
            <a:prstGeom prst="roundRect">
              <a:avLst>
                <a:gd name="adj" fmla="val 50000"/>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1">
                    <a:lumMod val="75000"/>
                  </a:schemeClr>
                </a:solidFill>
                <a:effectLst/>
                <a:uLnTx/>
                <a:uFillTx/>
                <a:cs typeface="+mn-ea"/>
                <a:sym typeface="+mn-lt"/>
              </a:endParaRPr>
            </a:p>
          </p:txBody>
        </p:sp>
        <p:sp>
          <p:nvSpPr>
            <p:cNvPr id="93" name="矩形 92">
              <a:extLst>
                <a:ext uri="{FF2B5EF4-FFF2-40B4-BE49-F238E27FC236}">
                  <a16:creationId xmlns:a16="http://schemas.microsoft.com/office/drawing/2014/main" id="{B6F635C1-413B-8CFB-18D2-76704A02B989}"/>
                </a:ext>
              </a:extLst>
            </p:cNvPr>
            <p:cNvSpPr/>
            <p:nvPr/>
          </p:nvSpPr>
          <p:spPr>
            <a:xfrm>
              <a:off x="5977391" y="2301337"/>
              <a:ext cx="1712859" cy="236616"/>
            </a:xfrm>
            <a:prstGeom prst="rect">
              <a:avLst/>
            </a:prstGeom>
          </p:spPr>
          <p:txBody>
            <a:bodyPr wrap="square" lIns="0" tIns="0" rIns="0" bIns="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600" kern="100" dirty="0">
                  <a:solidFill>
                    <a:schemeClr val="bg2">
                      <a:lumMod val="25000"/>
                    </a:schemeClr>
                  </a:solidFill>
                  <a:cs typeface="+mn-ea"/>
                  <a:sym typeface="+mn-lt"/>
                </a:rPr>
                <a:t>输入您的内容</a:t>
              </a:r>
              <a:endParaRPr kumimoji="0" lang="zh-CN" altLang="en-US" sz="1600" b="0" i="0" u="none" strike="noStrike" kern="1200" cap="none" spc="0" normalizeH="0" baseline="0" noProof="0" dirty="0">
                <a:ln>
                  <a:noFill/>
                </a:ln>
                <a:solidFill>
                  <a:schemeClr val="bg2">
                    <a:lumMod val="25000"/>
                  </a:schemeClr>
                </a:solidFill>
                <a:effectLst/>
                <a:uLnTx/>
                <a:uFillTx/>
                <a:cs typeface="+mn-ea"/>
                <a:sym typeface="+mn-lt"/>
              </a:endParaRPr>
            </a:p>
          </p:txBody>
        </p:sp>
      </p:grpSp>
      <p:grpSp>
        <p:nvGrpSpPr>
          <p:cNvPr id="94" name="组合 93">
            <a:extLst>
              <a:ext uri="{FF2B5EF4-FFF2-40B4-BE49-F238E27FC236}">
                <a16:creationId xmlns:a16="http://schemas.microsoft.com/office/drawing/2014/main" id="{E91D1EF8-6FAC-929D-5FC0-67171CA7A72E}"/>
              </a:ext>
            </a:extLst>
          </p:cNvPr>
          <p:cNvGrpSpPr/>
          <p:nvPr/>
        </p:nvGrpSpPr>
        <p:grpSpPr>
          <a:xfrm>
            <a:off x="7866562" y="5305406"/>
            <a:ext cx="1748294" cy="350520"/>
            <a:chOff x="7852053" y="2242185"/>
            <a:chExt cx="1748294" cy="350520"/>
          </a:xfrm>
        </p:grpSpPr>
        <p:sp>
          <p:nvSpPr>
            <p:cNvPr id="95" name="矩形: 圆角 94">
              <a:extLst>
                <a:ext uri="{FF2B5EF4-FFF2-40B4-BE49-F238E27FC236}">
                  <a16:creationId xmlns:a16="http://schemas.microsoft.com/office/drawing/2014/main" id="{E934829E-27C2-2496-CCE0-CDAF973FF75D}"/>
                </a:ext>
              </a:extLst>
            </p:cNvPr>
            <p:cNvSpPr/>
            <p:nvPr/>
          </p:nvSpPr>
          <p:spPr>
            <a:xfrm>
              <a:off x="7894720" y="2242185"/>
              <a:ext cx="1705627" cy="350520"/>
            </a:xfrm>
            <a:prstGeom prst="roundRect">
              <a:avLst>
                <a:gd name="adj" fmla="val 50000"/>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1">
                    <a:lumMod val="75000"/>
                  </a:schemeClr>
                </a:solidFill>
                <a:effectLst/>
                <a:uLnTx/>
                <a:uFillTx/>
                <a:cs typeface="+mn-ea"/>
                <a:sym typeface="+mn-lt"/>
              </a:endParaRPr>
            </a:p>
          </p:txBody>
        </p:sp>
        <p:sp>
          <p:nvSpPr>
            <p:cNvPr id="96" name="矩形 95">
              <a:extLst>
                <a:ext uri="{FF2B5EF4-FFF2-40B4-BE49-F238E27FC236}">
                  <a16:creationId xmlns:a16="http://schemas.microsoft.com/office/drawing/2014/main" id="{F6E49E38-164E-097E-40DF-5E7B439DC05D}"/>
                </a:ext>
              </a:extLst>
            </p:cNvPr>
            <p:cNvSpPr/>
            <p:nvPr/>
          </p:nvSpPr>
          <p:spPr>
            <a:xfrm>
              <a:off x="7852053" y="2301337"/>
              <a:ext cx="1712859" cy="236616"/>
            </a:xfrm>
            <a:prstGeom prst="rect">
              <a:avLst/>
            </a:prstGeom>
          </p:spPr>
          <p:txBody>
            <a:bodyPr wrap="square" lIns="0" tIns="0" rIns="0" bIns="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600" kern="100" dirty="0">
                  <a:solidFill>
                    <a:schemeClr val="bg2">
                      <a:lumMod val="25000"/>
                    </a:schemeClr>
                  </a:solidFill>
                  <a:cs typeface="+mn-ea"/>
                  <a:sym typeface="+mn-lt"/>
                </a:rPr>
                <a:t>输入您的内容</a:t>
              </a:r>
              <a:endParaRPr kumimoji="0" lang="zh-CN" altLang="en-US" sz="1600" b="0" i="0" u="none" strike="noStrike" kern="1200" cap="none" spc="0" normalizeH="0" baseline="0" noProof="0" dirty="0">
                <a:ln>
                  <a:noFill/>
                </a:ln>
                <a:solidFill>
                  <a:schemeClr val="bg2">
                    <a:lumMod val="25000"/>
                  </a:schemeClr>
                </a:solidFill>
                <a:effectLst/>
                <a:uLnTx/>
                <a:uFillTx/>
                <a:cs typeface="+mn-ea"/>
                <a:sym typeface="+mn-lt"/>
              </a:endParaRPr>
            </a:p>
          </p:txBody>
        </p:sp>
      </p:grpSp>
      <p:grpSp>
        <p:nvGrpSpPr>
          <p:cNvPr id="97" name="组合 96">
            <a:extLst>
              <a:ext uri="{FF2B5EF4-FFF2-40B4-BE49-F238E27FC236}">
                <a16:creationId xmlns:a16="http://schemas.microsoft.com/office/drawing/2014/main" id="{342BB716-41E3-ED90-5A70-1ABD50AAA894}"/>
              </a:ext>
            </a:extLst>
          </p:cNvPr>
          <p:cNvGrpSpPr/>
          <p:nvPr/>
        </p:nvGrpSpPr>
        <p:grpSpPr>
          <a:xfrm>
            <a:off x="9755732" y="5305406"/>
            <a:ext cx="1748294" cy="350520"/>
            <a:chOff x="9755732" y="2242185"/>
            <a:chExt cx="1748294" cy="350520"/>
          </a:xfrm>
        </p:grpSpPr>
        <p:sp>
          <p:nvSpPr>
            <p:cNvPr id="98" name="矩形: 圆角 97">
              <a:extLst>
                <a:ext uri="{FF2B5EF4-FFF2-40B4-BE49-F238E27FC236}">
                  <a16:creationId xmlns:a16="http://schemas.microsoft.com/office/drawing/2014/main" id="{E76458AB-020A-BE49-2A01-7C9FE391752B}"/>
                </a:ext>
              </a:extLst>
            </p:cNvPr>
            <p:cNvSpPr/>
            <p:nvPr/>
          </p:nvSpPr>
          <p:spPr>
            <a:xfrm>
              <a:off x="9798399" y="2242185"/>
              <a:ext cx="1705627" cy="350520"/>
            </a:xfrm>
            <a:prstGeom prst="roundRect">
              <a:avLst>
                <a:gd name="adj" fmla="val 50000"/>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1">
                    <a:lumMod val="75000"/>
                  </a:schemeClr>
                </a:solidFill>
                <a:effectLst/>
                <a:uLnTx/>
                <a:uFillTx/>
                <a:cs typeface="+mn-ea"/>
                <a:sym typeface="+mn-lt"/>
              </a:endParaRPr>
            </a:p>
          </p:txBody>
        </p:sp>
        <p:sp>
          <p:nvSpPr>
            <p:cNvPr id="99" name="矩形 98">
              <a:extLst>
                <a:ext uri="{FF2B5EF4-FFF2-40B4-BE49-F238E27FC236}">
                  <a16:creationId xmlns:a16="http://schemas.microsoft.com/office/drawing/2014/main" id="{B8CFE816-6CBA-382A-DFC6-61F93D8F8CF4}"/>
                </a:ext>
              </a:extLst>
            </p:cNvPr>
            <p:cNvSpPr/>
            <p:nvPr/>
          </p:nvSpPr>
          <p:spPr>
            <a:xfrm>
              <a:off x="9755732" y="2301337"/>
              <a:ext cx="1712859" cy="236616"/>
            </a:xfrm>
            <a:prstGeom prst="rect">
              <a:avLst/>
            </a:prstGeom>
          </p:spPr>
          <p:txBody>
            <a:bodyPr wrap="square" lIns="0" tIns="0" rIns="0" bIns="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600" kern="100" dirty="0">
                  <a:solidFill>
                    <a:schemeClr val="bg2">
                      <a:lumMod val="25000"/>
                    </a:schemeClr>
                  </a:solidFill>
                  <a:cs typeface="+mn-ea"/>
                  <a:sym typeface="+mn-lt"/>
                </a:rPr>
                <a:t>输入您的内容</a:t>
              </a:r>
              <a:endParaRPr kumimoji="0" lang="zh-CN" altLang="en-US" sz="1600" b="0" i="0" u="none" strike="noStrike" kern="1200" cap="none" spc="0" normalizeH="0" baseline="0" noProof="0" dirty="0">
                <a:ln>
                  <a:noFill/>
                </a:ln>
                <a:solidFill>
                  <a:schemeClr val="bg2">
                    <a:lumMod val="25000"/>
                  </a:schemeClr>
                </a:solidFill>
                <a:effectLst/>
                <a:uLnTx/>
                <a:uFillTx/>
                <a:cs typeface="+mn-ea"/>
                <a:sym typeface="+mn-lt"/>
              </a:endParaRPr>
            </a:p>
          </p:txBody>
        </p:sp>
      </p:grpSp>
    </p:spTree>
    <p:extLst>
      <p:ext uri="{BB962C8B-B14F-4D97-AF65-F5344CB8AC3E}">
        <p14:creationId xmlns:p14="http://schemas.microsoft.com/office/powerpoint/2010/main" val="41139279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alpha val="73000"/>
              </a:schemeClr>
            </a:gs>
            <a:gs pos="100000">
              <a:schemeClr val="accent1">
                <a:lumMod val="60000"/>
                <a:lumOff val="40000"/>
                <a:alpha val="5000"/>
              </a:schemeClr>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18" name="任意多边形: 形状 17">
            <a:extLst>
              <a:ext uri="{FF2B5EF4-FFF2-40B4-BE49-F238E27FC236}">
                <a16:creationId xmlns:a16="http://schemas.microsoft.com/office/drawing/2014/main" id="{33AF5B9F-20AD-DA39-92FF-24A72ED5CD27}"/>
              </a:ext>
            </a:extLst>
          </p:cNvPr>
          <p:cNvSpPr/>
          <p:nvPr/>
        </p:nvSpPr>
        <p:spPr>
          <a:xfrm flipH="1">
            <a:off x="-1" y="0"/>
            <a:ext cx="4467223" cy="6858000"/>
          </a:xfrm>
          <a:custGeom>
            <a:avLst/>
            <a:gdLst>
              <a:gd name="connsiteX0" fmla="*/ 1659313 w 4467223"/>
              <a:gd name="connsiteY0" fmla="*/ 0 h 6371544"/>
              <a:gd name="connsiteX1" fmla="*/ 4467223 w 4467223"/>
              <a:gd name="connsiteY1" fmla="*/ 0 h 6371544"/>
              <a:gd name="connsiteX2" fmla="*/ 4467223 w 4467223"/>
              <a:gd name="connsiteY2" fmla="*/ 1515159 h 6371544"/>
              <a:gd name="connsiteX3" fmla="*/ 3202496 w 4467223"/>
              <a:gd name="connsiteY3" fmla="*/ 6371544 h 6371544"/>
              <a:gd name="connsiteX4" fmla="*/ 0 w 4467223"/>
              <a:gd name="connsiteY4" fmla="*/ 6371544 h 6371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7223" h="6371544">
                <a:moveTo>
                  <a:pt x="1659313" y="0"/>
                </a:moveTo>
                <a:lnTo>
                  <a:pt x="4467223" y="0"/>
                </a:lnTo>
                <a:lnTo>
                  <a:pt x="4467223" y="1515159"/>
                </a:lnTo>
                <a:lnTo>
                  <a:pt x="3202496" y="6371544"/>
                </a:lnTo>
                <a:lnTo>
                  <a:pt x="0" y="6371544"/>
                </a:lnTo>
                <a:close/>
              </a:path>
            </a:pathLst>
          </a:custGeom>
          <a:gradFill>
            <a:gsLst>
              <a:gs pos="0">
                <a:schemeClr val="accent1">
                  <a:lumMod val="40000"/>
                  <a:lumOff val="60000"/>
                  <a:alpha val="58000"/>
                </a:schemeClr>
              </a:gs>
              <a:gs pos="100000">
                <a:schemeClr val="accent1">
                  <a:lumMod val="75000"/>
                </a:schemeClr>
              </a:gs>
            </a:gsLst>
            <a:lin ang="5400000" scaled="1"/>
          </a:gradFill>
          <a:ln>
            <a:noFill/>
          </a:ln>
          <a:effectLst>
            <a:outerShdw blurRad="139700" dist="101600" dir="2700000" algn="tl"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11" name="直接箭头连接符 10">
            <a:extLst>
              <a:ext uri="{FF2B5EF4-FFF2-40B4-BE49-F238E27FC236}">
                <a16:creationId xmlns:a16="http://schemas.microsoft.com/office/drawing/2014/main" id="{823F2A60-23CD-7583-32D4-95FF9CB86540}"/>
              </a:ext>
            </a:extLst>
          </p:cNvPr>
          <p:cNvCxnSpPr>
            <a:cxnSpLocks/>
          </p:cNvCxnSpPr>
          <p:nvPr/>
        </p:nvCxnSpPr>
        <p:spPr>
          <a:xfrm>
            <a:off x="4285488" y="6281465"/>
            <a:ext cx="7906512" cy="0"/>
          </a:xfrm>
          <a:prstGeom prst="straightConnector1">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ailEnd type="none"/>
          </a:ln>
        </p:spPr>
        <p:style>
          <a:lnRef idx="1">
            <a:schemeClr val="accent1"/>
          </a:lnRef>
          <a:fillRef idx="0">
            <a:schemeClr val="accent1"/>
          </a:fillRef>
          <a:effectRef idx="0">
            <a:schemeClr val="accent1"/>
          </a:effectRef>
          <a:fontRef idx="minor">
            <a:schemeClr val="tx1"/>
          </a:fontRef>
        </p:style>
      </p:cxnSp>
      <p:grpSp>
        <p:nvGrpSpPr>
          <p:cNvPr id="90" name="组合 89">
            <a:extLst>
              <a:ext uri="{FF2B5EF4-FFF2-40B4-BE49-F238E27FC236}">
                <a16:creationId xmlns:a16="http://schemas.microsoft.com/office/drawing/2014/main" id="{D8177742-46D2-FD03-CAC3-9A548B0343A1}"/>
              </a:ext>
            </a:extLst>
          </p:cNvPr>
          <p:cNvGrpSpPr/>
          <p:nvPr/>
        </p:nvGrpSpPr>
        <p:grpSpPr>
          <a:xfrm>
            <a:off x="11955780" y="6116956"/>
            <a:ext cx="236220" cy="323846"/>
            <a:chOff x="11835765" y="6116956"/>
            <a:chExt cx="356235" cy="323846"/>
          </a:xfrm>
        </p:grpSpPr>
        <p:sp>
          <p:nvSpPr>
            <p:cNvPr id="88" name="任意多边形: 形状 87">
              <a:extLst>
                <a:ext uri="{FF2B5EF4-FFF2-40B4-BE49-F238E27FC236}">
                  <a16:creationId xmlns:a16="http://schemas.microsoft.com/office/drawing/2014/main" id="{DF6A3533-1635-7CF7-F6B9-DB1B7699584C}"/>
                </a:ext>
              </a:extLst>
            </p:cNvPr>
            <p:cNvSpPr/>
            <p:nvPr/>
          </p:nvSpPr>
          <p:spPr>
            <a:xfrm>
              <a:off x="11835765" y="6116956"/>
              <a:ext cx="356235" cy="161923"/>
            </a:xfrm>
            <a:custGeom>
              <a:avLst/>
              <a:gdLst>
                <a:gd name="connsiteX0" fmla="*/ 361950 w 361950"/>
                <a:gd name="connsiteY0" fmla="*/ 164830 h 164830"/>
                <a:gd name="connsiteX1" fmla="*/ 243840 w 361950"/>
                <a:gd name="connsiteY1" fmla="*/ 138160 h 164830"/>
                <a:gd name="connsiteX2" fmla="*/ 198120 w 361950"/>
                <a:gd name="connsiteY2" fmla="*/ 115300 h 164830"/>
                <a:gd name="connsiteX3" fmla="*/ 114300 w 361950"/>
                <a:gd name="connsiteY3" fmla="*/ 81010 h 164830"/>
                <a:gd name="connsiteX4" fmla="*/ 72390 w 361950"/>
                <a:gd name="connsiteY4" fmla="*/ 61960 h 164830"/>
                <a:gd name="connsiteX5" fmla="*/ 0 w 361950"/>
                <a:gd name="connsiteY5" fmla="*/ 8620 h 164830"/>
                <a:gd name="connsiteX6" fmla="*/ 45720 w 361950"/>
                <a:gd name="connsiteY6" fmla="*/ 16240 h 164830"/>
                <a:gd name="connsiteX7" fmla="*/ 121920 w 361950"/>
                <a:gd name="connsiteY7" fmla="*/ 58150 h 164830"/>
                <a:gd name="connsiteX8" fmla="*/ 125730 w 361950"/>
                <a:gd name="connsiteY8" fmla="*/ 58150 h 164830"/>
                <a:gd name="connsiteX0" fmla="*/ 361950 w 361950"/>
                <a:gd name="connsiteY0" fmla="*/ 164830 h 164830"/>
                <a:gd name="connsiteX1" fmla="*/ 198120 w 361950"/>
                <a:gd name="connsiteY1" fmla="*/ 115300 h 164830"/>
                <a:gd name="connsiteX2" fmla="*/ 114300 w 361950"/>
                <a:gd name="connsiteY2" fmla="*/ 81010 h 164830"/>
                <a:gd name="connsiteX3" fmla="*/ 72390 w 361950"/>
                <a:gd name="connsiteY3" fmla="*/ 61960 h 164830"/>
                <a:gd name="connsiteX4" fmla="*/ 0 w 361950"/>
                <a:gd name="connsiteY4" fmla="*/ 8620 h 164830"/>
                <a:gd name="connsiteX5" fmla="*/ 45720 w 361950"/>
                <a:gd name="connsiteY5" fmla="*/ 16240 h 164830"/>
                <a:gd name="connsiteX6" fmla="*/ 121920 w 361950"/>
                <a:gd name="connsiteY6" fmla="*/ 58150 h 164830"/>
                <a:gd name="connsiteX7" fmla="*/ 125730 w 361950"/>
                <a:gd name="connsiteY7" fmla="*/ 58150 h 164830"/>
                <a:gd name="connsiteX0" fmla="*/ 361950 w 361950"/>
                <a:gd name="connsiteY0" fmla="*/ 164830 h 164830"/>
                <a:gd name="connsiteX1" fmla="*/ 114300 w 361950"/>
                <a:gd name="connsiteY1" fmla="*/ 81010 h 164830"/>
                <a:gd name="connsiteX2" fmla="*/ 72390 w 361950"/>
                <a:gd name="connsiteY2" fmla="*/ 61960 h 164830"/>
                <a:gd name="connsiteX3" fmla="*/ 0 w 361950"/>
                <a:gd name="connsiteY3" fmla="*/ 8620 h 164830"/>
                <a:gd name="connsiteX4" fmla="*/ 45720 w 361950"/>
                <a:gd name="connsiteY4" fmla="*/ 16240 h 164830"/>
                <a:gd name="connsiteX5" fmla="*/ 121920 w 361950"/>
                <a:gd name="connsiteY5" fmla="*/ 58150 h 164830"/>
                <a:gd name="connsiteX6" fmla="*/ 125730 w 361950"/>
                <a:gd name="connsiteY6" fmla="*/ 58150 h 164830"/>
                <a:gd name="connsiteX0" fmla="*/ 361950 w 361950"/>
                <a:gd name="connsiteY0" fmla="*/ 164830 h 164830"/>
                <a:gd name="connsiteX1" fmla="*/ 72390 w 361950"/>
                <a:gd name="connsiteY1" fmla="*/ 61960 h 164830"/>
                <a:gd name="connsiteX2" fmla="*/ 0 w 361950"/>
                <a:gd name="connsiteY2" fmla="*/ 8620 h 164830"/>
                <a:gd name="connsiteX3" fmla="*/ 45720 w 361950"/>
                <a:gd name="connsiteY3" fmla="*/ 16240 h 164830"/>
                <a:gd name="connsiteX4" fmla="*/ 121920 w 361950"/>
                <a:gd name="connsiteY4" fmla="*/ 58150 h 164830"/>
                <a:gd name="connsiteX5" fmla="*/ 125730 w 361950"/>
                <a:gd name="connsiteY5" fmla="*/ 58150 h 164830"/>
                <a:gd name="connsiteX0" fmla="*/ 361950 w 361950"/>
                <a:gd name="connsiteY0" fmla="*/ 164830 h 164830"/>
                <a:gd name="connsiteX1" fmla="*/ 0 w 361950"/>
                <a:gd name="connsiteY1" fmla="*/ 8620 h 164830"/>
                <a:gd name="connsiteX2" fmla="*/ 45720 w 361950"/>
                <a:gd name="connsiteY2" fmla="*/ 16240 h 164830"/>
                <a:gd name="connsiteX3" fmla="*/ 121920 w 361950"/>
                <a:gd name="connsiteY3" fmla="*/ 58150 h 164830"/>
                <a:gd name="connsiteX4" fmla="*/ 125730 w 361950"/>
                <a:gd name="connsiteY4" fmla="*/ 58150 h 164830"/>
                <a:gd name="connsiteX0" fmla="*/ 361950 w 361950"/>
                <a:gd name="connsiteY0" fmla="*/ 164830 h 164830"/>
                <a:gd name="connsiteX1" fmla="*/ 102870 w 361950"/>
                <a:gd name="connsiteY1" fmla="*/ 56245 h 164830"/>
                <a:gd name="connsiteX2" fmla="*/ 0 w 361950"/>
                <a:gd name="connsiteY2" fmla="*/ 8620 h 164830"/>
                <a:gd name="connsiteX3" fmla="*/ 45720 w 361950"/>
                <a:gd name="connsiteY3" fmla="*/ 16240 h 164830"/>
                <a:gd name="connsiteX4" fmla="*/ 121920 w 361950"/>
                <a:gd name="connsiteY4" fmla="*/ 58150 h 164830"/>
                <a:gd name="connsiteX5" fmla="*/ 125730 w 361950"/>
                <a:gd name="connsiteY5" fmla="*/ 58150 h 164830"/>
                <a:gd name="connsiteX0" fmla="*/ 361950 w 361950"/>
                <a:gd name="connsiteY0" fmla="*/ 164830 h 164830"/>
                <a:gd name="connsiteX1" fmla="*/ 102870 w 361950"/>
                <a:gd name="connsiteY1" fmla="*/ 56245 h 164830"/>
                <a:gd name="connsiteX2" fmla="*/ 0 w 361950"/>
                <a:gd name="connsiteY2" fmla="*/ 8620 h 164830"/>
                <a:gd name="connsiteX3" fmla="*/ 45720 w 361950"/>
                <a:gd name="connsiteY3" fmla="*/ 16240 h 164830"/>
                <a:gd name="connsiteX4" fmla="*/ 121920 w 361950"/>
                <a:gd name="connsiteY4" fmla="*/ 58150 h 164830"/>
                <a:gd name="connsiteX0" fmla="*/ 361950 w 361950"/>
                <a:gd name="connsiteY0" fmla="*/ 164830 h 164830"/>
                <a:gd name="connsiteX1" fmla="*/ 102870 w 361950"/>
                <a:gd name="connsiteY1" fmla="*/ 56245 h 164830"/>
                <a:gd name="connsiteX2" fmla="*/ 0 w 361950"/>
                <a:gd name="connsiteY2" fmla="*/ 8620 h 164830"/>
                <a:gd name="connsiteX3" fmla="*/ 45720 w 361950"/>
                <a:gd name="connsiteY3" fmla="*/ 16240 h 164830"/>
                <a:gd name="connsiteX0" fmla="*/ 361950 w 361950"/>
                <a:gd name="connsiteY0" fmla="*/ 156210 h 156210"/>
                <a:gd name="connsiteX1" fmla="*/ 102870 w 361950"/>
                <a:gd name="connsiteY1" fmla="*/ 47625 h 156210"/>
                <a:gd name="connsiteX2" fmla="*/ 0 w 361950"/>
                <a:gd name="connsiteY2" fmla="*/ 0 h 156210"/>
                <a:gd name="connsiteX0" fmla="*/ 361950 w 361950"/>
                <a:gd name="connsiteY0" fmla="*/ 156210 h 156210"/>
                <a:gd name="connsiteX1" fmla="*/ 0 w 361950"/>
                <a:gd name="connsiteY1" fmla="*/ 0 h 156210"/>
                <a:gd name="connsiteX0" fmla="*/ 361950 w 361950"/>
                <a:gd name="connsiteY0" fmla="*/ 156210 h 156210"/>
                <a:gd name="connsiteX1" fmla="*/ 0 w 361950"/>
                <a:gd name="connsiteY1" fmla="*/ 0 h 156210"/>
                <a:gd name="connsiteX0" fmla="*/ 361950 w 361950"/>
                <a:gd name="connsiteY0" fmla="*/ 156210 h 156210"/>
                <a:gd name="connsiteX1" fmla="*/ 0 w 361950"/>
                <a:gd name="connsiteY1" fmla="*/ 0 h 156210"/>
                <a:gd name="connsiteX0" fmla="*/ 382905 w 382905"/>
                <a:gd name="connsiteY0" fmla="*/ 215265 h 215265"/>
                <a:gd name="connsiteX1" fmla="*/ 0 w 382905"/>
                <a:gd name="connsiteY1" fmla="*/ 0 h 215265"/>
              </a:gdLst>
              <a:ahLst/>
              <a:cxnLst>
                <a:cxn ang="0">
                  <a:pos x="connsiteX0" y="connsiteY0"/>
                </a:cxn>
                <a:cxn ang="0">
                  <a:pos x="connsiteX1" y="connsiteY1"/>
                </a:cxn>
              </a:cxnLst>
              <a:rect l="l" t="t" r="r" b="b"/>
              <a:pathLst>
                <a:path w="382905" h="215265">
                  <a:moveTo>
                    <a:pt x="382905" y="215265"/>
                  </a:moveTo>
                  <a:cubicBezTo>
                    <a:pt x="115570" y="172720"/>
                    <a:pt x="48260" y="71120"/>
                    <a:pt x="0" y="0"/>
                  </a:cubicBezTo>
                </a:path>
              </a:pathLst>
            </a:custGeom>
            <a:ln>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9" name="任意多边形: 形状 88">
              <a:extLst>
                <a:ext uri="{FF2B5EF4-FFF2-40B4-BE49-F238E27FC236}">
                  <a16:creationId xmlns:a16="http://schemas.microsoft.com/office/drawing/2014/main" id="{06A4E8AE-73F6-A38B-4D72-0D2E00BE5963}"/>
                </a:ext>
              </a:extLst>
            </p:cNvPr>
            <p:cNvSpPr/>
            <p:nvPr/>
          </p:nvSpPr>
          <p:spPr>
            <a:xfrm flipV="1">
              <a:off x="11835765" y="6278879"/>
              <a:ext cx="356235" cy="161923"/>
            </a:xfrm>
            <a:custGeom>
              <a:avLst/>
              <a:gdLst>
                <a:gd name="connsiteX0" fmla="*/ 361950 w 361950"/>
                <a:gd name="connsiteY0" fmla="*/ 164830 h 164830"/>
                <a:gd name="connsiteX1" fmla="*/ 243840 w 361950"/>
                <a:gd name="connsiteY1" fmla="*/ 138160 h 164830"/>
                <a:gd name="connsiteX2" fmla="*/ 198120 w 361950"/>
                <a:gd name="connsiteY2" fmla="*/ 115300 h 164830"/>
                <a:gd name="connsiteX3" fmla="*/ 114300 w 361950"/>
                <a:gd name="connsiteY3" fmla="*/ 81010 h 164830"/>
                <a:gd name="connsiteX4" fmla="*/ 72390 w 361950"/>
                <a:gd name="connsiteY4" fmla="*/ 61960 h 164830"/>
                <a:gd name="connsiteX5" fmla="*/ 0 w 361950"/>
                <a:gd name="connsiteY5" fmla="*/ 8620 h 164830"/>
                <a:gd name="connsiteX6" fmla="*/ 45720 w 361950"/>
                <a:gd name="connsiteY6" fmla="*/ 16240 h 164830"/>
                <a:gd name="connsiteX7" fmla="*/ 121920 w 361950"/>
                <a:gd name="connsiteY7" fmla="*/ 58150 h 164830"/>
                <a:gd name="connsiteX8" fmla="*/ 125730 w 361950"/>
                <a:gd name="connsiteY8" fmla="*/ 58150 h 164830"/>
                <a:gd name="connsiteX0" fmla="*/ 361950 w 361950"/>
                <a:gd name="connsiteY0" fmla="*/ 164830 h 164830"/>
                <a:gd name="connsiteX1" fmla="*/ 198120 w 361950"/>
                <a:gd name="connsiteY1" fmla="*/ 115300 h 164830"/>
                <a:gd name="connsiteX2" fmla="*/ 114300 w 361950"/>
                <a:gd name="connsiteY2" fmla="*/ 81010 h 164830"/>
                <a:gd name="connsiteX3" fmla="*/ 72390 w 361950"/>
                <a:gd name="connsiteY3" fmla="*/ 61960 h 164830"/>
                <a:gd name="connsiteX4" fmla="*/ 0 w 361950"/>
                <a:gd name="connsiteY4" fmla="*/ 8620 h 164830"/>
                <a:gd name="connsiteX5" fmla="*/ 45720 w 361950"/>
                <a:gd name="connsiteY5" fmla="*/ 16240 h 164830"/>
                <a:gd name="connsiteX6" fmla="*/ 121920 w 361950"/>
                <a:gd name="connsiteY6" fmla="*/ 58150 h 164830"/>
                <a:gd name="connsiteX7" fmla="*/ 125730 w 361950"/>
                <a:gd name="connsiteY7" fmla="*/ 58150 h 164830"/>
                <a:gd name="connsiteX0" fmla="*/ 361950 w 361950"/>
                <a:gd name="connsiteY0" fmla="*/ 164830 h 164830"/>
                <a:gd name="connsiteX1" fmla="*/ 114300 w 361950"/>
                <a:gd name="connsiteY1" fmla="*/ 81010 h 164830"/>
                <a:gd name="connsiteX2" fmla="*/ 72390 w 361950"/>
                <a:gd name="connsiteY2" fmla="*/ 61960 h 164830"/>
                <a:gd name="connsiteX3" fmla="*/ 0 w 361950"/>
                <a:gd name="connsiteY3" fmla="*/ 8620 h 164830"/>
                <a:gd name="connsiteX4" fmla="*/ 45720 w 361950"/>
                <a:gd name="connsiteY4" fmla="*/ 16240 h 164830"/>
                <a:gd name="connsiteX5" fmla="*/ 121920 w 361950"/>
                <a:gd name="connsiteY5" fmla="*/ 58150 h 164830"/>
                <a:gd name="connsiteX6" fmla="*/ 125730 w 361950"/>
                <a:gd name="connsiteY6" fmla="*/ 58150 h 164830"/>
                <a:gd name="connsiteX0" fmla="*/ 361950 w 361950"/>
                <a:gd name="connsiteY0" fmla="*/ 164830 h 164830"/>
                <a:gd name="connsiteX1" fmla="*/ 72390 w 361950"/>
                <a:gd name="connsiteY1" fmla="*/ 61960 h 164830"/>
                <a:gd name="connsiteX2" fmla="*/ 0 w 361950"/>
                <a:gd name="connsiteY2" fmla="*/ 8620 h 164830"/>
                <a:gd name="connsiteX3" fmla="*/ 45720 w 361950"/>
                <a:gd name="connsiteY3" fmla="*/ 16240 h 164830"/>
                <a:gd name="connsiteX4" fmla="*/ 121920 w 361950"/>
                <a:gd name="connsiteY4" fmla="*/ 58150 h 164830"/>
                <a:gd name="connsiteX5" fmla="*/ 125730 w 361950"/>
                <a:gd name="connsiteY5" fmla="*/ 58150 h 164830"/>
                <a:gd name="connsiteX0" fmla="*/ 361950 w 361950"/>
                <a:gd name="connsiteY0" fmla="*/ 164830 h 164830"/>
                <a:gd name="connsiteX1" fmla="*/ 0 w 361950"/>
                <a:gd name="connsiteY1" fmla="*/ 8620 h 164830"/>
                <a:gd name="connsiteX2" fmla="*/ 45720 w 361950"/>
                <a:gd name="connsiteY2" fmla="*/ 16240 h 164830"/>
                <a:gd name="connsiteX3" fmla="*/ 121920 w 361950"/>
                <a:gd name="connsiteY3" fmla="*/ 58150 h 164830"/>
                <a:gd name="connsiteX4" fmla="*/ 125730 w 361950"/>
                <a:gd name="connsiteY4" fmla="*/ 58150 h 164830"/>
                <a:gd name="connsiteX0" fmla="*/ 361950 w 361950"/>
                <a:gd name="connsiteY0" fmla="*/ 164830 h 164830"/>
                <a:gd name="connsiteX1" fmla="*/ 102870 w 361950"/>
                <a:gd name="connsiteY1" fmla="*/ 56245 h 164830"/>
                <a:gd name="connsiteX2" fmla="*/ 0 w 361950"/>
                <a:gd name="connsiteY2" fmla="*/ 8620 h 164830"/>
                <a:gd name="connsiteX3" fmla="*/ 45720 w 361950"/>
                <a:gd name="connsiteY3" fmla="*/ 16240 h 164830"/>
                <a:gd name="connsiteX4" fmla="*/ 121920 w 361950"/>
                <a:gd name="connsiteY4" fmla="*/ 58150 h 164830"/>
                <a:gd name="connsiteX5" fmla="*/ 125730 w 361950"/>
                <a:gd name="connsiteY5" fmla="*/ 58150 h 164830"/>
                <a:gd name="connsiteX0" fmla="*/ 361950 w 361950"/>
                <a:gd name="connsiteY0" fmla="*/ 164830 h 164830"/>
                <a:gd name="connsiteX1" fmla="*/ 102870 w 361950"/>
                <a:gd name="connsiteY1" fmla="*/ 56245 h 164830"/>
                <a:gd name="connsiteX2" fmla="*/ 0 w 361950"/>
                <a:gd name="connsiteY2" fmla="*/ 8620 h 164830"/>
                <a:gd name="connsiteX3" fmla="*/ 45720 w 361950"/>
                <a:gd name="connsiteY3" fmla="*/ 16240 h 164830"/>
                <a:gd name="connsiteX4" fmla="*/ 121920 w 361950"/>
                <a:gd name="connsiteY4" fmla="*/ 58150 h 164830"/>
                <a:gd name="connsiteX0" fmla="*/ 361950 w 361950"/>
                <a:gd name="connsiteY0" fmla="*/ 164830 h 164830"/>
                <a:gd name="connsiteX1" fmla="*/ 102870 w 361950"/>
                <a:gd name="connsiteY1" fmla="*/ 56245 h 164830"/>
                <a:gd name="connsiteX2" fmla="*/ 0 w 361950"/>
                <a:gd name="connsiteY2" fmla="*/ 8620 h 164830"/>
                <a:gd name="connsiteX3" fmla="*/ 45720 w 361950"/>
                <a:gd name="connsiteY3" fmla="*/ 16240 h 164830"/>
                <a:gd name="connsiteX0" fmla="*/ 361950 w 361950"/>
                <a:gd name="connsiteY0" fmla="*/ 156210 h 156210"/>
                <a:gd name="connsiteX1" fmla="*/ 102870 w 361950"/>
                <a:gd name="connsiteY1" fmla="*/ 47625 h 156210"/>
                <a:gd name="connsiteX2" fmla="*/ 0 w 361950"/>
                <a:gd name="connsiteY2" fmla="*/ 0 h 156210"/>
                <a:gd name="connsiteX0" fmla="*/ 361950 w 361950"/>
                <a:gd name="connsiteY0" fmla="*/ 156210 h 156210"/>
                <a:gd name="connsiteX1" fmla="*/ 0 w 361950"/>
                <a:gd name="connsiteY1" fmla="*/ 0 h 156210"/>
                <a:gd name="connsiteX0" fmla="*/ 361950 w 361950"/>
                <a:gd name="connsiteY0" fmla="*/ 156210 h 156210"/>
                <a:gd name="connsiteX1" fmla="*/ 0 w 361950"/>
                <a:gd name="connsiteY1" fmla="*/ 0 h 156210"/>
                <a:gd name="connsiteX0" fmla="*/ 361950 w 361950"/>
                <a:gd name="connsiteY0" fmla="*/ 156210 h 156210"/>
                <a:gd name="connsiteX1" fmla="*/ 0 w 361950"/>
                <a:gd name="connsiteY1" fmla="*/ 0 h 156210"/>
                <a:gd name="connsiteX0" fmla="*/ 382905 w 382905"/>
                <a:gd name="connsiteY0" fmla="*/ 215265 h 215265"/>
                <a:gd name="connsiteX1" fmla="*/ 0 w 382905"/>
                <a:gd name="connsiteY1" fmla="*/ 0 h 215265"/>
              </a:gdLst>
              <a:ahLst/>
              <a:cxnLst>
                <a:cxn ang="0">
                  <a:pos x="connsiteX0" y="connsiteY0"/>
                </a:cxn>
                <a:cxn ang="0">
                  <a:pos x="connsiteX1" y="connsiteY1"/>
                </a:cxn>
              </a:cxnLst>
              <a:rect l="l" t="t" r="r" b="b"/>
              <a:pathLst>
                <a:path w="382905" h="215265">
                  <a:moveTo>
                    <a:pt x="382905" y="215265"/>
                  </a:moveTo>
                  <a:cubicBezTo>
                    <a:pt x="115570" y="172720"/>
                    <a:pt x="48260" y="71120"/>
                    <a:pt x="0" y="0"/>
                  </a:cubicBezTo>
                </a:path>
              </a:pathLst>
            </a:custGeom>
            <a:ln>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2" name="文本框 1">
            <a:extLst>
              <a:ext uri="{FF2B5EF4-FFF2-40B4-BE49-F238E27FC236}">
                <a16:creationId xmlns:a16="http://schemas.microsoft.com/office/drawing/2014/main" id="{374AD0CD-FFD5-9AAF-9E90-26DB55A2A63E}"/>
              </a:ext>
            </a:extLst>
          </p:cNvPr>
          <p:cNvSpPr txBox="1"/>
          <p:nvPr/>
        </p:nvSpPr>
        <p:spPr>
          <a:xfrm>
            <a:off x="6688041" y="5117363"/>
            <a:ext cx="5503959" cy="1323439"/>
          </a:xfrm>
          <a:prstGeom prst="rect">
            <a:avLst/>
          </a:prstGeom>
          <a:noFill/>
        </p:spPr>
        <p:txBody>
          <a:bodyPr wrap="square" rtlCol="0">
            <a:spAutoFit/>
          </a:bodyPr>
          <a:lstStyle/>
          <a:p>
            <a:r>
              <a:rPr lang="en-US" altLang="zh-CN" sz="8000" dirty="0">
                <a:ln w="15875">
                  <a:solidFill>
                    <a:schemeClr val="accent1">
                      <a:alpha val="24000"/>
                    </a:schemeClr>
                  </a:solidFill>
                </a:ln>
                <a:noFill/>
                <a:latin typeface="+mj-ea"/>
                <a:ea typeface="+mj-ea"/>
              </a:rPr>
              <a:t>PART TWO </a:t>
            </a:r>
            <a:endParaRPr lang="zh-CN" altLang="en-US" sz="8000" dirty="0">
              <a:ln w="15875">
                <a:solidFill>
                  <a:schemeClr val="accent1">
                    <a:alpha val="24000"/>
                  </a:schemeClr>
                </a:solidFill>
              </a:ln>
              <a:noFill/>
              <a:latin typeface="+mj-ea"/>
              <a:ea typeface="+mj-ea"/>
            </a:endParaRPr>
          </a:p>
        </p:txBody>
      </p:sp>
      <p:pic>
        <p:nvPicPr>
          <p:cNvPr id="3" name="图形 2">
            <a:extLst>
              <a:ext uri="{FF2B5EF4-FFF2-40B4-BE49-F238E27FC236}">
                <a16:creationId xmlns:a16="http://schemas.microsoft.com/office/drawing/2014/main" id="{94FCCDF5-BDF3-E8E5-8A3D-9220B4AFF4C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23888" y="3921337"/>
            <a:ext cx="4467223" cy="3350418"/>
          </a:xfrm>
          <a:prstGeom prst="rect">
            <a:avLst/>
          </a:prstGeom>
        </p:spPr>
      </p:pic>
      <p:sp>
        <p:nvSpPr>
          <p:cNvPr id="6" name="文本框 5">
            <a:extLst>
              <a:ext uri="{FF2B5EF4-FFF2-40B4-BE49-F238E27FC236}">
                <a16:creationId xmlns:a16="http://schemas.microsoft.com/office/drawing/2014/main" id="{D953D8E8-B6D4-29AC-967A-6CCD971076BE}"/>
              </a:ext>
            </a:extLst>
          </p:cNvPr>
          <p:cNvSpPr txBox="1"/>
          <p:nvPr/>
        </p:nvSpPr>
        <p:spPr>
          <a:xfrm>
            <a:off x="1493766" y="2497976"/>
            <a:ext cx="2356210" cy="1862048"/>
          </a:xfrm>
          <a:prstGeom prst="rect">
            <a:avLst/>
          </a:prstGeom>
          <a:noFill/>
        </p:spPr>
        <p:txBody>
          <a:bodyPr wrap="square" rtlCol="0">
            <a:spAutoFit/>
          </a:bodyPr>
          <a:lstStyle/>
          <a:p>
            <a:r>
              <a:rPr lang="en-US" altLang="zh-CN" sz="11500" dirty="0">
                <a:solidFill>
                  <a:schemeClr val="bg1"/>
                </a:solidFill>
                <a:latin typeface="+mj-ea"/>
                <a:ea typeface="+mj-ea"/>
              </a:rPr>
              <a:t>02</a:t>
            </a:r>
            <a:endParaRPr lang="zh-CN" altLang="en-US" sz="11500" dirty="0">
              <a:solidFill>
                <a:schemeClr val="bg1"/>
              </a:solidFill>
              <a:latin typeface="+mj-ea"/>
              <a:ea typeface="+mj-ea"/>
            </a:endParaRPr>
          </a:p>
        </p:txBody>
      </p:sp>
      <p:sp>
        <p:nvSpPr>
          <p:cNvPr id="13" name="椭圆 12">
            <a:extLst>
              <a:ext uri="{FF2B5EF4-FFF2-40B4-BE49-F238E27FC236}">
                <a16:creationId xmlns:a16="http://schemas.microsoft.com/office/drawing/2014/main" id="{3285FC60-BAEB-3667-95A2-71FCC31E4F9C}"/>
              </a:ext>
            </a:extLst>
          </p:cNvPr>
          <p:cNvSpPr/>
          <p:nvPr/>
        </p:nvSpPr>
        <p:spPr>
          <a:xfrm>
            <a:off x="1128792" y="6056032"/>
            <a:ext cx="516935" cy="516935"/>
          </a:xfrm>
          <a:prstGeom prst="ellipse">
            <a:avLst/>
          </a:prstGeom>
          <a:gradFill>
            <a:gsLst>
              <a:gs pos="0">
                <a:schemeClr val="bg1"/>
              </a:gs>
              <a:gs pos="97000">
                <a:schemeClr val="accent1">
                  <a:lumMod val="40000"/>
                  <a:lumOff val="60000"/>
                  <a:alpha val="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a:extLst>
              <a:ext uri="{FF2B5EF4-FFF2-40B4-BE49-F238E27FC236}">
                <a16:creationId xmlns:a16="http://schemas.microsoft.com/office/drawing/2014/main" id="{FE66E525-52D2-2079-773B-FF8A3378A2E4}"/>
              </a:ext>
            </a:extLst>
          </p:cNvPr>
          <p:cNvSpPr/>
          <p:nvPr/>
        </p:nvSpPr>
        <p:spPr>
          <a:xfrm>
            <a:off x="2652562" y="2015964"/>
            <a:ext cx="9539438" cy="2208373"/>
          </a:xfrm>
          <a:prstGeom prst="roundRect">
            <a:avLst>
              <a:gd name="adj" fmla="val 0"/>
            </a:avLst>
          </a:prstGeom>
          <a:solidFill>
            <a:schemeClr val="accent1">
              <a:lumMod val="40000"/>
              <a:lumOff val="60000"/>
              <a:alpha val="10000"/>
            </a:schemeClr>
          </a:solidFill>
          <a:ln>
            <a:noFill/>
          </a:ln>
          <a:effectLst>
            <a:outerShdw blurRad="139700" dist="203200" dir="2700000" algn="tl" rotWithShape="0">
              <a:schemeClr val="accent1">
                <a:lumMod val="60000"/>
                <a:lumOff val="4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14">
            <a:extLst>
              <a:ext uri="{FF2B5EF4-FFF2-40B4-BE49-F238E27FC236}">
                <a16:creationId xmlns:a16="http://schemas.microsoft.com/office/drawing/2014/main" id="{0AA622EC-8D73-F0EF-1F6A-5498528E2995}"/>
              </a:ext>
            </a:extLst>
          </p:cNvPr>
          <p:cNvSpPr txBox="1"/>
          <p:nvPr/>
        </p:nvSpPr>
        <p:spPr>
          <a:xfrm>
            <a:off x="4467223" y="2718792"/>
            <a:ext cx="6150009" cy="923330"/>
          </a:xfrm>
          <a:prstGeom prst="rect">
            <a:avLst/>
          </a:prstGeom>
          <a:noFill/>
        </p:spPr>
        <p:txBody>
          <a:bodyPr wrap="square" rtlCol="0">
            <a:spAutoFit/>
          </a:bodyPr>
          <a:lstStyle/>
          <a:p>
            <a:pPr algn="ctr"/>
            <a:r>
              <a:rPr lang="zh-CN" altLang="en-US" sz="5400" dirty="0">
                <a:solidFill>
                  <a:schemeClr val="accent1">
                    <a:lumMod val="50000"/>
                  </a:schemeClr>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工作中存在不中足</a:t>
            </a:r>
          </a:p>
        </p:txBody>
      </p:sp>
      <p:sp>
        <p:nvSpPr>
          <p:cNvPr id="16" name="平行四边形 15">
            <a:extLst>
              <a:ext uri="{FF2B5EF4-FFF2-40B4-BE49-F238E27FC236}">
                <a16:creationId xmlns:a16="http://schemas.microsoft.com/office/drawing/2014/main" id="{454101A8-912D-AFE7-CA76-F29BDE15651D}"/>
              </a:ext>
            </a:extLst>
          </p:cNvPr>
          <p:cNvSpPr/>
          <p:nvPr/>
        </p:nvSpPr>
        <p:spPr>
          <a:xfrm>
            <a:off x="8619251" y="3606409"/>
            <a:ext cx="1840374" cy="120434"/>
          </a:xfrm>
          <a:prstGeom prst="parallelogram">
            <a:avLst>
              <a:gd name="adj" fmla="val 33917"/>
            </a:avLst>
          </a:prstGeom>
          <a:gradFill>
            <a:gsLst>
              <a:gs pos="5000">
                <a:schemeClr val="accent1">
                  <a:lumMod val="40000"/>
                  <a:lumOff val="60000"/>
                  <a:alpha val="0"/>
                </a:schemeClr>
              </a:gs>
              <a:gs pos="100000">
                <a:schemeClr val="accent1">
                  <a:lumMod val="75000"/>
                </a:schemeClr>
              </a:gs>
            </a:gsLst>
            <a:lin ang="0" scaled="0"/>
          </a:gradFill>
          <a:ln>
            <a:noFill/>
          </a:ln>
          <a:effectLst>
            <a:outerShdw blurRad="139700" dist="101600" dir="2700000" algn="tl"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平行四边形 16">
            <a:extLst>
              <a:ext uri="{FF2B5EF4-FFF2-40B4-BE49-F238E27FC236}">
                <a16:creationId xmlns:a16="http://schemas.microsoft.com/office/drawing/2014/main" id="{77B2E082-4500-1427-34D9-2F13FF7AA392}"/>
              </a:ext>
            </a:extLst>
          </p:cNvPr>
          <p:cNvSpPr/>
          <p:nvPr/>
        </p:nvSpPr>
        <p:spPr>
          <a:xfrm>
            <a:off x="4095509" y="2483503"/>
            <a:ext cx="1840374" cy="120434"/>
          </a:xfrm>
          <a:prstGeom prst="parallelogram">
            <a:avLst>
              <a:gd name="adj" fmla="val 33917"/>
            </a:avLst>
          </a:prstGeom>
          <a:gradFill>
            <a:gsLst>
              <a:gs pos="5000">
                <a:schemeClr val="accent1">
                  <a:lumMod val="40000"/>
                  <a:lumOff val="60000"/>
                  <a:alpha val="0"/>
                </a:schemeClr>
              </a:gs>
              <a:gs pos="100000">
                <a:schemeClr val="accent1">
                  <a:lumMod val="75000"/>
                </a:schemeClr>
              </a:gs>
            </a:gsLst>
            <a:lin ang="0" scaled="0"/>
          </a:gradFill>
          <a:ln>
            <a:noFill/>
          </a:ln>
          <a:effectLst>
            <a:outerShdw blurRad="139700" dist="101600" dir="2700000" algn="tl"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26528838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9191b610-fd76-4688-b5af-a5a6146a2970&quot;,&quot;Name&quot;:&quot;自定义&quot;,&quot;Kind&quot;:&quot;Custom&quot;,&quot;OldGuidesSetting&quot;:{&quot;HeaderHeight&quot;:15.0,&quot;FooterHeight&quot;:9.0,&quot;SideMargin&quot;:5.5,&quot;TopMargin&quot;:0.0,&quot;BottomMargin&quot;:0.0,&quot;IntervalMargin&quot;:1.5}}"/>
</p:tagLst>
</file>

<file path=ppt/theme/theme1.xml><?xml version="1.0" encoding="utf-8"?>
<a:theme xmlns:a="http://schemas.openxmlformats.org/drawingml/2006/main" name="51PPT模板网">
  <a:themeElements>
    <a:clrScheme name="自定义 14">
      <a:dk1>
        <a:sysClr val="windowText" lastClr="000000"/>
      </a:dk1>
      <a:lt1>
        <a:sysClr val="window" lastClr="FFFFFF"/>
      </a:lt1>
      <a:dk2>
        <a:srgbClr val="44546A"/>
      </a:dk2>
      <a:lt2>
        <a:srgbClr val="E7E6E6"/>
      </a:lt2>
      <a:accent1>
        <a:srgbClr val="0033CC"/>
      </a:accent1>
      <a:accent2>
        <a:srgbClr val="017AFF"/>
      </a:accent2>
      <a:accent3>
        <a:srgbClr val="FCCD70"/>
      </a:accent3>
      <a:accent4>
        <a:srgbClr val="FCEF70"/>
      </a:accent4>
      <a:accent5>
        <a:srgbClr val="6887EC"/>
      </a:accent5>
      <a:accent6>
        <a:srgbClr val="70AD47"/>
      </a:accent6>
      <a:hlink>
        <a:srgbClr val="0563C1"/>
      </a:hlink>
      <a:folHlink>
        <a:srgbClr val="954F72"/>
      </a:folHlink>
    </a:clrScheme>
    <a:fontScheme name="自定义 22">
      <a:majorFont>
        <a:latin typeface="阿里巴巴普惠体 2.0 105 Heavy"/>
        <a:ea typeface="阿里巴巴普惠体 2.0 105 Heavy"/>
        <a:cs typeface=""/>
      </a:majorFont>
      <a:minorFont>
        <a:latin typeface="阿里巴巴普惠体 2.0 55 Regular"/>
        <a:ea typeface="阿里巴巴普惠体 2.0 55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1026</TotalTime>
  <Words>1465</Words>
  <Application>Microsoft Office PowerPoint</Application>
  <PresentationFormat>宽屏</PresentationFormat>
  <Paragraphs>168</Paragraphs>
  <Slides>17</Slides>
  <Notes>1</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17</vt:i4>
      </vt:variant>
    </vt:vector>
  </HeadingPairs>
  <TitlesOfParts>
    <vt:vector size="38" baseType="lpstr">
      <vt:lpstr>OPPOSans H</vt:lpstr>
      <vt:lpstr>OPPOSans M</vt:lpstr>
      <vt:lpstr>阿里巴巴普惠体 2.0 105 Heavy</vt:lpstr>
      <vt:lpstr>阿里巴巴普惠体 2.0 55 Regular</vt:lpstr>
      <vt:lpstr>阿里巴巴普惠体 2.0 65 Medium</vt:lpstr>
      <vt:lpstr>阿里巴巴普惠体 2.0 95 ExtraBold</vt:lpstr>
      <vt:lpstr>阿里巴巴普惠体 B</vt:lpstr>
      <vt:lpstr>等线</vt:lpstr>
      <vt:lpstr>思源黑体 CN Bold</vt:lpstr>
      <vt:lpstr>思源黑体 CN Light</vt:lpstr>
      <vt:lpstr>思源宋体 CN</vt:lpstr>
      <vt:lpstr>思源宋体 CN Heavy</vt:lpstr>
      <vt:lpstr>微软雅黑</vt:lpstr>
      <vt:lpstr>Arial</vt:lpstr>
      <vt:lpstr>Bahnschrift SemiBold</vt:lpstr>
      <vt:lpstr>Bahnschrift SemiLight</vt:lpstr>
      <vt:lpstr>Open Sans Light</vt:lpstr>
      <vt:lpstr>Roboto</vt:lpstr>
      <vt:lpstr>Segoe UI Light</vt:lpstr>
      <vt:lpstr>51PPT模板网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蓝色插画风年中工作总结ppt模板</dc:title>
  <dc:creator>妤沨</dc:creator>
  <cp:keywords>P界达人</cp:keywords>
  <dc:description>51PPT模板网，幻灯片演示模板及素材免费下载！_x000d_
51PPT模板网 唯一访问网址：www.51pptmoban.com</dc:description>
  <cp:lastModifiedBy>user Power</cp:lastModifiedBy>
  <cp:revision>63</cp:revision>
  <dcterms:created xsi:type="dcterms:W3CDTF">2023-05-10T01:33:29Z</dcterms:created>
  <dcterms:modified xsi:type="dcterms:W3CDTF">2023-07-09T13:30:41Z</dcterms:modified>
</cp:coreProperties>
</file>