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handoutMasterIdLst>
    <p:handoutMasterId r:id="rId20"/>
  </p:handoutMasterIdLst>
  <p:sldIdLst>
    <p:sldId id="256" r:id="rId2"/>
    <p:sldId id="259" r:id="rId3"/>
    <p:sldId id="264" r:id="rId4"/>
    <p:sldId id="268" r:id="rId5"/>
    <p:sldId id="270" r:id="rId6"/>
    <p:sldId id="272" r:id="rId7"/>
    <p:sldId id="260" r:id="rId8"/>
    <p:sldId id="265" r:id="rId9"/>
    <p:sldId id="273" r:id="rId10"/>
    <p:sldId id="271" r:id="rId11"/>
    <p:sldId id="267" r:id="rId12"/>
    <p:sldId id="266" r:id="rId13"/>
    <p:sldId id="269" r:id="rId14"/>
    <p:sldId id="274" r:id="rId15"/>
    <p:sldId id="262" r:id="rId16"/>
    <p:sldId id="275" r:id="rId17"/>
    <p:sldId id="2007578498" r:id="rId18"/>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23E7C"/>
    <a:srgbClr val="FACEA1"/>
    <a:srgbClr val="E5C5D0"/>
    <a:srgbClr val="4A80FF"/>
    <a:srgbClr val="FFB971"/>
    <a:srgbClr val="F75023"/>
    <a:srgbClr val="E5643D"/>
    <a:srgbClr val="FF80A1"/>
    <a:srgbClr val="EC52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969" autoAdjust="0"/>
  </p:normalViewPr>
  <p:slideViewPr>
    <p:cSldViewPr snapToGrid="0" showGuides="1">
      <p:cViewPr>
        <p:scale>
          <a:sx n="50" d="100"/>
          <a:sy n="50" d="100"/>
        </p:scale>
        <p:origin x="1692" y="1230"/>
      </p:cViewPr>
      <p:guideLst/>
    </p:cSldViewPr>
  </p:slideViewPr>
  <p:notesTextViewPr>
    <p:cViewPr>
      <p:scale>
        <a:sx n="20" d="100"/>
        <a:sy n="20" d="100"/>
      </p:scale>
      <p:origin x="0" y="0"/>
    </p:cViewPr>
  </p:notesTextViewPr>
  <p:sorterViewPr>
    <p:cViewPr>
      <p:scale>
        <a:sx n="100" d="100"/>
        <a:sy n="100" d="100"/>
      </p:scale>
      <p:origin x="0" y="0"/>
    </p:cViewPr>
  </p:sorterViewPr>
  <p:notesViewPr>
    <p:cSldViewPr snapToGrid="0" showGuides="1">
      <p:cViewPr varScale="1">
        <p:scale>
          <a:sx n="78" d="100"/>
          <a:sy n="78" d="100"/>
        </p:scale>
        <p:origin x="2610"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5D1395E-17F0-47FF-018E-937F8CA83A3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4EB038F9-B127-71BF-36F9-6E46E86DF4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30A5A2E-E652-43FD-84CE-1DD38DCDA480}" type="datetimeFigureOut">
              <a:rPr lang="zh-CN" altLang="en-US" smtClean="0"/>
              <a:t>2023/7/9</a:t>
            </a:fld>
            <a:endParaRPr lang="zh-CN" altLang="en-US"/>
          </a:p>
        </p:txBody>
      </p:sp>
      <p:sp>
        <p:nvSpPr>
          <p:cNvPr id="4" name="页脚占位符 3">
            <a:extLst>
              <a:ext uri="{FF2B5EF4-FFF2-40B4-BE49-F238E27FC236}">
                <a16:creationId xmlns:a16="http://schemas.microsoft.com/office/drawing/2014/main" id="{3B419951-A622-AC4B-7B7D-866B7CD1E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C05FDAC5-5010-DC6F-644C-EED9785745B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D1EEC1-EE11-4202-AEE6-DAC63F49D8EE}" type="slidenum">
              <a:rPr lang="zh-CN" altLang="en-US" smtClean="0"/>
              <a:t>‹#›</a:t>
            </a:fld>
            <a:endParaRPr lang="zh-CN" altLang="en-US"/>
          </a:p>
        </p:txBody>
      </p:sp>
    </p:spTree>
    <p:extLst>
      <p:ext uri="{BB962C8B-B14F-4D97-AF65-F5344CB8AC3E}">
        <p14:creationId xmlns:p14="http://schemas.microsoft.com/office/powerpoint/2010/main" val="302520869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2023/7/9</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A3ED8765-8EF3-408C-9341-152904E414ED}" type="slidenum">
              <a:rPr lang="zh-CN" altLang="en-US" smtClean="0"/>
              <a:t>1</a:t>
            </a:fld>
            <a:endParaRPr lang="zh-CN" altLang="en-US"/>
          </a:p>
        </p:txBody>
      </p:sp>
    </p:spTree>
    <p:extLst>
      <p:ext uri="{BB962C8B-B14F-4D97-AF65-F5344CB8AC3E}">
        <p14:creationId xmlns:p14="http://schemas.microsoft.com/office/powerpoint/2010/main" val="4040437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3ED8765-8EF3-408C-9341-152904E414ED}" type="slidenum">
              <a:rPr lang="zh-CN" altLang="en-US" smtClean="0"/>
              <a:t>15</a:t>
            </a:fld>
            <a:endParaRPr lang="zh-CN" altLang="en-US"/>
          </a:p>
        </p:txBody>
      </p:sp>
    </p:spTree>
    <p:extLst>
      <p:ext uri="{BB962C8B-B14F-4D97-AF65-F5344CB8AC3E}">
        <p14:creationId xmlns:p14="http://schemas.microsoft.com/office/powerpoint/2010/main" val="15143935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660400" y="1028700"/>
            <a:ext cx="10858500" cy="2481262"/>
          </a:xfrm>
        </p:spPr>
        <p:txBody>
          <a:bodyPr vert="horz" lIns="91440" tIns="45720" rIns="91440" bIns="45720" rtlCol="0" anchor="b">
            <a:noAutofit/>
          </a:bodyPr>
          <a:lstStyle>
            <a:lvl1pPr algn="l">
              <a:defRPr lang="zh-CN" altLang="en-US" sz="7200" b="1" dirty="0">
                <a:solidFill>
                  <a:srgbClr val="F13809"/>
                </a:solidFill>
                <a:latin typeface="江西拙楷" panose="02010600040101010101" pitchFamily="2" charset="-122"/>
                <a:ea typeface="江西拙楷" panose="02010600040101010101" pitchFamily="2" charset="-122"/>
              </a:defRPr>
            </a:lvl1pPr>
          </a:lstStyle>
          <a:p>
            <a:r>
              <a:rPr lang="zh-CN" altLang="en-US" sz="8000" b="0" dirty="0">
                <a:solidFill>
                  <a:srgbClr val="023E7C"/>
                </a:solidFill>
                <a:latin typeface="汉仪润圆-65W" panose="00020600040101010101" pitchFamily="18" charset="-122"/>
                <a:ea typeface="汉仪润圆-65W" panose="00020600040101010101" pitchFamily="18" charset="-122"/>
              </a:rPr>
              <a:t>毕业论文</a:t>
            </a:r>
            <a:br>
              <a:rPr lang="zh-CN" altLang="en-US" sz="8000" b="0" dirty="0">
                <a:solidFill>
                  <a:srgbClr val="023E7C"/>
                </a:solidFill>
                <a:latin typeface="汉仪润圆-65W" panose="00020600040101010101" pitchFamily="18" charset="-122"/>
                <a:ea typeface="汉仪润圆-65W" panose="00020600040101010101" pitchFamily="18" charset="-122"/>
              </a:rPr>
            </a:br>
            <a:r>
              <a:rPr lang="zh-CN" altLang="en-US" sz="8000" b="0" dirty="0">
                <a:solidFill>
                  <a:srgbClr val="023E7C"/>
                </a:solidFill>
                <a:latin typeface="汉仪润圆-65W" panose="00020600040101010101" pitchFamily="18" charset="-122"/>
                <a:ea typeface="汉仪润圆-65W" panose="00020600040101010101" pitchFamily="18" charset="-122"/>
              </a:rPr>
              <a:t>答辩开题</a:t>
            </a:r>
            <a:r>
              <a:rPr lang="en-US" altLang="zh-CN" sz="8000" b="0" dirty="0">
                <a:solidFill>
                  <a:srgbClr val="023E7C"/>
                </a:solidFill>
                <a:latin typeface="汉仪润圆-65W" panose="00020600040101010101" pitchFamily="18" charset="-122"/>
                <a:ea typeface="汉仪润圆-65W" panose="00020600040101010101" pitchFamily="18" charset="-122"/>
              </a:rPr>
              <a:t>PPT</a:t>
            </a:r>
            <a:r>
              <a:rPr lang="zh-CN" altLang="en-US" sz="8000" b="0" dirty="0">
                <a:solidFill>
                  <a:srgbClr val="023E7C"/>
                </a:solidFill>
                <a:latin typeface="汉仪润圆-65W" panose="00020600040101010101" pitchFamily="18" charset="-122"/>
                <a:ea typeface="汉仪润圆-65W" panose="00020600040101010101" pitchFamily="18" charset="-122"/>
              </a:rPr>
              <a:t>模板</a:t>
            </a:r>
          </a:p>
        </p:txBody>
      </p:sp>
      <p:pic>
        <p:nvPicPr>
          <p:cNvPr id="17" name="图片 16">
            <a:extLst>
              <a:ext uri="{FF2B5EF4-FFF2-40B4-BE49-F238E27FC236}">
                <a16:creationId xmlns:a16="http://schemas.microsoft.com/office/drawing/2014/main" id="{3A6F62CE-58CC-46F4-A4D4-B725385D18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86977" y="934120"/>
            <a:ext cx="3125060" cy="4189423"/>
          </a:xfrm>
          <a:prstGeom prst="rect">
            <a:avLst/>
          </a:prstGeom>
        </p:spPr>
      </p:pic>
      <p:sp>
        <p:nvSpPr>
          <p:cNvPr id="21" name="矩形 20">
            <a:extLst>
              <a:ext uri="{FF2B5EF4-FFF2-40B4-BE49-F238E27FC236}">
                <a16:creationId xmlns:a16="http://schemas.microsoft.com/office/drawing/2014/main" id="{44A1C4A3-E47D-47A4-8E17-EAE1681B4E17}"/>
              </a:ext>
            </a:extLst>
          </p:cNvPr>
          <p:cNvSpPr/>
          <p:nvPr userDrawn="1"/>
        </p:nvSpPr>
        <p:spPr>
          <a:xfrm>
            <a:off x="0" y="5123543"/>
            <a:ext cx="12192000" cy="1734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924358" y="4044252"/>
            <a:ext cx="1800493" cy="341632"/>
          </a:xfrm>
          <a:noFill/>
        </p:spPr>
        <p:txBody>
          <a:bodyPr wrap="none" rtlCol="0">
            <a:spAutoFit/>
          </a:bodyPr>
          <a:lstStyle>
            <a:lvl1pPr marL="0" indent="0">
              <a:buNone/>
              <a:defRPr lang="zh-CN" altLang="en-US" dirty="0">
                <a:solidFill>
                  <a:srgbClr val="FFFFFF"/>
                </a:solidFill>
              </a:defRPr>
            </a:lvl1pPr>
          </a:lstStyle>
          <a:p>
            <a:pPr marL="0" lvl="0"/>
            <a:r>
              <a:rPr lang="zh-CN" altLang="en-US" dirty="0">
                <a:solidFill>
                  <a:srgbClr val="FFFFFF"/>
                </a:solidFill>
              </a:rPr>
              <a:t>答辩人：王俊朗</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Date Placeholder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A239E792-6E94-4E60-A4C4-62B44522126F}" type="datetime1">
              <a:rPr lang="zh-CN" altLang="en-US" smtClean="0"/>
              <a:t>2023/7/9</a:t>
            </a:fld>
            <a:endParaRPr lang="zh-CN" altLang="en-US"/>
          </a:p>
        </p:txBody>
      </p:sp>
      <p:sp>
        <p:nvSpPr>
          <p:cNvPr id="5" name="Footer Placeholder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lvl1pPr>
              <a:defRPr/>
            </a:lvl1pPr>
          </a:lstStyle>
          <a:p>
            <a:r>
              <a:rPr lang="af-ZA" altLang="zh-CN" dirty="0"/>
              <a:t>www.51pptmoban.com</a:t>
            </a:r>
          </a:p>
        </p:txBody>
      </p:sp>
      <p:sp>
        <p:nvSpPr>
          <p:cNvPr id="6" name="Slide Number Placeholder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bg>
      <p:bgPr>
        <a:solidFill>
          <a:schemeClr val="accent2"/>
        </a:solidFill>
        <a:effectLst/>
      </p:bgPr>
    </p:bg>
    <p:spTree>
      <p:nvGrpSpPr>
        <p:cNvPr id="1" name=""/>
        <p:cNvGrpSpPr/>
        <p:nvPr/>
      </p:nvGrpSpPr>
      <p:grpSpPr>
        <a:xfrm>
          <a:off x="0" y="0"/>
          <a:ext cx="0" cy="0"/>
          <a:chOff x="0" y="0"/>
          <a:chExt cx="0" cy="0"/>
        </a:xfrm>
      </p:grpSpPr>
      <p:sp>
        <p:nvSpPr>
          <p:cNvPr id="7" name="矩形: 圆顶角 6">
            <a:extLst>
              <a:ext uri="{FF2B5EF4-FFF2-40B4-BE49-F238E27FC236}">
                <a16:creationId xmlns:a16="http://schemas.microsoft.com/office/drawing/2014/main" id="{94158332-45CB-4591-8C5E-6E18D3E40ADA}"/>
              </a:ext>
            </a:extLst>
          </p:cNvPr>
          <p:cNvSpPr/>
          <p:nvPr userDrawn="1"/>
        </p:nvSpPr>
        <p:spPr>
          <a:xfrm>
            <a:off x="0" y="2394856"/>
            <a:ext cx="12192000" cy="4463143"/>
          </a:xfrm>
          <a:prstGeom prst="round2SameRect">
            <a:avLst>
              <a:gd name="adj1" fmla="val 0"/>
              <a:gd name="adj2"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4677719" y="1292231"/>
            <a:ext cx="2836562" cy="594626"/>
          </a:xfrm>
        </p:spPr>
        <p:txBody>
          <a:bodyPr anchor="ctr" anchorCtr="0">
            <a:noAutofit/>
          </a:bodyPr>
          <a:lstStyle>
            <a:lvl1pPr marL="0" indent="0" algn="ctr">
              <a:buFont typeface="+mj-lt"/>
              <a:buNone/>
              <a:defRPr sz="5400" b="1"/>
            </a:lvl1pPr>
            <a:lvl2pPr marL="457200" indent="0">
              <a:buFont typeface="+mj-ea"/>
              <a:buNone/>
              <a:defRPr/>
            </a:lvl2pPr>
            <a:lvl3pPr marL="1257300" indent="-342900">
              <a:buFont typeface="+mj-lt"/>
              <a:buAutoNum type="alphaLcParenR"/>
              <a:defRPr/>
            </a:lvl3pPr>
          </a:lstStyle>
          <a:p>
            <a:pPr lvl="0"/>
            <a:r>
              <a:rPr lang="zh-CN" altLang="en-US" dirty="0"/>
              <a:t>目 录</a:t>
            </a:r>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FEF3B2D5-4181-4D66-A085-EE5288215364}"/>
              </a:ext>
            </a:extLst>
          </p:cNvPr>
          <p:cNvSpPr/>
          <p:nvPr userDrawn="1"/>
        </p:nvSpPr>
        <p:spPr>
          <a:xfrm>
            <a:off x="0" y="2259429"/>
            <a:ext cx="12192000" cy="23391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5524665" y="2600102"/>
            <a:ext cx="5731164" cy="951057"/>
          </a:xfrm>
        </p:spPr>
        <p:txBody>
          <a:bodyPr vert="horz" lIns="91440" tIns="45720" rIns="91440" bIns="45720" rtlCol="0" anchor="b">
            <a:normAutofit/>
          </a:bodyPr>
          <a:lstStyle>
            <a:lvl1pPr>
              <a:defRPr lang="zh-CN" altLang="en-US" sz="4000"/>
            </a:lvl1p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hasCustomPrompt="1"/>
          </p:nvPr>
        </p:nvSpPr>
        <p:spPr>
          <a:xfrm>
            <a:off x="5524665" y="3703895"/>
            <a:ext cx="5731164" cy="440729"/>
          </a:xfrm>
        </p:spPr>
        <p:txBody>
          <a:bodyPr>
            <a:normAutofit/>
          </a:bodyPr>
          <a:lstStyle>
            <a:lvl1pPr marL="0" indent="0">
              <a:buNone/>
              <a:defRPr lang="en-US" altLang="zh-CN" sz="16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text</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1545771" y="3075703"/>
            <a:ext cx="1705429" cy="950912"/>
          </a:xfrm>
        </p:spPr>
        <p:txBody>
          <a:bodyPr anchor="b">
            <a:noAutofit/>
          </a:bodyPr>
          <a:lstStyle>
            <a:lvl1pPr marL="0" indent="0" algn="ctr">
              <a:buNone/>
              <a:defRPr sz="8800" b="1">
                <a:latin typeface="江西拙楷" panose="02010600040101010101" pitchFamily="2" charset="-122"/>
                <a:ea typeface="江西拙楷" panose="02010600040101010101" pitchFamily="2" charset="-122"/>
              </a:defRPr>
            </a:lvl1pPr>
          </a:lstStyle>
          <a:p>
            <a:pPr lvl="0"/>
            <a:r>
              <a:rPr lang="en-US" altLang="zh-CN" dirty="0"/>
              <a:t>01</a:t>
            </a:r>
            <a:endParaRPr lang="zh-CN" altLang="en-US" dirty="0"/>
          </a:p>
        </p:txBody>
      </p:sp>
      <p:sp>
        <p:nvSpPr>
          <p:cNvPr id="9" name="日期占位符 8">
            <a:extLst>
              <a:ext uri="{FF2B5EF4-FFF2-40B4-BE49-F238E27FC236}">
                <a16:creationId xmlns:a16="http://schemas.microsoft.com/office/drawing/2014/main" id="{38260C92-C5A7-4933-A0C9-1BFA21DE4D50}"/>
              </a:ext>
            </a:extLst>
          </p:cNvPr>
          <p:cNvSpPr>
            <a:spLocks noGrp="1"/>
          </p:cNvSpPr>
          <p:nvPr>
            <p:ph type="dt" sz="half" idx="14"/>
          </p:nvPr>
        </p:nvSpPr>
        <p:spPr/>
        <p:txBody>
          <a:bodyPr/>
          <a:lstStyle/>
          <a:p>
            <a:fld id="{94A741EB-1003-4B29-A958-4638625CB6AF}" type="datetime1">
              <a:rPr lang="zh-CN" altLang="en-US" smtClean="0"/>
              <a:t>2023/7/9</a:t>
            </a:fld>
            <a:endParaRPr lang="en-US" altLang="zh-CN" dirty="0"/>
          </a:p>
        </p:txBody>
      </p:sp>
      <p:sp>
        <p:nvSpPr>
          <p:cNvPr id="10" name="页脚占位符 9">
            <a:extLst>
              <a:ext uri="{FF2B5EF4-FFF2-40B4-BE49-F238E27FC236}">
                <a16:creationId xmlns:a16="http://schemas.microsoft.com/office/drawing/2014/main" id="{40DA7DE3-871E-4275-85A3-7E0FC628F5CA}"/>
              </a:ext>
            </a:extLst>
          </p:cNvPr>
          <p:cNvSpPr>
            <a:spLocks noGrp="1"/>
          </p:cNvSpPr>
          <p:nvPr>
            <p:ph type="ftr" sz="quarter" idx="15"/>
          </p:nvPr>
        </p:nvSpPr>
        <p:spPr/>
        <p:txBody>
          <a:bodyPr/>
          <a:lstStyle/>
          <a:p>
            <a:r>
              <a:rPr lang="af-ZA" altLang="zh-CN" dirty="0"/>
              <a:t>www.51pptmoban.com</a:t>
            </a:r>
            <a:endParaRPr lang="af-ZA" dirty="0"/>
          </a:p>
        </p:txBody>
      </p:sp>
      <p:sp>
        <p:nvSpPr>
          <p:cNvPr id="11" name="灯片编号占位符 10">
            <a:extLst>
              <a:ext uri="{FF2B5EF4-FFF2-40B4-BE49-F238E27FC236}">
                <a16:creationId xmlns:a16="http://schemas.microsoft.com/office/drawing/2014/main" id="{BFC965DD-FFDF-40F6-8659-DC5CD5ED8A92}"/>
              </a:ext>
            </a:extLst>
          </p:cNvPr>
          <p:cNvSpPr>
            <a:spLocks noGrp="1"/>
          </p:cNvSpPr>
          <p:nvPr>
            <p:ph type="sldNum" sz="quarter" idx="16"/>
          </p:nvPr>
        </p:nvSpPr>
        <p:spPr/>
        <p:txBody>
          <a:body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660400" y="0"/>
            <a:ext cx="7583714" cy="1028700"/>
          </a:xfrm>
        </p:spPr>
        <p:txBody>
          <a:bodyPr/>
          <a:lstStyle/>
          <a:p>
            <a:r>
              <a:rPr lang="en-US" altLang="zh-CN" dirty="0"/>
              <a:t>Click to edit title</a:t>
            </a:r>
            <a:endParaRPr lang="zh-CN" altLang="en-US" dirty="0"/>
          </a:p>
        </p:txBody>
      </p:sp>
      <p:sp>
        <p:nvSpPr>
          <p:cNvPr id="6" name="日期占位符 5">
            <a:extLst>
              <a:ext uri="{FF2B5EF4-FFF2-40B4-BE49-F238E27FC236}">
                <a16:creationId xmlns:a16="http://schemas.microsoft.com/office/drawing/2014/main" id="{78FBED46-60BE-4D7B-BDE1-8454E3C5D812}"/>
              </a:ext>
            </a:extLst>
          </p:cNvPr>
          <p:cNvSpPr>
            <a:spLocks noGrp="1"/>
          </p:cNvSpPr>
          <p:nvPr>
            <p:ph type="dt" sz="half" idx="10"/>
          </p:nvPr>
        </p:nvSpPr>
        <p:spPr/>
        <p:txBody>
          <a:bodyPr/>
          <a:lstStyle/>
          <a:p>
            <a:fld id="{44E1B10B-97A3-49B2-957A-6DDC804BEB09}" type="datetime1">
              <a:rPr lang="zh-CN" altLang="en-US" smtClean="0"/>
              <a:t>2023/7/9</a:t>
            </a:fld>
            <a:endParaRPr lang="en-US" altLang="zh-CN" dirty="0"/>
          </a:p>
        </p:txBody>
      </p:sp>
      <p:sp>
        <p:nvSpPr>
          <p:cNvPr id="7" name="页脚占位符 6">
            <a:extLst>
              <a:ext uri="{FF2B5EF4-FFF2-40B4-BE49-F238E27FC236}">
                <a16:creationId xmlns:a16="http://schemas.microsoft.com/office/drawing/2014/main" id="{D0634E73-3506-4249-ABF1-3C4123088638}"/>
              </a:ext>
            </a:extLst>
          </p:cNvPr>
          <p:cNvSpPr>
            <a:spLocks noGrp="1"/>
          </p:cNvSpPr>
          <p:nvPr>
            <p:ph type="ftr" sz="quarter" idx="11"/>
          </p:nvPr>
        </p:nvSpPr>
        <p:spPr/>
        <p:txBody>
          <a:bodyPr/>
          <a:lstStyle>
            <a:lvl1pPr>
              <a:defRPr/>
            </a:lvl1pPr>
          </a:lstStyle>
          <a:p>
            <a:r>
              <a:rPr lang="af-ZA" altLang="zh-CN" dirty="0"/>
              <a:t>www.51pptmoban.com</a:t>
            </a:r>
          </a:p>
        </p:txBody>
      </p:sp>
      <p:sp>
        <p:nvSpPr>
          <p:cNvPr id="8" name="灯片编号占位符 7">
            <a:extLst>
              <a:ext uri="{FF2B5EF4-FFF2-40B4-BE49-F238E27FC236}">
                <a16:creationId xmlns:a16="http://schemas.microsoft.com/office/drawing/2014/main" id="{6A6F0861-81E0-48AC-895E-3D00AAFE16A5}"/>
              </a:ext>
            </a:extLst>
          </p:cNvPr>
          <p:cNvSpPr>
            <a:spLocks noGrp="1"/>
          </p:cNvSpPr>
          <p:nvPr>
            <p:ph type="sldNum" sz="quarter" idx="12"/>
          </p:nvPr>
        </p:nvSpPr>
        <p:spPr/>
        <p:txBody>
          <a:body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E0613191-3677-4DD1-80FE-D92449A86EF9}" type="datetime1">
              <a:rPr lang="zh-CN" altLang="en-US" smtClean="0"/>
              <a:t>2023/7/9</a:t>
            </a:fld>
            <a:endParaRPr lang="zh-CN" altLang="en-US" dirty="0"/>
          </a:p>
        </p:txBody>
      </p:sp>
      <p:sp>
        <p:nvSpPr>
          <p:cNvPr id="3" name="Footer Placeholder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lvl1pPr>
              <a:defRPr/>
            </a:lvl1pPr>
          </a:lstStyle>
          <a:p>
            <a:r>
              <a:rPr lang="af-ZA" altLang="zh-CN" dirty="0"/>
              <a:t>www.51pptmoban.com</a:t>
            </a:r>
          </a:p>
        </p:txBody>
      </p:sp>
      <p:sp>
        <p:nvSpPr>
          <p:cNvPr id="4" name="Slide Number Placeholder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accent2"/>
        </a:solidFill>
        <a:effectLst/>
      </p:bgPr>
    </p:bg>
    <p:spTree>
      <p:nvGrpSpPr>
        <p:cNvPr id="1" name=""/>
        <p:cNvGrpSpPr/>
        <p:nvPr/>
      </p:nvGrpSpPr>
      <p:grpSpPr>
        <a:xfrm>
          <a:off x="0" y="0"/>
          <a:ext cx="0" cy="0"/>
          <a:chOff x="0" y="0"/>
          <a:chExt cx="0" cy="0"/>
        </a:xfrm>
      </p:grpSpPr>
      <p:pic>
        <p:nvPicPr>
          <p:cNvPr id="3" name="图片 2" descr="游戏机里面的人物&#10;&#10;描述已自动生成">
            <a:extLst>
              <a:ext uri="{FF2B5EF4-FFF2-40B4-BE49-F238E27FC236}">
                <a16:creationId xmlns:a16="http://schemas.microsoft.com/office/drawing/2014/main" id="{DFECC68C-5D9B-45E9-8F58-00008DF939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486977" y="827314"/>
            <a:ext cx="2786743" cy="4992914"/>
          </a:xfrm>
          <a:prstGeom prst="rect">
            <a:avLst/>
          </a:prstGeom>
        </p:spPr>
      </p:pic>
      <p:sp>
        <p:nvSpPr>
          <p:cNvPr id="7" name="Title Placeholder 1">
            <a:extLst>
              <a:ext uri="{FF2B5EF4-FFF2-40B4-BE49-F238E27FC236}">
                <a16:creationId xmlns:a16="http://schemas.microsoft.com/office/drawing/2014/main" id="{C2320649-ACD7-42E9-A261-E6ED46ACB452}"/>
              </a:ext>
            </a:extLst>
          </p:cNvPr>
          <p:cNvSpPr>
            <a:spLocks noGrp="1"/>
          </p:cNvSpPr>
          <p:nvPr>
            <p:ph type="body" sz="quarter" idx="13" hasCustomPrompt="1"/>
          </p:nvPr>
        </p:nvSpPr>
        <p:spPr>
          <a:xfrm>
            <a:off x="660400" y="2413000"/>
            <a:ext cx="10858500" cy="2481262"/>
          </a:xfrm>
        </p:spPr>
        <p:txBody>
          <a:bodyPr vert="horz" lIns="91440" tIns="45720" rIns="91440" bIns="45720" rtlCol="0" anchor="t" anchorCtr="0">
            <a:normAutofit/>
          </a:bodyPr>
          <a:lstStyle>
            <a:lvl1pPr marL="0" indent="0" algn="l">
              <a:buNone/>
              <a:defRPr lang="en-US" altLang="zh-CN" sz="4800" b="1" smtClean="0">
                <a:latin typeface="江西拙楷" panose="02010600040101010101" pitchFamily="2" charset="-122"/>
                <a:ea typeface="江西拙楷" panose="02010600040101010101" pitchFamily="2" charset="-122"/>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zh-CN" altLang="en-US" sz="4000" b="0" dirty="0">
                <a:solidFill>
                  <a:srgbClr val="023E7C"/>
                </a:solidFill>
                <a:latin typeface="汉仪润圆-65W" panose="00020600040101010101" pitchFamily="18" charset="-122"/>
                <a:ea typeface="汉仪润圆-65W" panose="00020600040101010101" pitchFamily="18" charset="-122"/>
              </a:rPr>
              <a:t>毕业论文</a:t>
            </a:r>
            <a:br>
              <a:rPr lang="zh-CN" altLang="en-US" sz="4000" b="0" dirty="0">
                <a:solidFill>
                  <a:srgbClr val="023E7C"/>
                </a:solidFill>
                <a:latin typeface="汉仪润圆-65W" panose="00020600040101010101" pitchFamily="18" charset="-122"/>
                <a:ea typeface="汉仪润圆-65W" panose="00020600040101010101" pitchFamily="18" charset="-122"/>
              </a:rPr>
            </a:br>
            <a:r>
              <a:rPr lang="zh-CN" altLang="en-US" sz="4000" b="0" dirty="0">
                <a:solidFill>
                  <a:srgbClr val="023E7C"/>
                </a:solidFill>
                <a:latin typeface="汉仪润圆-65W" panose="00020600040101010101" pitchFamily="18" charset="-122"/>
                <a:ea typeface="汉仪润圆-65W" panose="00020600040101010101" pitchFamily="18" charset="-122"/>
              </a:rPr>
              <a:t>答辩开题</a:t>
            </a:r>
            <a:r>
              <a:rPr lang="en-US" altLang="zh-CN" sz="4000" b="0" dirty="0">
                <a:solidFill>
                  <a:srgbClr val="023E7C"/>
                </a:solidFill>
                <a:latin typeface="汉仪润圆-65W" panose="00020600040101010101" pitchFamily="18" charset="-122"/>
                <a:ea typeface="汉仪润圆-65W" panose="00020600040101010101" pitchFamily="18" charset="-122"/>
              </a:rPr>
              <a:t>PPT</a:t>
            </a:r>
            <a:r>
              <a:rPr lang="zh-CN" altLang="en-US" sz="4000" b="0" dirty="0">
                <a:solidFill>
                  <a:srgbClr val="023E7C"/>
                </a:solidFill>
                <a:latin typeface="汉仪润圆-65W" panose="00020600040101010101" pitchFamily="18" charset="-122"/>
                <a:ea typeface="汉仪润圆-65W" panose="00020600040101010101" pitchFamily="18" charset="-122"/>
              </a:rPr>
              <a:t>模板</a:t>
            </a:r>
            <a:endParaRPr lang="en-US" altLang="zh-CN" dirty="0"/>
          </a:p>
        </p:txBody>
      </p:sp>
      <p:sp>
        <p:nvSpPr>
          <p:cNvPr id="10" name="矩形 9">
            <a:extLst>
              <a:ext uri="{FF2B5EF4-FFF2-40B4-BE49-F238E27FC236}">
                <a16:creationId xmlns:a16="http://schemas.microsoft.com/office/drawing/2014/main" id="{FA9E4863-ED9A-4432-A85C-D5E6FE6512F5}"/>
              </a:ext>
            </a:extLst>
          </p:cNvPr>
          <p:cNvSpPr/>
          <p:nvPr userDrawn="1"/>
        </p:nvSpPr>
        <p:spPr>
          <a:xfrm>
            <a:off x="0" y="5123543"/>
            <a:ext cx="12192000" cy="1734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2023/7/9</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67414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r>
              <a:rPr lang="af-ZA" altLang="zh-CN"/>
              <a:t>www.51pptmoban.com</a:t>
            </a:r>
            <a:endParaRPr lang="af-ZA"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59B4E070-B4A4-4A33-B0C3-B0C5980C7B98}" type="datetime1">
              <a:rPr lang="zh-CN" altLang="en-US" smtClean="0"/>
              <a:t>2023/7/9</a:t>
            </a:fld>
            <a:endParaRPr lang="en-US" altLang="zh-CN"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 id="2147483658" r:id="rId8"/>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江西拙楷" panose="0201060004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9.sv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7" name="矩形: 圆角 36">
            <a:extLst>
              <a:ext uri="{FF2B5EF4-FFF2-40B4-BE49-F238E27FC236}">
                <a16:creationId xmlns:a16="http://schemas.microsoft.com/office/drawing/2014/main" id="{23E7A011-AE0C-4599-A571-035E3574A7C8}"/>
              </a:ext>
            </a:extLst>
          </p:cNvPr>
          <p:cNvSpPr/>
          <p:nvPr/>
        </p:nvSpPr>
        <p:spPr>
          <a:xfrm>
            <a:off x="796925" y="3958770"/>
            <a:ext cx="3775075" cy="535853"/>
          </a:xfrm>
          <a:prstGeom prst="roundRect">
            <a:avLst>
              <a:gd name="adj" fmla="val 50000"/>
            </a:avLst>
          </a:prstGeom>
          <a:solidFill>
            <a:srgbClr val="023E7C"/>
          </a:solidFill>
          <a:ln w="19050">
            <a:solidFill>
              <a:srgbClr val="023E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B8D2667C-77FE-4107-AA3A-9E67F7484D09}"/>
              </a:ext>
            </a:extLst>
          </p:cNvPr>
          <p:cNvSpPr txBox="1"/>
          <p:nvPr/>
        </p:nvSpPr>
        <p:spPr>
          <a:xfrm>
            <a:off x="943770" y="4041175"/>
            <a:ext cx="1569660" cy="369332"/>
          </a:xfrm>
          <a:prstGeom prst="rect">
            <a:avLst/>
          </a:prstGeom>
          <a:noFill/>
        </p:spPr>
        <p:txBody>
          <a:bodyPr wrap="none" rtlCol="0">
            <a:spAutoFit/>
          </a:bodyPr>
          <a:lstStyle/>
          <a:p>
            <a:r>
              <a:rPr lang="zh-CN" altLang="en-US" dirty="0">
                <a:solidFill>
                  <a:srgbClr val="FFFFFF"/>
                </a:solidFill>
              </a:rPr>
              <a:t>答辩：王俊朗</a:t>
            </a:r>
          </a:p>
        </p:txBody>
      </p:sp>
      <p:sp>
        <p:nvSpPr>
          <p:cNvPr id="16" name="矩形 15">
            <a:extLst>
              <a:ext uri="{FF2B5EF4-FFF2-40B4-BE49-F238E27FC236}">
                <a16:creationId xmlns:a16="http://schemas.microsoft.com/office/drawing/2014/main" id="{9AAB3506-B9FA-4221-8AFC-E5CCEBCEDC99}"/>
              </a:ext>
            </a:extLst>
          </p:cNvPr>
          <p:cNvSpPr/>
          <p:nvPr/>
        </p:nvSpPr>
        <p:spPr>
          <a:xfrm>
            <a:off x="0" y="5123543"/>
            <a:ext cx="12192000" cy="1734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271F3248-C7BC-4B15-8DAF-A06733A0E4DE}"/>
              </a:ext>
            </a:extLst>
          </p:cNvPr>
          <p:cNvSpPr txBox="1"/>
          <p:nvPr/>
        </p:nvSpPr>
        <p:spPr>
          <a:xfrm>
            <a:off x="600964" y="797323"/>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21" name="文本框 20">
            <a:extLst>
              <a:ext uri="{FF2B5EF4-FFF2-40B4-BE49-F238E27FC236}">
                <a16:creationId xmlns:a16="http://schemas.microsoft.com/office/drawing/2014/main" id="{11A1616D-22BB-4320-9011-87395F05C0EB}"/>
              </a:ext>
            </a:extLst>
          </p:cNvPr>
          <p:cNvSpPr txBox="1"/>
          <p:nvPr/>
        </p:nvSpPr>
        <p:spPr>
          <a:xfrm>
            <a:off x="10862952" y="6052006"/>
            <a:ext cx="728084" cy="261610"/>
          </a:xfrm>
          <a:prstGeom prst="rect">
            <a:avLst/>
          </a:prstGeom>
          <a:noFill/>
        </p:spPr>
        <p:txBody>
          <a:bodyPr wrap="none" rtlCol="0">
            <a:spAutoFit/>
          </a:bodyPr>
          <a:lstStyle/>
          <a:p>
            <a:pPr algn="r"/>
            <a:r>
              <a:rPr lang="en-US" altLang="zh-CN" sz="1100" dirty="0">
                <a:solidFill>
                  <a:schemeClr val="accent1"/>
                </a:solidFill>
              </a:rPr>
              <a:t>202X/5/6</a:t>
            </a:r>
            <a:endParaRPr lang="zh-CN" altLang="en-US" sz="1100" dirty="0">
              <a:solidFill>
                <a:schemeClr val="accent1"/>
              </a:solidFill>
            </a:endParaRPr>
          </a:p>
        </p:txBody>
      </p:sp>
      <p:sp>
        <p:nvSpPr>
          <p:cNvPr id="27" name="文本框 26">
            <a:extLst>
              <a:ext uri="{FF2B5EF4-FFF2-40B4-BE49-F238E27FC236}">
                <a16:creationId xmlns:a16="http://schemas.microsoft.com/office/drawing/2014/main" id="{2982F386-AB54-449D-9141-96AC026FED0A}"/>
              </a:ext>
            </a:extLst>
          </p:cNvPr>
          <p:cNvSpPr txBox="1"/>
          <p:nvPr/>
        </p:nvSpPr>
        <p:spPr>
          <a:xfrm>
            <a:off x="2816522" y="4041175"/>
            <a:ext cx="1569660" cy="369332"/>
          </a:xfrm>
          <a:prstGeom prst="rect">
            <a:avLst/>
          </a:prstGeom>
          <a:noFill/>
        </p:spPr>
        <p:txBody>
          <a:bodyPr wrap="none" rtlCol="0">
            <a:spAutoFit/>
          </a:bodyPr>
          <a:lstStyle/>
          <a:p>
            <a:r>
              <a:rPr lang="zh-CN" altLang="en-US" dirty="0">
                <a:solidFill>
                  <a:srgbClr val="FFFFFF"/>
                </a:solidFill>
              </a:rPr>
              <a:t>导师：王美丽</a:t>
            </a:r>
          </a:p>
        </p:txBody>
      </p:sp>
      <p:cxnSp>
        <p:nvCxnSpPr>
          <p:cNvPr id="31" name="直接连接符 30">
            <a:extLst>
              <a:ext uri="{FF2B5EF4-FFF2-40B4-BE49-F238E27FC236}">
                <a16:creationId xmlns:a16="http://schemas.microsoft.com/office/drawing/2014/main" id="{3F7A6CE6-4504-4F93-948A-249A281DA8AF}"/>
              </a:ext>
            </a:extLst>
          </p:cNvPr>
          <p:cNvCxnSpPr>
            <a:cxnSpLocks/>
          </p:cNvCxnSpPr>
          <p:nvPr/>
        </p:nvCxnSpPr>
        <p:spPr>
          <a:xfrm>
            <a:off x="2624138" y="4092491"/>
            <a:ext cx="0" cy="266700"/>
          </a:xfrm>
          <a:prstGeom prst="line">
            <a:avLst/>
          </a:prstGeom>
          <a:ln w="31750" cap="rnd">
            <a:solidFill>
              <a:srgbClr val="FACEA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C1B70B02-9617-4CB5-A764-9C351C4598F7}"/>
              </a:ext>
            </a:extLst>
          </p:cNvPr>
          <p:cNvSpPr txBox="1"/>
          <p:nvPr/>
        </p:nvSpPr>
        <p:spPr>
          <a:xfrm>
            <a:off x="600964" y="6052006"/>
            <a:ext cx="857927" cy="261610"/>
          </a:xfrm>
          <a:prstGeom prst="rect">
            <a:avLst/>
          </a:prstGeom>
          <a:noFill/>
        </p:spPr>
        <p:txBody>
          <a:bodyPr wrap="none" rtlCol="0">
            <a:spAutoFit/>
          </a:bodyPr>
          <a:lstStyle/>
          <a:p>
            <a:r>
              <a:rPr lang="en-US" altLang="zh-CN" sz="1100" dirty="0">
                <a:solidFill>
                  <a:schemeClr val="accent1"/>
                </a:solidFill>
              </a:rPr>
              <a:t>FIGHTING</a:t>
            </a:r>
            <a:endParaRPr lang="zh-CN" altLang="en-US" sz="1100" dirty="0">
              <a:solidFill>
                <a:schemeClr val="accent1"/>
              </a:solidFill>
            </a:endParaRPr>
          </a:p>
        </p:txBody>
      </p:sp>
      <p:sp>
        <p:nvSpPr>
          <p:cNvPr id="36" name="标题 35">
            <a:extLst>
              <a:ext uri="{FF2B5EF4-FFF2-40B4-BE49-F238E27FC236}">
                <a16:creationId xmlns:a16="http://schemas.microsoft.com/office/drawing/2014/main" id="{EF4F9D63-FB19-4FD1-ABCC-473D17D2B193}"/>
              </a:ext>
            </a:extLst>
          </p:cNvPr>
          <p:cNvSpPr>
            <a:spLocks noGrp="1"/>
          </p:cNvSpPr>
          <p:nvPr>
            <p:ph type="ctrTitle"/>
          </p:nvPr>
        </p:nvSpPr>
        <p:spPr>
          <a:xfrm>
            <a:off x="660400" y="1230940"/>
            <a:ext cx="10858500" cy="2481262"/>
          </a:xfrm>
        </p:spPr>
        <p:txBody>
          <a:bodyPr/>
          <a:lstStyle/>
          <a:p>
            <a:r>
              <a:rPr lang="zh-CN" altLang="en-US" b="0"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rPr>
              <a:t>毕业论文</a:t>
            </a:r>
            <a:br>
              <a:rPr lang="en-US" altLang="zh-CN" b="0"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rPr>
            </a:br>
            <a:r>
              <a:rPr lang="zh-CN" altLang="en-US" b="0"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rPr>
              <a:t>答辩开题</a:t>
            </a:r>
            <a:r>
              <a:rPr lang="en-US" altLang="zh-CN" b="0"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rPr>
              <a:t>PPT</a:t>
            </a:r>
            <a:r>
              <a:rPr lang="zh-CN" altLang="en-US" b="0"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rPr>
              <a:t>模板</a:t>
            </a:r>
            <a:endParaRPr lang="zh-CN" altLang="en-US" dirty="0">
              <a:solidFill>
                <a:schemeClr val="accent1"/>
              </a:solidFill>
              <a:latin typeface="江西拙楷" panose="02010600040101010101" pitchFamily="2" charset="-122"/>
              <a:ea typeface="江西拙楷" panose="02010600040101010101" pitchFamily="2" charset="-122"/>
              <a:cs typeface="阿里巴巴普惠体 M" panose="00020600040101010101" pitchFamily="18" charset="-122"/>
            </a:endParaRPr>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C3F5020B-3A9B-46D0-A160-B23974FB2025}"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10</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8" name="矩形: 圆角 7">
            <a:extLst>
              <a:ext uri="{FF2B5EF4-FFF2-40B4-BE49-F238E27FC236}">
                <a16:creationId xmlns:a16="http://schemas.microsoft.com/office/drawing/2014/main" id="{96BB40FC-E684-4702-9EA0-3DAAD580B7BF}"/>
              </a:ext>
            </a:extLst>
          </p:cNvPr>
          <p:cNvSpPr/>
          <p:nvPr/>
        </p:nvSpPr>
        <p:spPr>
          <a:xfrm>
            <a:off x="8082014" y="2598227"/>
            <a:ext cx="3235274" cy="3315211"/>
          </a:xfrm>
          <a:prstGeom prst="roundRect">
            <a:avLst>
              <a:gd name="adj" fmla="val 35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endParaRPr>
          </a:p>
        </p:txBody>
      </p:sp>
      <p:sp>
        <p:nvSpPr>
          <p:cNvPr id="9" name="矩形: 圆角 8">
            <a:extLst>
              <a:ext uri="{FF2B5EF4-FFF2-40B4-BE49-F238E27FC236}">
                <a16:creationId xmlns:a16="http://schemas.microsoft.com/office/drawing/2014/main" id="{CBF2DDDC-1076-4447-A32A-550599724B87}"/>
              </a:ext>
            </a:extLst>
          </p:cNvPr>
          <p:cNvSpPr/>
          <p:nvPr/>
        </p:nvSpPr>
        <p:spPr>
          <a:xfrm>
            <a:off x="4478363" y="2598227"/>
            <a:ext cx="3235274" cy="3315211"/>
          </a:xfrm>
          <a:prstGeom prst="roundRect">
            <a:avLst>
              <a:gd name="adj" fmla="val 35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0" name="矩形: 圆角 9">
            <a:extLst>
              <a:ext uri="{FF2B5EF4-FFF2-40B4-BE49-F238E27FC236}">
                <a16:creationId xmlns:a16="http://schemas.microsoft.com/office/drawing/2014/main" id="{F863AB36-5F58-4297-83DD-13B6D3566A08}"/>
              </a:ext>
            </a:extLst>
          </p:cNvPr>
          <p:cNvSpPr/>
          <p:nvPr/>
        </p:nvSpPr>
        <p:spPr>
          <a:xfrm>
            <a:off x="874713" y="2598227"/>
            <a:ext cx="3235274" cy="3315211"/>
          </a:xfrm>
          <a:prstGeom prst="roundRect">
            <a:avLst>
              <a:gd name="adj" fmla="val 35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1" name="文本框 10">
            <a:extLst>
              <a:ext uri="{FF2B5EF4-FFF2-40B4-BE49-F238E27FC236}">
                <a16:creationId xmlns:a16="http://schemas.microsoft.com/office/drawing/2014/main" id="{57321734-9BA7-48B3-B140-064FDB655F24}"/>
              </a:ext>
            </a:extLst>
          </p:cNvPr>
          <p:cNvSpPr txBox="1"/>
          <p:nvPr/>
        </p:nvSpPr>
        <p:spPr>
          <a:xfrm>
            <a:off x="5388114" y="3752085"/>
            <a:ext cx="1415772" cy="461665"/>
          </a:xfrm>
          <a:prstGeom prst="rect">
            <a:avLst/>
          </a:prstGeom>
        </p:spPr>
        <p:txBody>
          <a:bodyPr wrap="none">
            <a:spAutoFit/>
          </a:bodyPr>
          <a:lstStyle>
            <a:defPPr>
              <a:defRPr lang="zh-CN"/>
            </a:defPPr>
            <a:lvl1pPr>
              <a:defRPr sz="3200">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江西拙楷" panose="02010600040101010101" pitchFamily="2" charset="-122"/>
                <a:ea typeface="江西拙楷" panose="02010600040101010101" pitchFamily="2" charset="-122"/>
                <a:cs typeface="+mn-cs"/>
              </a:rPr>
              <a:t>时间跨度</a:t>
            </a:r>
          </a:p>
        </p:txBody>
      </p:sp>
      <p:sp>
        <p:nvSpPr>
          <p:cNvPr id="12" name="文本框 11">
            <a:extLst>
              <a:ext uri="{FF2B5EF4-FFF2-40B4-BE49-F238E27FC236}">
                <a16:creationId xmlns:a16="http://schemas.microsoft.com/office/drawing/2014/main" id="{224A22B4-D713-4438-949B-7E38013514D3}"/>
              </a:ext>
            </a:extLst>
          </p:cNvPr>
          <p:cNvSpPr txBox="1"/>
          <p:nvPr/>
        </p:nvSpPr>
        <p:spPr>
          <a:xfrm>
            <a:off x="4619313" y="4323602"/>
            <a:ext cx="2953374" cy="1021433"/>
          </a:xfrm>
          <a:prstGeom prst="rect">
            <a:avLst/>
          </a:prstGeom>
          <a:noFill/>
        </p:spPr>
        <p:txBody>
          <a:bodyPr wrap="square">
            <a:spAutoFit/>
          </a:bodyPr>
          <a:lstStyle/>
          <a:p>
            <a:pPr lvl="0" algn="just">
              <a:lnSpc>
                <a:spcPct val="130000"/>
              </a:lnSpc>
              <a:defRPr/>
            </a:pPr>
            <a:r>
              <a:rPr lang="zh-CN" altLang="en-US" sz="1600" dirty="0">
                <a:solidFill>
                  <a:srgbClr val="FFFFFF"/>
                </a:solidFill>
                <a:latin typeface="+mn-ea"/>
              </a:rPr>
              <a:t>单击此处修改文本内容单击此处修改文本内容单击此处修改文本内容单击此处</a:t>
            </a:r>
          </a:p>
        </p:txBody>
      </p:sp>
      <p:sp>
        <p:nvSpPr>
          <p:cNvPr id="14" name="椭圆 13">
            <a:extLst>
              <a:ext uri="{FF2B5EF4-FFF2-40B4-BE49-F238E27FC236}">
                <a16:creationId xmlns:a16="http://schemas.microsoft.com/office/drawing/2014/main" id="{136A7B80-9230-4531-B544-A936D46E0D5E}"/>
              </a:ext>
            </a:extLst>
          </p:cNvPr>
          <p:cNvSpPr/>
          <p:nvPr/>
        </p:nvSpPr>
        <p:spPr>
          <a:xfrm>
            <a:off x="5373663" y="1867564"/>
            <a:ext cx="1430223" cy="14302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江西拙楷" panose="02010600040101010101" pitchFamily="2" charset="-122"/>
                <a:ea typeface="江西拙楷" panose="02010600040101010101" pitchFamily="2" charset="-122"/>
              </a:rPr>
              <a:t>02</a:t>
            </a:r>
            <a:endParaRPr lang="zh-CN" altLang="en-US" sz="3200" dirty="0">
              <a:solidFill>
                <a:prstClr val="white"/>
              </a:solidFill>
              <a:latin typeface="江西拙楷" panose="02010600040101010101" pitchFamily="2" charset="-122"/>
              <a:ea typeface="江西拙楷" panose="02010600040101010101" pitchFamily="2" charset="-122"/>
            </a:endParaRPr>
          </a:p>
        </p:txBody>
      </p:sp>
      <p:sp>
        <p:nvSpPr>
          <p:cNvPr id="15" name="文本框 14">
            <a:extLst>
              <a:ext uri="{FF2B5EF4-FFF2-40B4-BE49-F238E27FC236}">
                <a16:creationId xmlns:a16="http://schemas.microsoft.com/office/drawing/2014/main" id="{EEC22B8F-BE39-48F1-B0B5-F0A734A82693}"/>
              </a:ext>
            </a:extLst>
          </p:cNvPr>
          <p:cNvSpPr txBox="1"/>
          <p:nvPr/>
        </p:nvSpPr>
        <p:spPr>
          <a:xfrm>
            <a:off x="1756297" y="3752085"/>
            <a:ext cx="1415772" cy="461665"/>
          </a:xfrm>
          <a:prstGeom prst="rect">
            <a:avLst/>
          </a:prstGeom>
        </p:spPr>
        <p:txBody>
          <a:bodyPr wrap="none">
            <a:spAutoFit/>
          </a:bodyPr>
          <a:lstStyle>
            <a:defPPr>
              <a:defRPr lang="zh-CN"/>
            </a:defPPr>
            <a:lvl1pPr>
              <a:defRPr sz="3200">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16" name="文本框 15">
            <a:extLst>
              <a:ext uri="{FF2B5EF4-FFF2-40B4-BE49-F238E27FC236}">
                <a16:creationId xmlns:a16="http://schemas.microsoft.com/office/drawing/2014/main" id="{5E3FE1A2-599D-49B0-903D-A0BB61503C3E}"/>
              </a:ext>
            </a:extLst>
          </p:cNvPr>
          <p:cNvSpPr txBox="1"/>
          <p:nvPr/>
        </p:nvSpPr>
        <p:spPr>
          <a:xfrm>
            <a:off x="1016368" y="4323602"/>
            <a:ext cx="2895630" cy="1021433"/>
          </a:xfrm>
          <a:prstGeom prst="rect">
            <a:avLst/>
          </a:prstGeom>
          <a:noFill/>
        </p:spPr>
        <p:txBody>
          <a:bodyPr wrap="square">
            <a:spAutoFit/>
          </a:bodyPr>
          <a:lstStyle/>
          <a:p>
            <a:pPr lvl="0" algn="just">
              <a:lnSpc>
                <a:spcPct val="130000"/>
              </a:lnSpc>
              <a:defRPr/>
            </a:pPr>
            <a:r>
              <a:rPr lang="zh-CN" altLang="en-US" sz="1600" dirty="0">
                <a:latin typeface="+mn-ea"/>
              </a:rPr>
              <a:t>单击此处修改文本内容单击此处修改文本内容单击此处修改文本内容单击此处</a:t>
            </a:r>
          </a:p>
        </p:txBody>
      </p:sp>
      <p:sp>
        <p:nvSpPr>
          <p:cNvPr id="18" name="椭圆 17">
            <a:extLst>
              <a:ext uri="{FF2B5EF4-FFF2-40B4-BE49-F238E27FC236}">
                <a16:creationId xmlns:a16="http://schemas.microsoft.com/office/drawing/2014/main" id="{6FA1C4B8-C46A-49E9-A594-9258894DEDA8}"/>
              </a:ext>
            </a:extLst>
          </p:cNvPr>
          <p:cNvSpPr/>
          <p:nvPr/>
        </p:nvSpPr>
        <p:spPr>
          <a:xfrm>
            <a:off x="1749072" y="1867564"/>
            <a:ext cx="1430223" cy="143022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rPr>
              <a:t>01</a:t>
            </a:r>
            <a:endParaRPr kumimoji="0" lang="zh-CN" altLang="en-US" sz="32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endParaRPr>
          </a:p>
        </p:txBody>
      </p:sp>
      <p:sp>
        <p:nvSpPr>
          <p:cNvPr id="22" name="椭圆 21">
            <a:extLst>
              <a:ext uri="{FF2B5EF4-FFF2-40B4-BE49-F238E27FC236}">
                <a16:creationId xmlns:a16="http://schemas.microsoft.com/office/drawing/2014/main" id="{7946B73A-A03C-459D-916E-59036523D9ED}"/>
              </a:ext>
            </a:extLst>
          </p:cNvPr>
          <p:cNvSpPr/>
          <p:nvPr/>
        </p:nvSpPr>
        <p:spPr>
          <a:xfrm>
            <a:off x="9012707" y="1867564"/>
            <a:ext cx="1430223" cy="143022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prstClr val="white"/>
                </a:solidFill>
                <a:latin typeface="江西拙楷" panose="02010600040101010101" pitchFamily="2" charset="-122"/>
                <a:ea typeface="江西拙楷" panose="02010600040101010101" pitchFamily="2" charset="-122"/>
              </a:rPr>
              <a:t>03</a:t>
            </a:r>
            <a:endParaRPr lang="zh-CN" altLang="en-US" sz="3200" dirty="0">
              <a:solidFill>
                <a:prstClr val="white"/>
              </a:solidFill>
              <a:latin typeface="江西拙楷" panose="02010600040101010101" pitchFamily="2" charset="-122"/>
              <a:ea typeface="江西拙楷" panose="02010600040101010101" pitchFamily="2" charset="-122"/>
            </a:endParaRPr>
          </a:p>
        </p:txBody>
      </p:sp>
      <p:sp>
        <p:nvSpPr>
          <p:cNvPr id="33" name="文本框 32">
            <a:extLst>
              <a:ext uri="{FF2B5EF4-FFF2-40B4-BE49-F238E27FC236}">
                <a16:creationId xmlns:a16="http://schemas.microsoft.com/office/drawing/2014/main" id="{0D3C1F29-E408-4C3A-B40E-A659934D730A}"/>
              </a:ext>
            </a:extLst>
          </p:cNvPr>
          <p:cNvSpPr txBox="1"/>
          <p:nvPr/>
        </p:nvSpPr>
        <p:spPr>
          <a:xfrm>
            <a:off x="8984043" y="3752085"/>
            <a:ext cx="1415772" cy="461665"/>
          </a:xfrm>
          <a:prstGeom prst="rect">
            <a:avLst/>
          </a:prstGeom>
        </p:spPr>
        <p:txBody>
          <a:bodyPr wrap="none">
            <a:spAutoFit/>
          </a:bodyPr>
          <a:lstStyle>
            <a:defPPr>
              <a:defRPr lang="zh-CN"/>
            </a:defPPr>
            <a:lvl1pPr>
              <a:defRPr sz="3200">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34" name="文本框 33">
            <a:extLst>
              <a:ext uri="{FF2B5EF4-FFF2-40B4-BE49-F238E27FC236}">
                <a16:creationId xmlns:a16="http://schemas.microsoft.com/office/drawing/2014/main" id="{7793456F-3A21-43FB-9D8B-33FCB97D67A8}"/>
              </a:ext>
            </a:extLst>
          </p:cNvPr>
          <p:cNvSpPr txBox="1"/>
          <p:nvPr/>
        </p:nvSpPr>
        <p:spPr>
          <a:xfrm>
            <a:off x="8244114" y="4323602"/>
            <a:ext cx="2895630" cy="1021433"/>
          </a:xfrm>
          <a:prstGeom prst="rect">
            <a:avLst/>
          </a:prstGeom>
          <a:noFill/>
        </p:spPr>
        <p:txBody>
          <a:bodyPr wrap="square">
            <a:spAutoFit/>
          </a:bodyPr>
          <a:lstStyle/>
          <a:p>
            <a:pPr lvl="0" algn="just">
              <a:lnSpc>
                <a:spcPct val="130000"/>
              </a:lnSpc>
              <a:defRPr/>
            </a:pPr>
            <a:r>
              <a:rPr lang="zh-CN" altLang="en-US" sz="1600" dirty="0">
                <a:latin typeface="+mn-ea"/>
              </a:rPr>
              <a:t>单击此处修改文本内容单击此处修改文本内容单击此处修改文本内容单击此处</a:t>
            </a:r>
          </a:p>
        </p:txBody>
      </p:sp>
    </p:spTree>
    <p:custDataLst>
      <p:tags r:id="rId1"/>
    </p:custDataLst>
    <p:extLst>
      <p:ext uri="{BB962C8B-B14F-4D97-AF65-F5344CB8AC3E}">
        <p14:creationId xmlns:p14="http://schemas.microsoft.com/office/powerpoint/2010/main" val="574052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DEB5FD8D-9F23-4CE6-91C7-9D3CC6B63176}"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11</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19" name="矩形: 圆角 18">
            <a:extLst>
              <a:ext uri="{FF2B5EF4-FFF2-40B4-BE49-F238E27FC236}">
                <a16:creationId xmlns:a16="http://schemas.microsoft.com/office/drawing/2014/main" id="{676AFE1A-E7D8-4DF5-9E67-FFF43CE0438C}"/>
              </a:ext>
            </a:extLst>
          </p:cNvPr>
          <p:cNvSpPr/>
          <p:nvPr/>
        </p:nvSpPr>
        <p:spPr>
          <a:xfrm>
            <a:off x="1388541" y="1807321"/>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思源宋体 CN Heavy"/>
                <a:ea typeface="思源宋体 CN Heavy"/>
                <a:cs typeface="+mn-cs"/>
              </a:rPr>
              <a:t>文本内容</a:t>
            </a:r>
          </a:p>
        </p:txBody>
      </p:sp>
      <p:cxnSp>
        <p:nvCxnSpPr>
          <p:cNvPr id="20" name="直接连接符 19">
            <a:extLst>
              <a:ext uri="{FF2B5EF4-FFF2-40B4-BE49-F238E27FC236}">
                <a16:creationId xmlns:a16="http://schemas.microsoft.com/office/drawing/2014/main" id="{3787EF97-84D2-4913-9613-5F1D8CDAF55B}"/>
              </a:ext>
            </a:extLst>
          </p:cNvPr>
          <p:cNvCxnSpPr>
            <a:cxnSpLocks/>
          </p:cNvCxnSpPr>
          <p:nvPr/>
        </p:nvCxnSpPr>
        <p:spPr>
          <a:xfrm>
            <a:off x="2730418" y="2018345"/>
            <a:ext cx="229941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圆角 20">
            <a:extLst>
              <a:ext uri="{FF2B5EF4-FFF2-40B4-BE49-F238E27FC236}">
                <a16:creationId xmlns:a16="http://schemas.microsoft.com/office/drawing/2014/main" id="{32CC3615-AB1C-4467-8C82-06510DFDABDB}"/>
              </a:ext>
            </a:extLst>
          </p:cNvPr>
          <p:cNvSpPr/>
          <p:nvPr/>
        </p:nvSpPr>
        <p:spPr>
          <a:xfrm>
            <a:off x="825502" y="2956836"/>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22" name="直接连接符 21">
            <a:extLst>
              <a:ext uri="{FF2B5EF4-FFF2-40B4-BE49-F238E27FC236}">
                <a16:creationId xmlns:a16="http://schemas.microsoft.com/office/drawing/2014/main" id="{352F5713-AC5F-4D88-B19A-1BAD83234AEB}"/>
              </a:ext>
            </a:extLst>
          </p:cNvPr>
          <p:cNvCxnSpPr>
            <a:cxnSpLocks/>
          </p:cNvCxnSpPr>
          <p:nvPr/>
        </p:nvCxnSpPr>
        <p:spPr>
          <a:xfrm>
            <a:off x="2167379" y="3167860"/>
            <a:ext cx="25814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id="{AA794859-E722-4E86-BDD9-6C1167B3BC12}"/>
              </a:ext>
            </a:extLst>
          </p:cNvPr>
          <p:cNvSpPr/>
          <p:nvPr/>
        </p:nvSpPr>
        <p:spPr>
          <a:xfrm>
            <a:off x="1427742" y="4106351"/>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24" name="直接连接符 23">
            <a:extLst>
              <a:ext uri="{FF2B5EF4-FFF2-40B4-BE49-F238E27FC236}">
                <a16:creationId xmlns:a16="http://schemas.microsoft.com/office/drawing/2014/main" id="{8DE9F6F4-582F-4E75-A047-6CCAEFED42BB}"/>
              </a:ext>
            </a:extLst>
          </p:cNvPr>
          <p:cNvCxnSpPr>
            <a:cxnSpLocks/>
          </p:cNvCxnSpPr>
          <p:nvPr/>
        </p:nvCxnSpPr>
        <p:spPr>
          <a:xfrm>
            <a:off x="2769619" y="4317375"/>
            <a:ext cx="1926247"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圆角 24">
            <a:extLst>
              <a:ext uri="{FF2B5EF4-FFF2-40B4-BE49-F238E27FC236}">
                <a16:creationId xmlns:a16="http://schemas.microsoft.com/office/drawing/2014/main" id="{706180AF-7173-469E-8082-1A235CD08D90}"/>
              </a:ext>
            </a:extLst>
          </p:cNvPr>
          <p:cNvSpPr/>
          <p:nvPr/>
        </p:nvSpPr>
        <p:spPr>
          <a:xfrm>
            <a:off x="956158" y="5255867"/>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26" name="直接连接符 25">
            <a:extLst>
              <a:ext uri="{FF2B5EF4-FFF2-40B4-BE49-F238E27FC236}">
                <a16:creationId xmlns:a16="http://schemas.microsoft.com/office/drawing/2014/main" id="{248CFAEB-E1D1-47AB-AB16-690F06D149C5}"/>
              </a:ext>
            </a:extLst>
          </p:cNvPr>
          <p:cNvCxnSpPr>
            <a:cxnSpLocks/>
          </p:cNvCxnSpPr>
          <p:nvPr/>
        </p:nvCxnSpPr>
        <p:spPr>
          <a:xfrm>
            <a:off x="2298036" y="5466891"/>
            <a:ext cx="2686999"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矩形: 圆角 10">
            <a:extLst>
              <a:ext uri="{FF2B5EF4-FFF2-40B4-BE49-F238E27FC236}">
                <a16:creationId xmlns:a16="http://schemas.microsoft.com/office/drawing/2014/main" id="{E53B8B57-7695-4F9F-A745-BD3BA940162C}"/>
              </a:ext>
            </a:extLst>
          </p:cNvPr>
          <p:cNvSpPr/>
          <p:nvPr/>
        </p:nvSpPr>
        <p:spPr>
          <a:xfrm flipH="1">
            <a:off x="9461585" y="1807321"/>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12" name="直接连接符 11">
            <a:extLst>
              <a:ext uri="{FF2B5EF4-FFF2-40B4-BE49-F238E27FC236}">
                <a16:creationId xmlns:a16="http://schemas.microsoft.com/office/drawing/2014/main" id="{D20183D0-A291-4D03-8A3E-C5C3E036D902}"/>
              </a:ext>
            </a:extLst>
          </p:cNvPr>
          <p:cNvCxnSpPr>
            <a:cxnSpLocks/>
          </p:cNvCxnSpPr>
          <p:nvPr/>
        </p:nvCxnSpPr>
        <p:spPr>
          <a:xfrm flipH="1">
            <a:off x="7162168" y="2018345"/>
            <a:ext cx="229941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573BDAD6-48F2-4A23-85D4-A6FDC3856072}"/>
              </a:ext>
            </a:extLst>
          </p:cNvPr>
          <p:cNvSpPr/>
          <p:nvPr/>
        </p:nvSpPr>
        <p:spPr>
          <a:xfrm flipH="1">
            <a:off x="10024624" y="2956836"/>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14" name="直接连接符 13">
            <a:extLst>
              <a:ext uri="{FF2B5EF4-FFF2-40B4-BE49-F238E27FC236}">
                <a16:creationId xmlns:a16="http://schemas.microsoft.com/office/drawing/2014/main" id="{89308240-72F5-4978-9C36-9006379A4097}"/>
              </a:ext>
            </a:extLst>
          </p:cNvPr>
          <p:cNvCxnSpPr>
            <a:cxnSpLocks/>
          </p:cNvCxnSpPr>
          <p:nvPr/>
        </p:nvCxnSpPr>
        <p:spPr>
          <a:xfrm flipH="1">
            <a:off x="7443190" y="3167860"/>
            <a:ext cx="2581433"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a16="http://schemas.microsoft.com/office/drawing/2014/main" id="{E50D906A-C0BB-4180-BC1A-0E919182F40F}"/>
              </a:ext>
            </a:extLst>
          </p:cNvPr>
          <p:cNvSpPr/>
          <p:nvPr/>
        </p:nvSpPr>
        <p:spPr>
          <a:xfrm flipH="1">
            <a:off x="9422384" y="4106351"/>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16" name="直接连接符 15">
            <a:extLst>
              <a:ext uri="{FF2B5EF4-FFF2-40B4-BE49-F238E27FC236}">
                <a16:creationId xmlns:a16="http://schemas.microsoft.com/office/drawing/2014/main" id="{4907499D-37E4-4147-8B50-09890920D0A6}"/>
              </a:ext>
            </a:extLst>
          </p:cNvPr>
          <p:cNvCxnSpPr>
            <a:cxnSpLocks/>
          </p:cNvCxnSpPr>
          <p:nvPr/>
        </p:nvCxnSpPr>
        <p:spPr>
          <a:xfrm flipH="1">
            <a:off x="7496136" y="4317375"/>
            <a:ext cx="1926247"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矩形: 圆角 16">
            <a:extLst>
              <a:ext uri="{FF2B5EF4-FFF2-40B4-BE49-F238E27FC236}">
                <a16:creationId xmlns:a16="http://schemas.microsoft.com/office/drawing/2014/main" id="{1B436539-5A37-43BE-9E96-7FA630BE8AC4}"/>
              </a:ext>
            </a:extLst>
          </p:cNvPr>
          <p:cNvSpPr/>
          <p:nvPr/>
        </p:nvSpPr>
        <p:spPr>
          <a:xfrm flipH="1">
            <a:off x="9893967" y="5255867"/>
            <a:ext cx="1341876" cy="422048"/>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latin typeface="思源宋体 CN Heavy"/>
                <a:ea typeface="思源宋体 CN Heavy"/>
              </a:rPr>
              <a:t>文本内容</a:t>
            </a:r>
          </a:p>
        </p:txBody>
      </p:sp>
      <p:cxnSp>
        <p:nvCxnSpPr>
          <p:cNvPr id="18" name="直接连接符 17">
            <a:extLst>
              <a:ext uri="{FF2B5EF4-FFF2-40B4-BE49-F238E27FC236}">
                <a16:creationId xmlns:a16="http://schemas.microsoft.com/office/drawing/2014/main" id="{0C95D938-E8B4-41D1-9500-EB84DDB398AA}"/>
              </a:ext>
            </a:extLst>
          </p:cNvPr>
          <p:cNvCxnSpPr>
            <a:cxnSpLocks/>
          </p:cNvCxnSpPr>
          <p:nvPr/>
        </p:nvCxnSpPr>
        <p:spPr>
          <a:xfrm flipH="1">
            <a:off x="7206968" y="5466891"/>
            <a:ext cx="2686999"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9" name="图片 38" descr="图片包含 图形用户界面&#10;&#10;描述已自动生成">
            <a:extLst>
              <a:ext uri="{FF2B5EF4-FFF2-40B4-BE49-F238E27FC236}">
                <a16:creationId xmlns:a16="http://schemas.microsoft.com/office/drawing/2014/main" id="{A0B19268-2B2E-43EF-947B-9DD98BC835D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16310" y="1032329"/>
            <a:ext cx="1559380" cy="5406571"/>
          </a:xfrm>
          <a:prstGeom prst="rect">
            <a:avLst/>
          </a:prstGeom>
        </p:spPr>
      </p:pic>
    </p:spTree>
    <p:custDataLst>
      <p:tags r:id="rId1"/>
    </p:custDataLst>
    <p:extLst>
      <p:ext uri="{BB962C8B-B14F-4D97-AF65-F5344CB8AC3E}">
        <p14:creationId xmlns:p14="http://schemas.microsoft.com/office/powerpoint/2010/main" val="125420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a:xfrm>
            <a:off x="5524665" y="2612239"/>
            <a:ext cx="5731164" cy="1083731"/>
          </a:xfrm>
        </p:spPr>
        <p:txBody>
          <a:bodyPr>
            <a:normAutofit/>
          </a:bodyPr>
          <a:lstStyle/>
          <a:p>
            <a:r>
              <a:rPr lang="zh-CN" altLang="en-US" sz="6600" b="0" dirty="0">
                <a:solidFill>
                  <a:schemeClr val="accent1"/>
                </a:solidFill>
              </a:rPr>
              <a:t>标题内容</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lnSpcReduction="10000"/>
          </a:bodyPr>
          <a:lstStyle/>
          <a:p>
            <a:r>
              <a:rPr lang="zh-CN" altLang="en-US" sz="2800" dirty="0">
                <a:solidFill>
                  <a:schemeClr val="accent1"/>
                </a:solidFill>
              </a:rPr>
              <a:t>单击此处修改内容</a:t>
            </a:r>
          </a:p>
        </p:txBody>
      </p:sp>
      <p:sp>
        <p:nvSpPr>
          <p:cNvPr id="4" name="日期占位符 3">
            <a:extLst>
              <a:ext uri="{FF2B5EF4-FFF2-40B4-BE49-F238E27FC236}">
                <a16:creationId xmlns:a16="http://schemas.microsoft.com/office/drawing/2014/main" id="{61BE865E-F4DA-2C2C-F85C-E23B05FFE19D}"/>
              </a:ext>
            </a:extLst>
          </p:cNvPr>
          <p:cNvSpPr>
            <a:spLocks noGrp="1"/>
          </p:cNvSpPr>
          <p:nvPr>
            <p:ph type="dt" sz="half" idx="14"/>
          </p:nvPr>
        </p:nvSpPr>
        <p:spPr>
          <a:xfrm>
            <a:off x="5504656" y="6438900"/>
            <a:ext cx="1802924" cy="215900"/>
          </a:xfrm>
        </p:spPr>
        <p:txBody>
          <a:bodyPr/>
          <a:lstStyle/>
          <a:p>
            <a:fld id="{B7495422-B43E-4232-897A-B97160E65123}" type="datetime1">
              <a:rPr lang="zh-CN" altLang="en-US" smtClean="0">
                <a:solidFill>
                  <a:schemeClr val="accent1"/>
                </a:solidFill>
              </a:rPr>
              <a:t>2023/7/9</a:t>
            </a:fld>
            <a:endParaRPr lang="zh-CN" altLang="en-US">
              <a:solidFill>
                <a:schemeClr val="accent1"/>
              </a:solidFill>
            </a:endParaRPr>
          </a:p>
        </p:txBody>
      </p:sp>
      <p:sp>
        <p:nvSpPr>
          <p:cNvPr id="5" name="页脚占位符 4">
            <a:extLst>
              <a:ext uri="{FF2B5EF4-FFF2-40B4-BE49-F238E27FC236}">
                <a16:creationId xmlns:a16="http://schemas.microsoft.com/office/drawing/2014/main" id="{B7670321-F0F9-1C1B-52A3-6C74ECAF313D}"/>
              </a:ext>
            </a:extLst>
          </p:cNvPr>
          <p:cNvSpPr>
            <a:spLocks noGrp="1"/>
          </p:cNvSpPr>
          <p:nvPr>
            <p:ph type="ftr" sz="quarter" idx="15"/>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8C96C3F7-00F4-7D3A-A2A0-0B5F1629759A}"/>
              </a:ext>
            </a:extLst>
          </p:cNvPr>
          <p:cNvSpPr>
            <a:spLocks noGrp="1"/>
          </p:cNvSpPr>
          <p:nvPr>
            <p:ph type="sldNum" sz="quarter" idx="16"/>
          </p:nvPr>
        </p:nvSpPr>
        <p:spPr>
          <a:xfrm>
            <a:off x="8857452" y="6438900"/>
            <a:ext cx="2661448" cy="215900"/>
          </a:xfrm>
        </p:spPr>
        <p:txBody>
          <a:bodyPr/>
          <a:lstStyle/>
          <a:p>
            <a:fld id="{7F65B630-C7FF-41C0-9923-C5E5E29EED81}" type="slidenum">
              <a:rPr lang="zh-CN" altLang="en-US" smtClean="0">
                <a:solidFill>
                  <a:schemeClr val="accent1"/>
                </a:solidFill>
              </a:rPr>
              <a:t>12</a:t>
            </a:fld>
            <a:endParaRPr lang="zh-CN" altLang="en-US">
              <a:solidFill>
                <a:schemeClr val="accent1"/>
              </a:solidFill>
            </a:endParaRP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1429656" y="2372688"/>
            <a:ext cx="3461658" cy="2112624"/>
          </a:xfrm>
        </p:spPr>
        <p:txBody>
          <a:bodyPr/>
          <a:lstStyle/>
          <a:p>
            <a:r>
              <a:rPr lang="en-US" altLang="zh-CN" sz="13800" dirty="0">
                <a:solidFill>
                  <a:schemeClr val="accent1"/>
                </a:solidFill>
              </a:rPr>
              <a:t>03</a:t>
            </a:r>
            <a:endParaRPr lang="zh-CN" altLang="en-US" sz="13800" dirty="0">
              <a:solidFill>
                <a:schemeClr val="accent1"/>
              </a:solidFill>
            </a:endParaRPr>
          </a:p>
        </p:txBody>
      </p:sp>
      <p:sp>
        <p:nvSpPr>
          <p:cNvPr id="8" name="文本框 7">
            <a:extLst>
              <a:ext uri="{FF2B5EF4-FFF2-40B4-BE49-F238E27FC236}">
                <a16:creationId xmlns:a16="http://schemas.microsoft.com/office/drawing/2014/main" id="{0612FA4E-4670-4DBC-AB29-9441307C893B}"/>
              </a:ext>
            </a:extLst>
          </p:cNvPr>
          <p:cNvSpPr txBox="1"/>
          <p:nvPr/>
        </p:nvSpPr>
        <p:spPr>
          <a:xfrm>
            <a:off x="600964"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Tree>
    <p:extLst>
      <p:ext uri="{BB962C8B-B14F-4D97-AF65-F5344CB8AC3E}">
        <p14:creationId xmlns:p14="http://schemas.microsoft.com/office/powerpoint/2010/main" val="3120191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5783710B-E184-46DF-8637-837DBC08AE96}"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13</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8" name="文本框 7">
            <a:extLst>
              <a:ext uri="{FF2B5EF4-FFF2-40B4-BE49-F238E27FC236}">
                <a16:creationId xmlns:a16="http://schemas.microsoft.com/office/drawing/2014/main" id="{6AF50165-B5AC-4D33-B5C0-5B309E093130}"/>
              </a:ext>
            </a:extLst>
          </p:cNvPr>
          <p:cNvSpPr txBox="1"/>
          <p:nvPr/>
        </p:nvSpPr>
        <p:spPr>
          <a:xfrm>
            <a:off x="2268257" y="2286293"/>
            <a:ext cx="1210588"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accent1"/>
                </a:solidFill>
                <a:latin typeface="江西拙楷" panose="02010600040101010101" pitchFamily="2" charset="-122"/>
                <a:ea typeface="江西拙楷" panose="02010600040101010101" pitchFamily="2" charset="-122"/>
              </a:rPr>
              <a:t>标题内容</a:t>
            </a:r>
            <a:endParaRPr kumimoji="0" lang="zh-CN" altLang="en-US" sz="20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endParaRPr>
          </a:p>
        </p:txBody>
      </p:sp>
      <p:sp>
        <p:nvSpPr>
          <p:cNvPr id="9" name="文本框 8">
            <a:extLst>
              <a:ext uri="{FF2B5EF4-FFF2-40B4-BE49-F238E27FC236}">
                <a16:creationId xmlns:a16="http://schemas.microsoft.com/office/drawing/2014/main" id="{52F1CC22-B658-4A87-9D84-3FC87A5411D8}"/>
              </a:ext>
            </a:extLst>
          </p:cNvPr>
          <p:cNvSpPr txBox="1"/>
          <p:nvPr/>
        </p:nvSpPr>
        <p:spPr>
          <a:xfrm>
            <a:off x="1447520" y="2804360"/>
            <a:ext cx="2031325" cy="369332"/>
          </a:xfrm>
          <a:prstGeom prst="rect">
            <a:avLst/>
          </a:prstGeom>
          <a:noFill/>
        </p:spPr>
        <p:txBody>
          <a:bodyPr wrap="none">
            <a:spAutoFit/>
          </a:bodyPr>
          <a:lstStyle/>
          <a:p>
            <a:pPr lvl="0" algn="r">
              <a:defRPr/>
            </a:pPr>
            <a:r>
              <a:rPr lang="zh-CN" altLang="en-US" dirty="0">
                <a:latin typeface="+mn-ea"/>
              </a:rPr>
              <a:t>此处修改文本内容</a:t>
            </a:r>
          </a:p>
        </p:txBody>
      </p:sp>
      <p:sp>
        <p:nvSpPr>
          <p:cNvPr id="10" name="文本框 9">
            <a:extLst>
              <a:ext uri="{FF2B5EF4-FFF2-40B4-BE49-F238E27FC236}">
                <a16:creationId xmlns:a16="http://schemas.microsoft.com/office/drawing/2014/main" id="{9D89DDCE-3D45-4969-9494-661DFB458487}"/>
              </a:ext>
            </a:extLst>
          </p:cNvPr>
          <p:cNvSpPr txBox="1"/>
          <p:nvPr/>
        </p:nvSpPr>
        <p:spPr>
          <a:xfrm>
            <a:off x="8713155" y="2286293"/>
            <a:ext cx="1210588" cy="4001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中介变量</a:t>
            </a:r>
          </a:p>
        </p:txBody>
      </p:sp>
      <p:sp>
        <p:nvSpPr>
          <p:cNvPr id="11" name="文本框 10">
            <a:extLst>
              <a:ext uri="{FF2B5EF4-FFF2-40B4-BE49-F238E27FC236}">
                <a16:creationId xmlns:a16="http://schemas.microsoft.com/office/drawing/2014/main" id="{761CEA9F-6623-4580-AB0C-732C031ED5A3}"/>
              </a:ext>
            </a:extLst>
          </p:cNvPr>
          <p:cNvSpPr txBox="1"/>
          <p:nvPr/>
        </p:nvSpPr>
        <p:spPr>
          <a:xfrm>
            <a:off x="8713155" y="2804360"/>
            <a:ext cx="2031325" cy="369332"/>
          </a:xfrm>
          <a:prstGeom prst="rect">
            <a:avLst/>
          </a:prstGeom>
          <a:noFill/>
        </p:spPr>
        <p:txBody>
          <a:bodyPr wrap="none">
            <a:spAutoFit/>
          </a:bodyPr>
          <a:lstStyle/>
          <a:p>
            <a:pPr lvl="0">
              <a:defRPr/>
            </a:pPr>
            <a:r>
              <a:rPr lang="zh-CN" altLang="en-US" dirty="0">
                <a:latin typeface="+mn-ea"/>
              </a:rPr>
              <a:t>单击此处修改文本</a:t>
            </a:r>
          </a:p>
        </p:txBody>
      </p:sp>
      <p:sp>
        <p:nvSpPr>
          <p:cNvPr id="12" name="文本框 11">
            <a:extLst>
              <a:ext uri="{FF2B5EF4-FFF2-40B4-BE49-F238E27FC236}">
                <a16:creationId xmlns:a16="http://schemas.microsoft.com/office/drawing/2014/main" id="{78F7E00B-EE4D-46E0-81DC-8166830CC55A}"/>
              </a:ext>
            </a:extLst>
          </p:cNvPr>
          <p:cNvSpPr txBox="1"/>
          <p:nvPr/>
        </p:nvSpPr>
        <p:spPr>
          <a:xfrm>
            <a:off x="2268257" y="4193081"/>
            <a:ext cx="1210588"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13" name="文本框 12">
            <a:extLst>
              <a:ext uri="{FF2B5EF4-FFF2-40B4-BE49-F238E27FC236}">
                <a16:creationId xmlns:a16="http://schemas.microsoft.com/office/drawing/2014/main" id="{755EFA11-EA32-4D09-B3B8-DE2E50005629}"/>
              </a:ext>
            </a:extLst>
          </p:cNvPr>
          <p:cNvSpPr txBox="1"/>
          <p:nvPr/>
        </p:nvSpPr>
        <p:spPr>
          <a:xfrm>
            <a:off x="792795" y="4711148"/>
            <a:ext cx="2686050" cy="646331"/>
          </a:xfrm>
          <a:prstGeom prst="rect">
            <a:avLst/>
          </a:prstGeom>
          <a:noFill/>
        </p:spPr>
        <p:txBody>
          <a:bodyPr wrap="square">
            <a:spAutoFit/>
          </a:bodyPr>
          <a:lstStyle/>
          <a:p>
            <a:pPr lvl="0" algn="r">
              <a:defRPr/>
            </a:pPr>
            <a:r>
              <a:rPr lang="zh-CN" altLang="en-US" dirty="0">
                <a:latin typeface="+mn-ea"/>
              </a:rPr>
              <a:t>单击此处修改文本内容单击此处修改文本</a:t>
            </a:r>
          </a:p>
        </p:txBody>
      </p:sp>
      <p:sp>
        <p:nvSpPr>
          <p:cNvPr id="14" name="文本框 13">
            <a:extLst>
              <a:ext uri="{FF2B5EF4-FFF2-40B4-BE49-F238E27FC236}">
                <a16:creationId xmlns:a16="http://schemas.microsoft.com/office/drawing/2014/main" id="{55A92419-2DB4-42CA-945F-1BFC12D971F4}"/>
              </a:ext>
            </a:extLst>
          </p:cNvPr>
          <p:cNvSpPr txBox="1"/>
          <p:nvPr/>
        </p:nvSpPr>
        <p:spPr>
          <a:xfrm>
            <a:off x="8713155" y="4193081"/>
            <a:ext cx="1210588" cy="40011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控制变量</a:t>
            </a:r>
          </a:p>
        </p:txBody>
      </p:sp>
      <p:sp>
        <p:nvSpPr>
          <p:cNvPr id="15" name="文本框 14">
            <a:extLst>
              <a:ext uri="{FF2B5EF4-FFF2-40B4-BE49-F238E27FC236}">
                <a16:creationId xmlns:a16="http://schemas.microsoft.com/office/drawing/2014/main" id="{1CD6F982-53D2-4A42-86E1-418D71D8F165}"/>
              </a:ext>
            </a:extLst>
          </p:cNvPr>
          <p:cNvSpPr txBox="1"/>
          <p:nvPr/>
        </p:nvSpPr>
        <p:spPr>
          <a:xfrm>
            <a:off x="8713156" y="4711148"/>
            <a:ext cx="2661448" cy="646331"/>
          </a:xfrm>
          <a:prstGeom prst="rect">
            <a:avLst/>
          </a:prstGeom>
          <a:noFill/>
        </p:spPr>
        <p:txBody>
          <a:bodyPr wrap="square">
            <a:spAutoFit/>
          </a:bodyPr>
          <a:lstStyle/>
          <a:p>
            <a:pPr lvl="0">
              <a:defRPr/>
            </a:pPr>
            <a:r>
              <a:rPr lang="zh-CN" altLang="en-US" dirty="0">
                <a:latin typeface="+mn-ea"/>
              </a:rPr>
              <a:t>单击此处修改文本内容单击此处修改</a:t>
            </a:r>
          </a:p>
        </p:txBody>
      </p:sp>
      <p:cxnSp>
        <p:nvCxnSpPr>
          <p:cNvPr id="21" name="直接连接符 20">
            <a:extLst>
              <a:ext uri="{FF2B5EF4-FFF2-40B4-BE49-F238E27FC236}">
                <a16:creationId xmlns:a16="http://schemas.microsoft.com/office/drawing/2014/main" id="{DCD36D0D-43AE-4CE1-839A-4345226A24E7}"/>
              </a:ext>
            </a:extLst>
          </p:cNvPr>
          <p:cNvCxnSpPr>
            <a:cxnSpLocks/>
          </p:cNvCxnSpPr>
          <p:nvPr/>
        </p:nvCxnSpPr>
        <p:spPr>
          <a:xfrm>
            <a:off x="660400" y="3702048"/>
            <a:ext cx="26860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6F708CD7-3A28-4A91-A81C-5498DBF3D80C}"/>
              </a:ext>
            </a:extLst>
          </p:cNvPr>
          <p:cNvCxnSpPr>
            <a:cxnSpLocks/>
          </p:cNvCxnSpPr>
          <p:nvPr/>
        </p:nvCxnSpPr>
        <p:spPr>
          <a:xfrm>
            <a:off x="8834438" y="3702048"/>
            <a:ext cx="268605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5" name="图片 24" descr="图片包含 图示&#10;&#10;描述已自动生成">
            <a:extLst>
              <a:ext uri="{FF2B5EF4-FFF2-40B4-BE49-F238E27FC236}">
                <a16:creationId xmlns:a16="http://schemas.microsoft.com/office/drawing/2014/main" id="{4165695E-37F3-4F15-A986-1525F9C63C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78749" y="1182767"/>
            <a:ext cx="4488180" cy="4492465"/>
          </a:xfrm>
          <a:prstGeom prst="rect">
            <a:avLst/>
          </a:prstGeom>
        </p:spPr>
      </p:pic>
    </p:spTree>
    <p:custDataLst>
      <p:tags r:id="rId1"/>
    </p:custDataLst>
    <p:extLst>
      <p:ext uri="{BB962C8B-B14F-4D97-AF65-F5344CB8AC3E}">
        <p14:creationId xmlns:p14="http://schemas.microsoft.com/office/powerpoint/2010/main" val="1046001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C2B4B31B-C34A-428B-9CD2-0FE5F62678DE}"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14</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8" name="矩形: 圆角 7">
            <a:extLst>
              <a:ext uri="{FF2B5EF4-FFF2-40B4-BE49-F238E27FC236}">
                <a16:creationId xmlns:a16="http://schemas.microsoft.com/office/drawing/2014/main" id="{A24B4D2B-BA91-4CC9-9324-BE334F597735}"/>
              </a:ext>
            </a:extLst>
          </p:cNvPr>
          <p:cNvSpPr/>
          <p:nvPr/>
        </p:nvSpPr>
        <p:spPr>
          <a:xfrm>
            <a:off x="1073076" y="2378857"/>
            <a:ext cx="985912" cy="307778"/>
          </a:xfrm>
          <a:prstGeom prst="roundRect">
            <a:avLst>
              <a:gd name="adj" fmla="val 50000"/>
            </a:avLst>
          </a:prstGeom>
          <a:solidFill>
            <a:schemeClr val="accent1"/>
          </a:solidFill>
          <a:ln w="6350" cap="flat">
            <a:noFill/>
            <a:prstDash val="solid"/>
            <a:round/>
          </a:ln>
        </p:spPr>
        <p:style>
          <a:lnRef idx="0">
            <a:srgbClr val="FFFFFF"/>
          </a:lnRef>
          <a:fillRef idx="0">
            <a:srgbClr val="FFFFFF"/>
          </a:fillRef>
          <a:effectRef idx="0">
            <a:srgbClr val="FFFFFF"/>
          </a:effectRef>
          <a:fontRef idx="none"/>
        </p:style>
        <p:txBody>
          <a:bodyPr rot="0" spcFirstLastPara="1" vertOverflow="overflow" horzOverflow="overflow" vert="horz" wrap="square" lIns="45718" tIns="45718" rIns="45718" bIns="45718" numCol="1" spcCol="38100" rtlCol="0"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prstClr val="white">
                  <a:lumMod val="85000"/>
                </a:prstClr>
              </a:solidFill>
              <a:effectLst/>
              <a:uLnTx/>
              <a:uFillTx/>
              <a:latin typeface="江西拙楷" panose="02010600040101010101" pitchFamily="2" charset="-122"/>
              <a:ea typeface="江西拙楷" panose="02010600040101010101" pitchFamily="2" charset="-122"/>
              <a:cs typeface="+mn-cs"/>
            </a:endParaRPr>
          </a:p>
        </p:txBody>
      </p:sp>
      <p:sp>
        <p:nvSpPr>
          <p:cNvPr id="9" name="文本框 8">
            <a:extLst>
              <a:ext uri="{FF2B5EF4-FFF2-40B4-BE49-F238E27FC236}">
                <a16:creationId xmlns:a16="http://schemas.microsoft.com/office/drawing/2014/main" id="{489BB801-6C0F-4C3E-BDA5-33957626DD23}"/>
              </a:ext>
            </a:extLst>
          </p:cNvPr>
          <p:cNvSpPr txBox="1"/>
          <p:nvPr/>
        </p:nvSpPr>
        <p:spPr>
          <a:xfrm>
            <a:off x="1384451" y="2378858"/>
            <a:ext cx="386645" cy="307777"/>
          </a:xfrm>
          <a:prstGeom prst="rect">
            <a:avLst/>
          </a:prstGeom>
          <a:solidFill>
            <a:schemeClr val="accent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a:ea typeface="思源黑体 CN Regular"/>
                <a:cs typeface="+mn-cs"/>
              </a:rPr>
              <a:t>01</a:t>
            </a:r>
            <a:endParaRPr kumimoji="0" lang="zh-CN" altLang="en-US" sz="1400" b="0" i="0" u="none" strike="noStrike" kern="1200" cap="none" spc="0" normalizeH="0" baseline="0" noProof="0" dirty="0">
              <a:ln>
                <a:noFill/>
              </a:ln>
              <a:solidFill>
                <a:prstClr val="white"/>
              </a:solidFill>
              <a:effectLst/>
              <a:uLnTx/>
              <a:uFillTx/>
              <a:latin typeface="Roboto"/>
              <a:ea typeface="思源黑体 CN Regular"/>
              <a:cs typeface="+mn-cs"/>
            </a:endParaRPr>
          </a:p>
        </p:txBody>
      </p:sp>
      <p:sp>
        <p:nvSpPr>
          <p:cNvPr id="10" name="文本框 9">
            <a:extLst>
              <a:ext uri="{FF2B5EF4-FFF2-40B4-BE49-F238E27FC236}">
                <a16:creationId xmlns:a16="http://schemas.microsoft.com/office/drawing/2014/main" id="{4A5D9A24-2F9D-44E7-8264-393D057FEEB1}"/>
              </a:ext>
            </a:extLst>
          </p:cNvPr>
          <p:cNvSpPr txBox="1"/>
          <p:nvPr/>
        </p:nvSpPr>
        <p:spPr>
          <a:xfrm>
            <a:off x="781202" y="2913704"/>
            <a:ext cx="1569660"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签订合同</a:t>
            </a:r>
          </a:p>
        </p:txBody>
      </p:sp>
      <p:sp>
        <p:nvSpPr>
          <p:cNvPr id="11" name="文本框 10">
            <a:extLst>
              <a:ext uri="{FF2B5EF4-FFF2-40B4-BE49-F238E27FC236}">
                <a16:creationId xmlns:a16="http://schemas.microsoft.com/office/drawing/2014/main" id="{05367B1C-E2D7-4C4E-BA70-70CD143D7FB7}"/>
              </a:ext>
            </a:extLst>
          </p:cNvPr>
          <p:cNvSpPr txBox="1"/>
          <p:nvPr/>
        </p:nvSpPr>
        <p:spPr>
          <a:xfrm>
            <a:off x="792943" y="3569724"/>
            <a:ext cx="1569660" cy="777457"/>
          </a:xfrm>
          <a:prstGeom prst="rect">
            <a:avLst/>
          </a:prstGeom>
          <a:noFill/>
        </p:spPr>
        <p:txBody>
          <a:bodyPr wrap="non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中标后与甲方</a:t>
            </a:r>
            <a:endParaRPr kumimoji="0" lang="en-US" altLang="zh-CN" sz="1800" b="0" i="0" u="none" strike="noStrike" kern="1200" cap="none" spc="0" normalizeH="0" baseline="0" noProof="0" dirty="0">
              <a:ln>
                <a:noFill/>
              </a:ln>
              <a:effectLst/>
              <a:uLnTx/>
              <a:uFillTx/>
              <a:latin typeface="+mn-ea"/>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签订合同</a:t>
            </a:r>
          </a:p>
        </p:txBody>
      </p:sp>
      <p:sp>
        <p:nvSpPr>
          <p:cNvPr id="12" name="文本框 11">
            <a:extLst>
              <a:ext uri="{FF2B5EF4-FFF2-40B4-BE49-F238E27FC236}">
                <a16:creationId xmlns:a16="http://schemas.microsoft.com/office/drawing/2014/main" id="{690EAE74-D1D4-45F2-840B-F08BC1195824}"/>
              </a:ext>
            </a:extLst>
          </p:cNvPr>
          <p:cNvSpPr txBox="1"/>
          <p:nvPr/>
        </p:nvSpPr>
        <p:spPr>
          <a:xfrm>
            <a:off x="4151343" y="2913704"/>
            <a:ext cx="877163"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供货</a:t>
            </a:r>
          </a:p>
        </p:txBody>
      </p:sp>
      <p:sp>
        <p:nvSpPr>
          <p:cNvPr id="13" name="文本框 12">
            <a:extLst>
              <a:ext uri="{FF2B5EF4-FFF2-40B4-BE49-F238E27FC236}">
                <a16:creationId xmlns:a16="http://schemas.microsoft.com/office/drawing/2014/main" id="{4763DCF1-4B08-4BC1-BD1E-D801F4C5ECE7}"/>
              </a:ext>
            </a:extLst>
          </p:cNvPr>
          <p:cNvSpPr txBox="1"/>
          <p:nvPr/>
        </p:nvSpPr>
        <p:spPr>
          <a:xfrm>
            <a:off x="3400265" y="3569724"/>
            <a:ext cx="2379320" cy="1137556"/>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按照合同条款在指定时间内把产品</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运输到指定地方</a:t>
            </a:r>
          </a:p>
        </p:txBody>
      </p:sp>
      <p:sp>
        <p:nvSpPr>
          <p:cNvPr id="14" name="文本框 13">
            <a:extLst>
              <a:ext uri="{FF2B5EF4-FFF2-40B4-BE49-F238E27FC236}">
                <a16:creationId xmlns:a16="http://schemas.microsoft.com/office/drawing/2014/main" id="{2B6CF08B-993C-4C90-AD37-E2FB746B929F}"/>
              </a:ext>
            </a:extLst>
          </p:cNvPr>
          <p:cNvSpPr txBox="1"/>
          <p:nvPr/>
        </p:nvSpPr>
        <p:spPr>
          <a:xfrm>
            <a:off x="6817246" y="2913704"/>
            <a:ext cx="1569660"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安装调试</a:t>
            </a:r>
          </a:p>
        </p:txBody>
      </p:sp>
      <p:sp>
        <p:nvSpPr>
          <p:cNvPr id="15" name="文本框 14">
            <a:extLst>
              <a:ext uri="{FF2B5EF4-FFF2-40B4-BE49-F238E27FC236}">
                <a16:creationId xmlns:a16="http://schemas.microsoft.com/office/drawing/2014/main" id="{595ECEF1-609E-4873-89CA-D88CB7647EA9}"/>
              </a:ext>
            </a:extLst>
          </p:cNvPr>
          <p:cNvSpPr txBox="1"/>
          <p:nvPr/>
        </p:nvSpPr>
        <p:spPr>
          <a:xfrm>
            <a:off x="7048076" y="3569724"/>
            <a:ext cx="1107996" cy="777457"/>
          </a:xfrm>
          <a:prstGeom prst="rect">
            <a:avLst/>
          </a:prstGeom>
          <a:noFill/>
        </p:spPr>
        <p:txBody>
          <a:bodyPr wrap="non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调试设备</a:t>
            </a:r>
            <a:endParaRPr kumimoji="0" lang="en-US" altLang="zh-CN" sz="1800" b="0" i="0" u="none" strike="noStrike" kern="1200" cap="none" spc="0" normalizeH="0" baseline="0" noProof="0" dirty="0">
              <a:ln>
                <a:noFill/>
              </a:ln>
              <a:effectLst/>
              <a:uLnTx/>
              <a:uFillTx/>
              <a:latin typeface="+mn-ea"/>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产品培训</a:t>
            </a:r>
          </a:p>
        </p:txBody>
      </p:sp>
      <p:sp>
        <p:nvSpPr>
          <p:cNvPr id="16" name="文本框 15">
            <a:extLst>
              <a:ext uri="{FF2B5EF4-FFF2-40B4-BE49-F238E27FC236}">
                <a16:creationId xmlns:a16="http://schemas.microsoft.com/office/drawing/2014/main" id="{33CD2ECF-B976-493B-AE22-401D108A312B}"/>
              </a:ext>
            </a:extLst>
          </p:cNvPr>
          <p:cNvSpPr txBox="1"/>
          <p:nvPr/>
        </p:nvSpPr>
        <p:spPr>
          <a:xfrm>
            <a:off x="10175645" y="2913704"/>
            <a:ext cx="877163"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验收</a:t>
            </a:r>
          </a:p>
        </p:txBody>
      </p:sp>
      <p:sp>
        <p:nvSpPr>
          <p:cNvPr id="17" name="文本框 16">
            <a:extLst>
              <a:ext uri="{FF2B5EF4-FFF2-40B4-BE49-F238E27FC236}">
                <a16:creationId xmlns:a16="http://schemas.microsoft.com/office/drawing/2014/main" id="{C4959400-FC39-4923-9EA1-1769FEA48AD8}"/>
              </a:ext>
            </a:extLst>
          </p:cNvPr>
          <p:cNvSpPr txBox="1"/>
          <p:nvPr/>
        </p:nvSpPr>
        <p:spPr>
          <a:xfrm>
            <a:off x="9691539" y="3569724"/>
            <a:ext cx="1845378" cy="1137556"/>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effectLst/>
                <a:uLnTx/>
                <a:uFillTx/>
                <a:latin typeface="+mn-ea"/>
                <a:cs typeface="+mn-cs"/>
              </a:rPr>
              <a:t>验收依据、设备清单型号、参数功能核对等</a:t>
            </a:r>
          </a:p>
        </p:txBody>
      </p:sp>
      <p:sp>
        <p:nvSpPr>
          <p:cNvPr id="18" name="矩形: 圆角 17">
            <a:extLst>
              <a:ext uri="{FF2B5EF4-FFF2-40B4-BE49-F238E27FC236}">
                <a16:creationId xmlns:a16="http://schemas.microsoft.com/office/drawing/2014/main" id="{0F3868CC-3F61-4B8E-8DA2-0E8DA1D8B838}"/>
              </a:ext>
            </a:extLst>
          </p:cNvPr>
          <p:cNvSpPr/>
          <p:nvPr/>
        </p:nvSpPr>
        <p:spPr>
          <a:xfrm>
            <a:off x="4096968" y="2378857"/>
            <a:ext cx="985912" cy="307778"/>
          </a:xfrm>
          <a:prstGeom prst="roundRect">
            <a:avLst>
              <a:gd name="adj" fmla="val 50000"/>
            </a:avLst>
          </a:prstGeom>
          <a:solidFill>
            <a:schemeClr val="accent1"/>
          </a:solidFill>
          <a:ln w="6350" cap="flat">
            <a:noFill/>
            <a:prstDash val="solid"/>
            <a:round/>
          </a:ln>
        </p:spPr>
        <p:style>
          <a:lnRef idx="0">
            <a:srgbClr val="FFFFFF"/>
          </a:lnRef>
          <a:fillRef idx="0">
            <a:srgbClr val="FFFFFF"/>
          </a:fillRef>
          <a:effectRef idx="0">
            <a:srgbClr val="FFFFFF"/>
          </a:effectRef>
          <a:fontRef idx="none"/>
        </p:style>
        <p:txBody>
          <a:bodyPr rot="0" spcFirstLastPara="1" vertOverflow="overflow" horzOverflow="overflow" vert="horz" wrap="square" lIns="45718" tIns="45718" rIns="45718" bIns="45718" numCol="1" spcCol="38100" rtlCol="0"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prstClr val="white">
                  <a:lumMod val="85000"/>
                </a:prstClr>
              </a:solidFill>
              <a:effectLst/>
              <a:uLnTx/>
              <a:uFillTx/>
              <a:latin typeface="江西拙楷" panose="02010600040101010101" pitchFamily="2" charset="-122"/>
              <a:ea typeface="江西拙楷" panose="02010600040101010101" pitchFamily="2" charset="-122"/>
              <a:cs typeface="+mn-cs"/>
            </a:endParaRPr>
          </a:p>
        </p:txBody>
      </p:sp>
      <p:sp>
        <p:nvSpPr>
          <p:cNvPr id="19" name="文本框 18">
            <a:extLst>
              <a:ext uri="{FF2B5EF4-FFF2-40B4-BE49-F238E27FC236}">
                <a16:creationId xmlns:a16="http://schemas.microsoft.com/office/drawing/2014/main" id="{C7126FE3-C1D1-43A1-9427-928D16819BC0}"/>
              </a:ext>
            </a:extLst>
          </p:cNvPr>
          <p:cNvSpPr txBox="1"/>
          <p:nvPr/>
        </p:nvSpPr>
        <p:spPr>
          <a:xfrm>
            <a:off x="4396602" y="2378858"/>
            <a:ext cx="386645" cy="307777"/>
          </a:xfrm>
          <a:prstGeom prst="rect">
            <a:avLst/>
          </a:prstGeom>
          <a:solidFill>
            <a:schemeClr val="accent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a:ea typeface="思源黑体 CN Regular"/>
                <a:cs typeface="+mn-cs"/>
              </a:rPr>
              <a:t>02</a:t>
            </a:r>
            <a:endParaRPr kumimoji="0" lang="zh-CN" altLang="en-US" sz="1400" b="0" i="0" u="none" strike="noStrike" kern="1200" cap="none" spc="0" normalizeH="0" baseline="0" noProof="0" dirty="0">
              <a:ln>
                <a:noFill/>
              </a:ln>
              <a:solidFill>
                <a:prstClr val="white"/>
              </a:solidFill>
              <a:effectLst/>
              <a:uLnTx/>
              <a:uFillTx/>
              <a:latin typeface="Roboto"/>
              <a:ea typeface="思源黑体 CN Regular"/>
              <a:cs typeface="+mn-cs"/>
            </a:endParaRPr>
          </a:p>
        </p:txBody>
      </p:sp>
      <p:sp>
        <p:nvSpPr>
          <p:cNvPr id="20" name="矩形: 圆角 19">
            <a:extLst>
              <a:ext uri="{FF2B5EF4-FFF2-40B4-BE49-F238E27FC236}">
                <a16:creationId xmlns:a16="http://schemas.microsoft.com/office/drawing/2014/main" id="{E671FC0E-1360-469B-91FB-4BFBD0959DB4}"/>
              </a:ext>
            </a:extLst>
          </p:cNvPr>
          <p:cNvSpPr/>
          <p:nvPr/>
        </p:nvSpPr>
        <p:spPr>
          <a:xfrm>
            <a:off x="7120860" y="2378857"/>
            <a:ext cx="985912" cy="307778"/>
          </a:xfrm>
          <a:prstGeom prst="roundRect">
            <a:avLst>
              <a:gd name="adj" fmla="val 50000"/>
            </a:avLst>
          </a:prstGeom>
          <a:solidFill>
            <a:schemeClr val="accent1"/>
          </a:solidFill>
          <a:ln w="6350" cap="flat">
            <a:noFill/>
            <a:prstDash val="solid"/>
            <a:round/>
          </a:ln>
        </p:spPr>
        <p:style>
          <a:lnRef idx="0">
            <a:srgbClr val="FFFFFF"/>
          </a:lnRef>
          <a:fillRef idx="0">
            <a:srgbClr val="FFFFFF"/>
          </a:fillRef>
          <a:effectRef idx="0">
            <a:srgbClr val="FFFFFF"/>
          </a:effectRef>
          <a:fontRef idx="none"/>
        </p:style>
        <p:txBody>
          <a:bodyPr rot="0" spcFirstLastPara="1" vertOverflow="overflow" horzOverflow="overflow" vert="horz" wrap="square" lIns="45718" tIns="45718" rIns="45718" bIns="45718" numCol="1" spcCol="38100" rtlCol="0"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prstClr val="white">
                  <a:lumMod val="85000"/>
                </a:prstClr>
              </a:solidFill>
              <a:effectLst/>
              <a:uLnTx/>
              <a:uFillTx/>
              <a:latin typeface="江西拙楷" panose="02010600040101010101" pitchFamily="2" charset="-122"/>
              <a:ea typeface="江西拙楷" panose="02010600040101010101" pitchFamily="2" charset="-122"/>
              <a:cs typeface="+mn-cs"/>
            </a:endParaRPr>
          </a:p>
        </p:txBody>
      </p:sp>
      <p:sp>
        <p:nvSpPr>
          <p:cNvPr id="21" name="文本框 20">
            <a:extLst>
              <a:ext uri="{FF2B5EF4-FFF2-40B4-BE49-F238E27FC236}">
                <a16:creationId xmlns:a16="http://schemas.microsoft.com/office/drawing/2014/main" id="{8321389E-E338-4BE6-9B08-7E823D4B54B5}"/>
              </a:ext>
            </a:extLst>
          </p:cNvPr>
          <p:cNvSpPr txBox="1"/>
          <p:nvPr/>
        </p:nvSpPr>
        <p:spPr>
          <a:xfrm>
            <a:off x="7408753" y="2378858"/>
            <a:ext cx="386645" cy="307777"/>
          </a:xfrm>
          <a:prstGeom prst="rect">
            <a:avLst/>
          </a:prstGeom>
          <a:solidFill>
            <a:schemeClr val="accent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a:ea typeface="思源黑体 CN Regular"/>
                <a:cs typeface="+mn-cs"/>
              </a:rPr>
              <a:t>03</a:t>
            </a:r>
            <a:endParaRPr kumimoji="0" lang="zh-CN" altLang="en-US" sz="1400" b="0" i="0" u="none" strike="noStrike" kern="1200" cap="none" spc="0" normalizeH="0" baseline="0" noProof="0" dirty="0">
              <a:ln>
                <a:noFill/>
              </a:ln>
              <a:solidFill>
                <a:prstClr val="white"/>
              </a:solidFill>
              <a:effectLst/>
              <a:uLnTx/>
              <a:uFillTx/>
              <a:latin typeface="Roboto"/>
              <a:ea typeface="思源黑体 CN Regular"/>
              <a:cs typeface="+mn-cs"/>
            </a:endParaRPr>
          </a:p>
        </p:txBody>
      </p:sp>
      <p:sp>
        <p:nvSpPr>
          <p:cNvPr id="22" name="矩形: 圆角 21">
            <a:extLst>
              <a:ext uri="{FF2B5EF4-FFF2-40B4-BE49-F238E27FC236}">
                <a16:creationId xmlns:a16="http://schemas.microsoft.com/office/drawing/2014/main" id="{E00F824B-33B4-439F-8DC4-D091F56D7E37}"/>
              </a:ext>
            </a:extLst>
          </p:cNvPr>
          <p:cNvSpPr/>
          <p:nvPr/>
        </p:nvSpPr>
        <p:spPr>
          <a:xfrm>
            <a:off x="10144752" y="2378857"/>
            <a:ext cx="985912" cy="307778"/>
          </a:xfrm>
          <a:prstGeom prst="roundRect">
            <a:avLst>
              <a:gd name="adj" fmla="val 50000"/>
            </a:avLst>
          </a:prstGeom>
          <a:solidFill>
            <a:schemeClr val="accent1"/>
          </a:solidFill>
          <a:ln w="6350" cap="flat">
            <a:noFill/>
            <a:prstDash val="solid"/>
            <a:round/>
          </a:ln>
        </p:spPr>
        <p:style>
          <a:lnRef idx="0">
            <a:srgbClr val="FFFFFF"/>
          </a:lnRef>
          <a:fillRef idx="0">
            <a:srgbClr val="FFFFFF"/>
          </a:fillRef>
          <a:effectRef idx="0">
            <a:srgbClr val="FFFFFF"/>
          </a:effectRef>
          <a:fontRef idx="none"/>
        </p:style>
        <p:txBody>
          <a:bodyPr rot="0" spcFirstLastPara="1" vertOverflow="overflow" horzOverflow="overflow" vert="horz" wrap="square" lIns="45718" tIns="45718" rIns="45718" bIns="45718" numCol="1" spcCol="38100" rtlCol="0"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zh-CN" altLang="en-US" sz="1400" b="1" i="0" u="none" strike="noStrike" kern="1200" cap="none" spc="0" normalizeH="0" baseline="0" noProof="0" dirty="0">
              <a:ln>
                <a:noFill/>
              </a:ln>
              <a:solidFill>
                <a:prstClr val="white">
                  <a:lumMod val="85000"/>
                </a:prstClr>
              </a:solidFill>
              <a:effectLst/>
              <a:uLnTx/>
              <a:uFillTx/>
              <a:latin typeface="江西拙楷" panose="02010600040101010101" pitchFamily="2" charset="-122"/>
              <a:ea typeface="江西拙楷" panose="02010600040101010101" pitchFamily="2" charset="-122"/>
              <a:cs typeface="+mn-cs"/>
            </a:endParaRPr>
          </a:p>
        </p:txBody>
      </p:sp>
      <p:sp>
        <p:nvSpPr>
          <p:cNvPr id="23" name="文本框 22">
            <a:extLst>
              <a:ext uri="{FF2B5EF4-FFF2-40B4-BE49-F238E27FC236}">
                <a16:creationId xmlns:a16="http://schemas.microsoft.com/office/drawing/2014/main" id="{A5518451-7312-423D-B102-A3725B7FA0FE}"/>
              </a:ext>
            </a:extLst>
          </p:cNvPr>
          <p:cNvSpPr txBox="1"/>
          <p:nvPr/>
        </p:nvSpPr>
        <p:spPr>
          <a:xfrm>
            <a:off x="10420904" y="2378858"/>
            <a:ext cx="386645" cy="307777"/>
          </a:xfrm>
          <a:prstGeom prst="rect">
            <a:avLst/>
          </a:prstGeom>
          <a:solidFill>
            <a:schemeClr val="accent1"/>
          </a:solid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Roboto"/>
                <a:ea typeface="思源黑体 CN Regular"/>
                <a:cs typeface="+mn-cs"/>
              </a:rPr>
              <a:t>04</a:t>
            </a:r>
            <a:endParaRPr kumimoji="0" lang="zh-CN" altLang="en-US" sz="1400" b="0" i="0" u="none" strike="noStrike" kern="1200" cap="none" spc="0" normalizeH="0" baseline="0" noProof="0" dirty="0">
              <a:ln>
                <a:noFill/>
              </a:ln>
              <a:solidFill>
                <a:prstClr val="white"/>
              </a:solidFill>
              <a:effectLst/>
              <a:uLnTx/>
              <a:uFillTx/>
              <a:latin typeface="Roboto"/>
              <a:ea typeface="思源黑体 CN Regular"/>
              <a:cs typeface="+mn-cs"/>
            </a:endParaRPr>
          </a:p>
        </p:txBody>
      </p:sp>
      <p:sp>
        <p:nvSpPr>
          <p:cNvPr id="24" name="任意多边形: 形状 23">
            <a:extLst>
              <a:ext uri="{FF2B5EF4-FFF2-40B4-BE49-F238E27FC236}">
                <a16:creationId xmlns:a16="http://schemas.microsoft.com/office/drawing/2014/main" id="{C56C3377-1E4E-4857-889B-2EC635714DBD}"/>
              </a:ext>
            </a:extLst>
          </p:cNvPr>
          <p:cNvSpPr/>
          <p:nvPr/>
        </p:nvSpPr>
        <p:spPr>
          <a:xfrm>
            <a:off x="8354828" y="3067958"/>
            <a:ext cx="1831974" cy="87312"/>
          </a:xfrm>
          <a:custGeom>
            <a:avLst/>
            <a:gdLst>
              <a:gd name="connsiteX0" fmla="*/ 1744662 w 1831974"/>
              <a:gd name="connsiteY0" fmla="*/ 0 h 87312"/>
              <a:gd name="connsiteX1" fmla="*/ 1831974 w 1831974"/>
              <a:gd name="connsiteY1" fmla="*/ 87312 h 87312"/>
              <a:gd name="connsiteX2" fmla="*/ 0 w 1831974"/>
              <a:gd name="connsiteY2" fmla="*/ 87312 h 87312"/>
            </a:gdLst>
            <a:ahLst/>
            <a:cxnLst>
              <a:cxn ang="0">
                <a:pos x="connsiteX0" y="connsiteY0"/>
              </a:cxn>
              <a:cxn ang="0">
                <a:pos x="connsiteX1" y="connsiteY1"/>
              </a:cxn>
              <a:cxn ang="0">
                <a:pos x="connsiteX2" y="connsiteY2"/>
              </a:cxn>
            </a:cxnLst>
            <a:rect l="l" t="t" r="r" b="b"/>
            <a:pathLst>
              <a:path w="1831974" h="87312">
                <a:moveTo>
                  <a:pt x="1744662" y="0"/>
                </a:moveTo>
                <a:lnTo>
                  <a:pt x="1831974" y="87312"/>
                </a:lnTo>
                <a:lnTo>
                  <a:pt x="0" y="87312"/>
                </a:lnTo>
              </a:path>
            </a:pathLst>
          </a:custGeom>
          <a:noFill/>
          <a:ln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5" name="任意多边形: 形状 24">
            <a:extLst>
              <a:ext uri="{FF2B5EF4-FFF2-40B4-BE49-F238E27FC236}">
                <a16:creationId xmlns:a16="http://schemas.microsoft.com/office/drawing/2014/main" id="{F8279A88-34E8-41E5-AD96-0B8CABA7AEBE}"/>
              </a:ext>
            </a:extLst>
          </p:cNvPr>
          <p:cNvSpPr/>
          <p:nvPr/>
        </p:nvSpPr>
        <p:spPr>
          <a:xfrm>
            <a:off x="4917740" y="3067958"/>
            <a:ext cx="1831974" cy="87312"/>
          </a:xfrm>
          <a:custGeom>
            <a:avLst/>
            <a:gdLst>
              <a:gd name="connsiteX0" fmla="*/ 1744662 w 1831974"/>
              <a:gd name="connsiteY0" fmla="*/ 0 h 87312"/>
              <a:gd name="connsiteX1" fmla="*/ 1831974 w 1831974"/>
              <a:gd name="connsiteY1" fmla="*/ 87312 h 87312"/>
              <a:gd name="connsiteX2" fmla="*/ 0 w 1831974"/>
              <a:gd name="connsiteY2" fmla="*/ 87312 h 87312"/>
            </a:gdLst>
            <a:ahLst/>
            <a:cxnLst>
              <a:cxn ang="0">
                <a:pos x="connsiteX0" y="connsiteY0"/>
              </a:cxn>
              <a:cxn ang="0">
                <a:pos x="connsiteX1" y="connsiteY1"/>
              </a:cxn>
              <a:cxn ang="0">
                <a:pos x="connsiteX2" y="connsiteY2"/>
              </a:cxn>
            </a:cxnLst>
            <a:rect l="l" t="t" r="r" b="b"/>
            <a:pathLst>
              <a:path w="1831974" h="87312">
                <a:moveTo>
                  <a:pt x="1744662" y="0"/>
                </a:moveTo>
                <a:lnTo>
                  <a:pt x="1831974" y="87312"/>
                </a:lnTo>
                <a:lnTo>
                  <a:pt x="0" y="87312"/>
                </a:lnTo>
              </a:path>
            </a:pathLst>
          </a:custGeom>
          <a:noFill/>
          <a:ln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6" name="任意多边形: 形状 25">
            <a:extLst>
              <a:ext uri="{FF2B5EF4-FFF2-40B4-BE49-F238E27FC236}">
                <a16:creationId xmlns:a16="http://schemas.microsoft.com/office/drawing/2014/main" id="{A298E7C9-2396-4775-A711-146EE9E39763}"/>
              </a:ext>
            </a:extLst>
          </p:cNvPr>
          <p:cNvSpPr/>
          <p:nvPr/>
        </p:nvSpPr>
        <p:spPr>
          <a:xfrm>
            <a:off x="2304543" y="3067958"/>
            <a:ext cx="1831974" cy="87312"/>
          </a:xfrm>
          <a:custGeom>
            <a:avLst/>
            <a:gdLst>
              <a:gd name="connsiteX0" fmla="*/ 1744662 w 1831974"/>
              <a:gd name="connsiteY0" fmla="*/ 0 h 87312"/>
              <a:gd name="connsiteX1" fmla="*/ 1831974 w 1831974"/>
              <a:gd name="connsiteY1" fmla="*/ 87312 h 87312"/>
              <a:gd name="connsiteX2" fmla="*/ 0 w 1831974"/>
              <a:gd name="connsiteY2" fmla="*/ 87312 h 87312"/>
            </a:gdLst>
            <a:ahLst/>
            <a:cxnLst>
              <a:cxn ang="0">
                <a:pos x="connsiteX0" y="connsiteY0"/>
              </a:cxn>
              <a:cxn ang="0">
                <a:pos x="connsiteX1" y="connsiteY1"/>
              </a:cxn>
              <a:cxn ang="0">
                <a:pos x="connsiteX2" y="connsiteY2"/>
              </a:cxn>
            </a:cxnLst>
            <a:rect l="l" t="t" r="r" b="b"/>
            <a:pathLst>
              <a:path w="1831974" h="87312">
                <a:moveTo>
                  <a:pt x="1744662" y="0"/>
                </a:moveTo>
                <a:lnTo>
                  <a:pt x="1831974" y="87312"/>
                </a:lnTo>
                <a:lnTo>
                  <a:pt x="0" y="87312"/>
                </a:lnTo>
              </a:path>
            </a:pathLst>
          </a:custGeom>
          <a:noFill/>
          <a:ln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Tree>
    <p:custDataLst>
      <p:tags r:id="rId1"/>
    </p:custDataLst>
    <p:extLst>
      <p:ext uri="{BB962C8B-B14F-4D97-AF65-F5344CB8AC3E}">
        <p14:creationId xmlns:p14="http://schemas.microsoft.com/office/powerpoint/2010/main" val="271987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50F8BEDC-5EBD-BE04-91AC-BE650315259B}"/>
              </a:ext>
            </a:extLst>
          </p:cNvPr>
          <p:cNvSpPr>
            <a:spLocks noGrp="1"/>
          </p:cNvSpPr>
          <p:nvPr>
            <p:ph type="body" sz="quarter" idx="13"/>
          </p:nvPr>
        </p:nvSpPr>
        <p:spPr>
          <a:xfrm>
            <a:off x="660400" y="1905001"/>
            <a:ext cx="7961086" cy="2481262"/>
          </a:xfrm>
        </p:spPr>
        <p:txBody>
          <a:bodyPr>
            <a:normAutofit/>
          </a:bodyPr>
          <a:lstStyle/>
          <a:p>
            <a:r>
              <a:rPr lang="zh-CN" altLang="en-US" sz="7200" b="0" dirty="0">
                <a:solidFill>
                  <a:schemeClr val="accent1"/>
                </a:solidFill>
              </a:rPr>
              <a:t>谢谢</a:t>
            </a:r>
            <a:r>
              <a:rPr lang="en-US" altLang="zh-CN" sz="7200" b="0" dirty="0">
                <a:solidFill>
                  <a:schemeClr val="accent1"/>
                </a:solidFill>
              </a:rPr>
              <a:t>!</a:t>
            </a:r>
          </a:p>
          <a:p>
            <a:r>
              <a:rPr lang="zh-CN" altLang="en-US" sz="7200" b="0" dirty="0">
                <a:solidFill>
                  <a:schemeClr val="accent1"/>
                </a:solidFill>
              </a:rPr>
              <a:t>老师的聆听与指导</a:t>
            </a:r>
          </a:p>
        </p:txBody>
      </p:sp>
      <p:sp>
        <p:nvSpPr>
          <p:cNvPr id="6" name="文本框 5">
            <a:extLst>
              <a:ext uri="{FF2B5EF4-FFF2-40B4-BE49-F238E27FC236}">
                <a16:creationId xmlns:a16="http://schemas.microsoft.com/office/drawing/2014/main" id="{5901B708-D705-424D-9345-8E0F366E5676}"/>
              </a:ext>
            </a:extLst>
          </p:cNvPr>
          <p:cNvSpPr txBox="1"/>
          <p:nvPr/>
        </p:nvSpPr>
        <p:spPr>
          <a:xfrm>
            <a:off x="600964"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8" name="文本框 7">
            <a:extLst>
              <a:ext uri="{FF2B5EF4-FFF2-40B4-BE49-F238E27FC236}">
                <a16:creationId xmlns:a16="http://schemas.microsoft.com/office/drawing/2014/main" id="{7049A9A8-1945-4A89-9881-836DBD691EE6}"/>
              </a:ext>
            </a:extLst>
          </p:cNvPr>
          <p:cNvSpPr txBox="1"/>
          <p:nvPr/>
        </p:nvSpPr>
        <p:spPr>
          <a:xfrm>
            <a:off x="10810518" y="6052006"/>
            <a:ext cx="732893" cy="261610"/>
          </a:xfrm>
          <a:prstGeom prst="rect">
            <a:avLst/>
          </a:prstGeom>
          <a:noFill/>
        </p:spPr>
        <p:txBody>
          <a:bodyPr wrap="none" rtlCol="0">
            <a:spAutoFit/>
          </a:bodyPr>
          <a:lstStyle/>
          <a:p>
            <a:pPr algn="r"/>
            <a:r>
              <a:rPr lang="en-US" altLang="zh-CN" sz="1100" dirty="0">
                <a:solidFill>
                  <a:schemeClr val="accent1"/>
                </a:solidFill>
              </a:rPr>
              <a:t>2023/5/6</a:t>
            </a:r>
            <a:endParaRPr lang="zh-CN" altLang="en-US" sz="1100" dirty="0">
              <a:solidFill>
                <a:schemeClr val="accent1"/>
              </a:solidFill>
            </a:endParaRPr>
          </a:p>
        </p:txBody>
      </p:sp>
      <p:sp>
        <p:nvSpPr>
          <p:cNvPr id="9" name="文本框 8">
            <a:extLst>
              <a:ext uri="{FF2B5EF4-FFF2-40B4-BE49-F238E27FC236}">
                <a16:creationId xmlns:a16="http://schemas.microsoft.com/office/drawing/2014/main" id="{1668DAE1-840B-4CB7-B8CF-24DCDEACD928}"/>
              </a:ext>
            </a:extLst>
          </p:cNvPr>
          <p:cNvSpPr txBox="1"/>
          <p:nvPr/>
        </p:nvSpPr>
        <p:spPr>
          <a:xfrm>
            <a:off x="648589" y="6052006"/>
            <a:ext cx="857927" cy="261610"/>
          </a:xfrm>
          <a:prstGeom prst="rect">
            <a:avLst/>
          </a:prstGeom>
          <a:noFill/>
        </p:spPr>
        <p:txBody>
          <a:bodyPr wrap="none" rtlCol="0">
            <a:spAutoFit/>
          </a:bodyPr>
          <a:lstStyle/>
          <a:p>
            <a:r>
              <a:rPr lang="en-US" altLang="zh-CN" sz="1100" dirty="0">
                <a:solidFill>
                  <a:schemeClr val="accent1"/>
                </a:solidFill>
              </a:rPr>
              <a:t>FIGHTING</a:t>
            </a:r>
            <a:endParaRPr lang="zh-CN" altLang="en-US" sz="1100" dirty="0">
              <a:solidFill>
                <a:schemeClr val="accent1"/>
              </a:solidFill>
            </a:endParaRP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31A0076F-FC7A-4F7B-97FA-A93F4559C1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
        <p:nvSpPr>
          <p:cNvPr id="2" name="日期占位符 1">
            <a:extLst>
              <a:ext uri="{FF2B5EF4-FFF2-40B4-BE49-F238E27FC236}">
                <a16:creationId xmlns:a16="http://schemas.microsoft.com/office/drawing/2014/main" id="{AD2EBBA3-E021-47D2-8F39-37DF0363427F}"/>
              </a:ext>
            </a:extLst>
          </p:cNvPr>
          <p:cNvSpPr>
            <a:spLocks noGrp="1"/>
          </p:cNvSpPr>
          <p:nvPr>
            <p:ph type="dt" sz="half" idx="10"/>
          </p:nvPr>
        </p:nvSpPr>
        <p:spPr/>
        <p:txBody>
          <a:bodyPr/>
          <a:lstStyle/>
          <a:p>
            <a:fld id="{EAD42F6B-5639-485A-B3BF-6B0F6C62D360}" type="datetime1">
              <a:rPr lang="zh-CN" altLang="en-US" smtClean="0"/>
              <a:t>2023/7/9</a:t>
            </a:fld>
            <a:endParaRPr lang="zh-CN" altLang="en-US" dirty="0"/>
          </a:p>
        </p:txBody>
      </p:sp>
      <p:sp>
        <p:nvSpPr>
          <p:cNvPr id="3" name="页脚占位符 2">
            <a:extLst>
              <a:ext uri="{FF2B5EF4-FFF2-40B4-BE49-F238E27FC236}">
                <a16:creationId xmlns:a16="http://schemas.microsoft.com/office/drawing/2014/main" id="{99EE0104-F644-4211-B21E-008CF7946502}"/>
              </a:ext>
            </a:extLst>
          </p:cNvPr>
          <p:cNvSpPr>
            <a:spLocks noGrp="1"/>
          </p:cNvSpPr>
          <p:nvPr>
            <p:ph type="ftr" sz="quarter" idx="11"/>
          </p:nvPr>
        </p:nvSpPr>
        <p:spPr/>
        <p:txBody>
          <a:bodyPr/>
          <a:lstStyle/>
          <a:p>
            <a:r>
              <a:rPr lang="af-ZA" altLang="zh-CN"/>
              <a:t>www.51pptmoban.com</a:t>
            </a:r>
            <a:endParaRPr lang="af-ZA" altLang="zh-CN" dirty="0"/>
          </a:p>
        </p:txBody>
      </p:sp>
      <p:sp>
        <p:nvSpPr>
          <p:cNvPr id="5" name="灯片编号占位符 4">
            <a:extLst>
              <a:ext uri="{FF2B5EF4-FFF2-40B4-BE49-F238E27FC236}">
                <a16:creationId xmlns:a16="http://schemas.microsoft.com/office/drawing/2014/main" id="{406DDD8F-D129-417F-BA3D-FAC2D9800509}"/>
              </a:ext>
            </a:extLst>
          </p:cNvPr>
          <p:cNvSpPr>
            <a:spLocks noGrp="1"/>
          </p:cNvSpPr>
          <p:nvPr>
            <p:ph type="sldNum" sz="quarter" idx="12"/>
          </p:nvPr>
        </p:nvSpPr>
        <p:spPr/>
        <p:txBody>
          <a:bodyPr/>
          <a:lstStyle/>
          <a:p>
            <a:fld id="{7F65B630-C7FF-41C0-9923-C5E5E29EED81}" type="slidenum">
              <a:rPr lang="zh-CN" altLang="en-US" smtClean="0"/>
              <a:t>16</a:t>
            </a:fld>
            <a:endParaRPr lang="zh-CN" altLang="en-US"/>
          </a:p>
        </p:txBody>
      </p:sp>
    </p:spTree>
    <p:extLst>
      <p:ext uri="{BB962C8B-B14F-4D97-AF65-F5344CB8AC3E}">
        <p14:creationId xmlns:p14="http://schemas.microsoft.com/office/powerpoint/2010/main" val="3049345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君君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id="{09FC516E-BDFE-42EA-AA2E-F04DA5064E74}"/>
              </a:ext>
            </a:extLst>
          </p:cNvPr>
          <p:cNvSpPr/>
          <p:nvPr/>
        </p:nvSpPr>
        <p:spPr>
          <a:xfrm>
            <a:off x="874713" y="2949691"/>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01</a:t>
            </a:r>
            <a:endParaRPr lang="zh-CN" altLang="en-US" sz="2000" dirty="0">
              <a:latin typeface="江西拙楷" panose="02010600040101010101" pitchFamily="2" charset="-122"/>
              <a:ea typeface="江西拙楷" panose="02010600040101010101" pitchFamily="2" charset="-122"/>
            </a:endParaRPr>
          </a:p>
        </p:txBody>
      </p:sp>
      <p:sp>
        <p:nvSpPr>
          <p:cNvPr id="81" name="文本框 80">
            <a:extLst>
              <a:ext uri="{FF2B5EF4-FFF2-40B4-BE49-F238E27FC236}">
                <a16:creationId xmlns:a16="http://schemas.microsoft.com/office/drawing/2014/main" id="{770C8FDF-7A4E-4033-9C21-6261FF50D1AD}"/>
              </a:ext>
            </a:extLst>
          </p:cNvPr>
          <p:cNvSpPr txBox="1"/>
          <p:nvPr/>
        </p:nvSpPr>
        <p:spPr>
          <a:xfrm>
            <a:off x="1774935" y="3480580"/>
            <a:ext cx="1826141" cy="338554"/>
          </a:xfrm>
          <a:prstGeom prst="rect">
            <a:avLst/>
          </a:prstGeom>
          <a:noFill/>
        </p:spPr>
        <p:txBody>
          <a:bodyPr wrap="none" rtlCol="0">
            <a:spAutoFit/>
          </a:bodyPr>
          <a:lstStyle/>
          <a:p>
            <a:r>
              <a:rPr lang="zh-CN" altLang="en-US" sz="1600" dirty="0"/>
              <a:t>单击此处修改内容</a:t>
            </a:r>
          </a:p>
        </p:txBody>
      </p:sp>
      <p:sp>
        <p:nvSpPr>
          <p:cNvPr id="82" name="文本框 81">
            <a:extLst>
              <a:ext uri="{FF2B5EF4-FFF2-40B4-BE49-F238E27FC236}">
                <a16:creationId xmlns:a16="http://schemas.microsoft.com/office/drawing/2014/main" id="{ECED9B78-3E10-439A-8E4B-1151FF23CC65}"/>
              </a:ext>
            </a:extLst>
          </p:cNvPr>
          <p:cNvSpPr txBox="1"/>
          <p:nvPr/>
        </p:nvSpPr>
        <p:spPr>
          <a:xfrm>
            <a:off x="1774935" y="3027449"/>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62" name="椭圆 161">
            <a:extLst>
              <a:ext uri="{FF2B5EF4-FFF2-40B4-BE49-F238E27FC236}">
                <a16:creationId xmlns:a16="http://schemas.microsoft.com/office/drawing/2014/main" id="{6365BAFE-210B-4762-B643-6F98C8BBD815}"/>
              </a:ext>
            </a:extLst>
          </p:cNvPr>
          <p:cNvSpPr/>
          <p:nvPr/>
        </p:nvSpPr>
        <p:spPr>
          <a:xfrm>
            <a:off x="4743388" y="2949691"/>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02</a:t>
            </a:r>
            <a:endParaRPr lang="zh-CN" altLang="en-US" sz="2000" dirty="0">
              <a:latin typeface="江西拙楷" panose="02010600040101010101" pitchFamily="2" charset="-122"/>
              <a:ea typeface="江西拙楷" panose="02010600040101010101" pitchFamily="2" charset="-122"/>
            </a:endParaRPr>
          </a:p>
        </p:txBody>
      </p:sp>
      <p:sp>
        <p:nvSpPr>
          <p:cNvPr id="163" name="文本框 162">
            <a:extLst>
              <a:ext uri="{FF2B5EF4-FFF2-40B4-BE49-F238E27FC236}">
                <a16:creationId xmlns:a16="http://schemas.microsoft.com/office/drawing/2014/main" id="{CDBCCA55-2A1C-4AFD-99A9-EC8FA39C9E5A}"/>
              </a:ext>
            </a:extLst>
          </p:cNvPr>
          <p:cNvSpPr txBox="1"/>
          <p:nvPr/>
        </p:nvSpPr>
        <p:spPr>
          <a:xfrm>
            <a:off x="5643610" y="3480580"/>
            <a:ext cx="1826141" cy="338554"/>
          </a:xfrm>
          <a:prstGeom prst="rect">
            <a:avLst/>
          </a:prstGeom>
          <a:noFill/>
        </p:spPr>
        <p:txBody>
          <a:bodyPr wrap="none" rtlCol="0">
            <a:spAutoFit/>
          </a:bodyPr>
          <a:lstStyle/>
          <a:p>
            <a:r>
              <a:rPr lang="zh-CN" altLang="en-US" sz="1600" dirty="0"/>
              <a:t>单击此处修改内容</a:t>
            </a:r>
          </a:p>
        </p:txBody>
      </p:sp>
      <p:sp>
        <p:nvSpPr>
          <p:cNvPr id="164" name="文本框 163">
            <a:extLst>
              <a:ext uri="{FF2B5EF4-FFF2-40B4-BE49-F238E27FC236}">
                <a16:creationId xmlns:a16="http://schemas.microsoft.com/office/drawing/2014/main" id="{5AF0F644-C7BF-4B0F-AD62-2278F658F5AC}"/>
              </a:ext>
            </a:extLst>
          </p:cNvPr>
          <p:cNvSpPr txBox="1"/>
          <p:nvPr/>
        </p:nvSpPr>
        <p:spPr>
          <a:xfrm>
            <a:off x="5643610" y="3027449"/>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65" name="椭圆 164">
            <a:extLst>
              <a:ext uri="{FF2B5EF4-FFF2-40B4-BE49-F238E27FC236}">
                <a16:creationId xmlns:a16="http://schemas.microsoft.com/office/drawing/2014/main" id="{12A581CA-B94F-4980-9826-DDC5EC15C4F1}"/>
              </a:ext>
            </a:extLst>
          </p:cNvPr>
          <p:cNvSpPr/>
          <p:nvPr/>
        </p:nvSpPr>
        <p:spPr>
          <a:xfrm>
            <a:off x="8612064" y="2949691"/>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03</a:t>
            </a:r>
            <a:endParaRPr lang="zh-CN" altLang="en-US" sz="2000" dirty="0">
              <a:latin typeface="江西拙楷" panose="02010600040101010101" pitchFamily="2" charset="-122"/>
              <a:ea typeface="江西拙楷" panose="02010600040101010101" pitchFamily="2" charset="-122"/>
            </a:endParaRPr>
          </a:p>
        </p:txBody>
      </p:sp>
      <p:sp>
        <p:nvSpPr>
          <p:cNvPr id="166" name="文本框 165">
            <a:extLst>
              <a:ext uri="{FF2B5EF4-FFF2-40B4-BE49-F238E27FC236}">
                <a16:creationId xmlns:a16="http://schemas.microsoft.com/office/drawing/2014/main" id="{207948AE-A371-4688-BD74-82A019FF3658}"/>
              </a:ext>
            </a:extLst>
          </p:cNvPr>
          <p:cNvSpPr txBox="1"/>
          <p:nvPr/>
        </p:nvSpPr>
        <p:spPr>
          <a:xfrm>
            <a:off x="9512286" y="3480580"/>
            <a:ext cx="1826141" cy="338554"/>
          </a:xfrm>
          <a:prstGeom prst="rect">
            <a:avLst/>
          </a:prstGeom>
          <a:noFill/>
        </p:spPr>
        <p:txBody>
          <a:bodyPr wrap="none" rtlCol="0">
            <a:spAutoFit/>
          </a:bodyPr>
          <a:lstStyle/>
          <a:p>
            <a:r>
              <a:rPr lang="zh-CN" altLang="en-US" sz="1600" dirty="0"/>
              <a:t>单击此处修改内容</a:t>
            </a:r>
          </a:p>
        </p:txBody>
      </p:sp>
      <p:sp>
        <p:nvSpPr>
          <p:cNvPr id="167" name="文本框 166">
            <a:extLst>
              <a:ext uri="{FF2B5EF4-FFF2-40B4-BE49-F238E27FC236}">
                <a16:creationId xmlns:a16="http://schemas.microsoft.com/office/drawing/2014/main" id="{1758D043-0FB8-4A11-9035-55AA80D4460A}"/>
              </a:ext>
            </a:extLst>
          </p:cNvPr>
          <p:cNvSpPr txBox="1"/>
          <p:nvPr/>
        </p:nvSpPr>
        <p:spPr>
          <a:xfrm>
            <a:off x="9512286" y="3027449"/>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72" name="椭圆 171">
            <a:extLst>
              <a:ext uri="{FF2B5EF4-FFF2-40B4-BE49-F238E27FC236}">
                <a16:creationId xmlns:a16="http://schemas.microsoft.com/office/drawing/2014/main" id="{04CF4DC1-CD5B-423F-8CB1-714B4C5047DD}"/>
              </a:ext>
            </a:extLst>
          </p:cNvPr>
          <p:cNvSpPr/>
          <p:nvPr/>
        </p:nvSpPr>
        <p:spPr>
          <a:xfrm>
            <a:off x="874713" y="4793005"/>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04</a:t>
            </a:r>
            <a:endParaRPr lang="zh-CN" altLang="en-US" sz="2000" dirty="0">
              <a:latin typeface="江西拙楷" panose="02010600040101010101" pitchFamily="2" charset="-122"/>
              <a:ea typeface="江西拙楷" panose="02010600040101010101" pitchFamily="2" charset="-122"/>
            </a:endParaRPr>
          </a:p>
        </p:txBody>
      </p:sp>
      <p:sp>
        <p:nvSpPr>
          <p:cNvPr id="173" name="文本框 172">
            <a:extLst>
              <a:ext uri="{FF2B5EF4-FFF2-40B4-BE49-F238E27FC236}">
                <a16:creationId xmlns:a16="http://schemas.microsoft.com/office/drawing/2014/main" id="{BCB3F6E4-F9D9-40F1-9125-C5B52DDB4E18}"/>
              </a:ext>
            </a:extLst>
          </p:cNvPr>
          <p:cNvSpPr txBox="1"/>
          <p:nvPr/>
        </p:nvSpPr>
        <p:spPr>
          <a:xfrm>
            <a:off x="1774935" y="5323894"/>
            <a:ext cx="1826141" cy="338554"/>
          </a:xfrm>
          <a:prstGeom prst="rect">
            <a:avLst/>
          </a:prstGeom>
          <a:noFill/>
        </p:spPr>
        <p:txBody>
          <a:bodyPr wrap="none" rtlCol="0">
            <a:spAutoFit/>
          </a:bodyPr>
          <a:lstStyle/>
          <a:p>
            <a:r>
              <a:rPr lang="zh-CN" altLang="en-US" sz="1600" dirty="0"/>
              <a:t>单击此处修改内容</a:t>
            </a:r>
          </a:p>
        </p:txBody>
      </p:sp>
      <p:sp>
        <p:nvSpPr>
          <p:cNvPr id="174" name="文本框 173">
            <a:extLst>
              <a:ext uri="{FF2B5EF4-FFF2-40B4-BE49-F238E27FC236}">
                <a16:creationId xmlns:a16="http://schemas.microsoft.com/office/drawing/2014/main" id="{F16CC4DB-5212-4824-9CEE-DEE42A93C66C}"/>
              </a:ext>
            </a:extLst>
          </p:cNvPr>
          <p:cNvSpPr txBox="1"/>
          <p:nvPr/>
        </p:nvSpPr>
        <p:spPr>
          <a:xfrm>
            <a:off x="1774935" y="4870763"/>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76" name="椭圆 175">
            <a:extLst>
              <a:ext uri="{FF2B5EF4-FFF2-40B4-BE49-F238E27FC236}">
                <a16:creationId xmlns:a16="http://schemas.microsoft.com/office/drawing/2014/main" id="{A8298635-9558-45A7-9B81-749576970C5A}"/>
              </a:ext>
            </a:extLst>
          </p:cNvPr>
          <p:cNvSpPr/>
          <p:nvPr/>
        </p:nvSpPr>
        <p:spPr>
          <a:xfrm>
            <a:off x="4743388" y="4793005"/>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05</a:t>
            </a:r>
            <a:endParaRPr lang="zh-CN" altLang="en-US" sz="2000" dirty="0">
              <a:latin typeface="江西拙楷" panose="02010600040101010101" pitchFamily="2" charset="-122"/>
              <a:ea typeface="江西拙楷" panose="02010600040101010101" pitchFamily="2" charset="-122"/>
            </a:endParaRPr>
          </a:p>
        </p:txBody>
      </p:sp>
      <p:sp>
        <p:nvSpPr>
          <p:cNvPr id="177" name="文本框 176">
            <a:extLst>
              <a:ext uri="{FF2B5EF4-FFF2-40B4-BE49-F238E27FC236}">
                <a16:creationId xmlns:a16="http://schemas.microsoft.com/office/drawing/2014/main" id="{70BFF973-EA92-4650-970A-DDDE00EA7A0D}"/>
              </a:ext>
            </a:extLst>
          </p:cNvPr>
          <p:cNvSpPr txBox="1"/>
          <p:nvPr/>
        </p:nvSpPr>
        <p:spPr>
          <a:xfrm>
            <a:off x="5643610" y="5323894"/>
            <a:ext cx="1826141" cy="338554"/>
          </a:xfrm>
          <a:prstGeom prst="rect">
            <a:avLst/>
          </a:prstGeom>
          <a:noFill/>
        </p:spPr>
        <p:txBody>
          <a:bodyPr wrap="none" rtlCol="0">
            <a:spAutoFit/>
          </a:bodyPr>
          <a:lstStyle/>
          <a:p>
            <a:r>
              <a:rPr lang="zh-CN" altLang="en-US" sz="1600" dirty="0"/>
              <a:t>单击此处修改内容</a:t>
            </a:r>
          </a:p>
        </p:txBody>
      </p:sp>
      <p:sp>
        <p:nvSpPr>
          <p:cNvPr id="178" name="文本框 177">
            <a:extLst>
              <a:ext uri="{FF2B5EF4-FFF2-40B4-BE49-F238E27FC236}">
                <a16:creationId xmlns:a16="http://schemas.microsoft.com/office/drawing/2014/main" id="{52F02931-178E-4DAB-854C-B654F4C9D890}"/>
              </a:ext>
            </a:extLst>
          </p:cNvPr>
          <p:cNvSpPr txBox="1"/>
          <p:nvPr/>
        </p:nvSpPr>
        <p:spPr>
          <a:xfrm>
            <a:off x="5643610" y="4870763"/>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80" name="椭圆 179">
            <a:extLst>
              <a:ext uri="{FF2B5EF4-FFF2-40B4-BE49-F238E27FC236}">
                <a16:creationId xmlns:a16="http://schemas.microsoft.com/office/drawing/2014/main" id="{E2497BE1-F3D0-46B1-A318-89DB43FD531E}"/>
              </a:ext>
            </a:extLst>
          </p:cNvPr>
          <p:cNvSpPr/>
          <p:nvPr/>
        </p:nvSpPr>
        <p:spPr>
          <a:xfrm>
            <a:off x="8612064" y="4793005"/>
            <a:ext cx="900222" cy="9002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江西拙楷" panose="02010600040101010101" pitchFamily="2" charset="-122"/>
                <a:ea typeface="江西拙楷" panose="02010600040101010101" pitchFamily="2" charset="-122"/>
              </a:rPr>
              <a:t>06</a:t>
            </a:r>
            <a:endParaRPr lang="zh-CN" altLang="en-US" sz="2000" dirty="0">
              <a:latin typeface="江西拙楷" panose="02010600040101010101" pitchFamily="2" charset="-122"/>
              <a:ea typeface="江西拙楷" panose="02010600040101010101" pitchFamily="2" charset="-122"/>
            </a:endParaRPr>
          </a:p>
        </p:txBody>
      </p:sp>
      <p:sp>
        <p:nvSpPr>
          <p:cNvPr id="181" name="文本框 180">
            <a:extLst>
              <a:ext uri="{FF2B5EF4-FFF2-40B4-BE49-F238E27FC236}">
                <a16:creationId xmlns:a16="http://schemas.microsoft.com/office/drawing/2014/main" id="{8AE16F95-A725-4B48-BED7-B387531432F4}"/>
              </a:ext>
            </a:extLst>
          </p:cNvPr>
          <p:cNvSpPr txBox="1"/>
          <p:nvPr/>
        </p:nvSpPr>
        <p:spPr>
          <a:xfrm>
            <a:off x="9512286" y="5323894"/>
            <a:ext cx="1826141" cy="338554"/>
          </a:xfrm>
          <a:prstGeom prst="rect">
            <a:avLst/>
          </a:prstGeom>
          <a:noFill/>
        </p:spPr>
        <p:txBody>
          <a:bodyPr wrap="none" rtlCol="0">
            <a:spAutoFit/>
          </a:bodyPr>
          <a:lstStyle/>
          <a:p>
            <a:r>
              <a:rPr lang="zh-CN" altLang="en-US" sz="1600" dirty="0"/>
              <a:t>单击此处修改内容</a:t>
            </a:r>
          </a:p>
        </p:txBody>
      </p:sp>
      <p:sp>
        <p:nvSpPr>
          <p:cNvPr id="182" name="文本框 181">
            <a:extLst>
              <a:ext uri="{FF2B5EF4-FFF2-40B4-BE49-F238E27FC236}">
                <a16:creationId xmlns:a16="http://schemas.microsoft.com/office/drawing/2014/main" id="{9E3F760B-6154-46D2-BE48-B92F29BCA200}"/>
              </a:ext>
            </a:extLst>
          </p:cNvPr>
          <p:cNvSpPr txBox="1"/>
          <p:nvPr/>
        </p:nvSpPr>
        <p:spPr>
          <a:xfrm>
            <a:off x="9512286" y="4870763"/>
            <a:ext cx="1620957" cy="523220"/>
          </a:xfrm>
          <a:prstGeom prst="rect">
            <a:avLst/>
          </a:prstGeom>
          <a:noFill/>
        </p:spPr>
        <p:txBody>
          <a:bodyPr wrap="none" rtlCol="0">
            <a:spAutoFit/>
          </a:bodyPr>
          <a:lstStyle/>
          <a:p>
            <a:r>
              <a:rPr lang="zh-CN" altLang="en-US" sz="2800" dirty="0">
                <a:latin typeface="江西拙楷" panose="02010600040101010101" pitchFamily="2" charset="-122"/>
                <a:ea typeface="江西拙楷" panose="02010600040101010101" pitchFamily="2" charset="-122"/>
              </a:rPr>
              <a:t>标题内容</a:t>
            </a:r>
          </a:p>
        </p:txBody>
      </p:sp>
      <p:sp>
        <p:nvSpPr>
          <p:cNvPr id="184" name="文本占位符 183">
            <a:extLst>
              <a:ext uri="{FF2B5EF4-FFF2-40B4-BE49-F238E27FC236}">
                <a16:creationId xmlns:a16="http://schemas.microsoft.com/office/drawing/2014/main" id="{910C5CF3-9F16-43E8-97CD-28116750A974}"/>
              </a:ext>
            </a:extLst>
          </p:cNvPr>
          <p:cNvSpPr>
            <a:spLocks noGrp="1"/>
          </p:cNvSpPr>
          <p:nvPr>
            <p:ph type="body" sz="quarter" idx="14"/>
          </p:nvPr>
        </p:nvSpPr>
        <p:spPr>
          <a:xfrm>
            <a:off x="4677719" y="1372060"/>
            <a:ext cx="2836562" cy="594626"/>
          </a:xfrm>
        </p:spPr>
        <p:txBody>
          <a:bodyPr/>
          <a:lstStyle/>
          <a:p>
            <a:r>
              <a:rPr lang="zh-CN" altLang="en-US" sz="7200" b="0" dirty="0">
                <a:solidFill>
                  <a:schemeClr val="accent1"/>
                </a:solidFill>
                <a:latin typeface="江西拙楷" panose="02010600040101010101" pitchFamily="2" charset="-122"/>
                <a:ea typeface="江西拙楷" panose="02010600040101010101" pitchFamily="2" charset="-122"/>
              </a:rPr>
              <a:t>目 录</a:t>
            </a:r>
          </a:p>
        </p:txBody>
      </p:sp>
      <p:sp>
        <p:nvSpPr>
          <p:cNvPr id="185" name="文本框 184">
            <a:extLst>
              <a:ext uri="{FF2B5EF4-FFF2-40B4-BE49-F238E27FC236}">
                <a16:creationId xmlns:a16="http://schemas.microsoft.com/office/drawing/2014/main" id="{6A6DF452-3F39-4724-9DFA-33BD59587059}"/>
              </a:ext>
            </a:extLst>
          </p:cNvPr>
          <p:cNvSpPr txBox="1"/>
          <p:nvPr/>
        </p:nvSpPr>
        <p:spPr>
          <a:xfrm>
            <a:off x="600964"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normAutofit fontScale="90000"/>
          </a:bodyPr>
          <a:lstStyle/>
          <a:p>
            <a:r>
              <a:rPr lang="zh-CN" altLang="en-US" sz="6600" b="0" dirty="0">
                <a:solidFill>
                  <a:schemeClr val="accent1"/>
                </a:solidFill>
              </a:rPr>
              <a:t>标题内容</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lnSpcReduction="10000"/>
          </a:bodyPr>
          <a:lstStyle/>
          <a:p>
            <a:r>
              <a:rPr lang="zh-CN" altLang="en-US" sz="2800" dirty="0">
                <a:solidFill>
                  <a:schemeClr val="accent1"/>
                </a:solidFill>
              </a:rPr>
              <a:t>单击此处修改内容</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1936296" y="2600102"/>
            <a:ext cx="1921329" cy="1883490"/>
          </a:xfrm>
        </p:spPr>
        <p:txBody>
          <a:bodyPr/>
          <a:lstStyle/>
          <a:p>
            <a:r>
              <a:rPr lang="en-US" altLang="zh-CN" sz="13800" dirty="0">
                <a:solidFill>
                  <a:schemeClr val="accent1"/>
                </a:solidFill>
              </a:rPr>
              <a:t>01</a:t>
            </a:r>
            <a:endParaRPr lang="zh-CN" altLang="en-US" sz="13800" dirty="0">
              <a:solidFill>
                <a:schemeClr val="accent1"/>
              </a:solidFill>
            </a:endParaRPr>
          </a:p>
        </p:txBody>
      </p:sp>
      <p:sp>
        <p:nvSpPr>
          <p:cNvPr id="4" name="日期占位符 3">
            <a:extLst>
              <a:ext uri="{FF2B5EF4-FFF2-40B4-BE49-F238E27FC236}">
                <a16:creationId xmlns:a16="http://schemas.microsoft.com/office/drawing/2014/main" id="{61BE865E-F4DA-2C2C-F85C-E23B05FFE19D}"/>
              </a:ext>
            </a:extLst>
          </p:cNvPr>
          <p:cNvSpPr>
            <a:spLocks noGrp="1"/>
          </p:cNvSpPr>
          <p:nvPr>
            <p:ph type="dt" sz="half" idx="14"/>
          </p:nvPr>
        </p:nvSpPr>
        <p:spPr/>
        <p:txBody>
          <a:bodyPr/>
          <a:lstStyle/>
          <a:p>
            <a:fld id="{D963DB72-1BE5-4EA2-AB39-EBE450842C6D}" type="datetime1">
              <a:rPr lang="zh-CN" altLang="en-US" smtClean="0">
                <a:solidFill>
                  <a:schemeClr val="accent1"/>
                </a:solidFill>
              </a:rPr>
              <a:t>2023/7/9</a:t>
            </a:fld>
            <a:endParaRPr lang="zh-CN" altLang="en-US">
              <a:solidFill>
                <a:schemeClr val="accent1"/>
              </a:solidFill>
            </a:endParaRPr>
          </a:p>
        </p:txBody>
      </p:sp>
      <p:sp>
        <p:nvSpPr>
          <p:cNvPr id="5" name="页脚占位符 4">
            <a:extLst>
              <a:ext uri="{FF2B5EF4-FFF2-40B4-BE49-F238E27FC236}">
                <a16:creationId xmlns:a16="http://schemas.microsoft.com/office/drawing/2014/main" id="{B7670321-F0F9-1C1B-52A3-6C74ECAF313D}"/>
              </a:ext>
            </a:extLst>
          </p:cNvPr>
          <p:cNvSpPr>
            <a:spLocks noGrp="1"/>
          </p:cNvSpPr>
          <p:nvPr>
            <p:ph type="ftr" sz="quarter" idx="15"/>
          </p:nvPr>
        </p:nvSpPr>
        <p:spPr/>
        <p:txBody>
          <a:bodyPr/>
          <a:lstStyle/>
          <a:p>
            <a:r>
              <a:rPr lang="af-ZA" altLang="zh-CN" dirty="0">
                <a:solidFill>
                  <a:schemeClr val="accent1"/>
                </a:solidFill>
              </a:rPr>
              <a:t>www.51pptmoban.com</a:t>
            </a:r>
          </a:p>
        </p:txBody>
      </p:sp>
      <p:sp>
        <p:nvSpPr>
          <p:cNvPr id="6" name="灯片编号占位符 5">
            <a:extLst>
              <a:ext uri="{FF2B5EF4-FFF2-40B4-BE49-F238E27FC236}">
                <a16:creationId xmlns:a16="http://schemas.microsoft.com/office/drawing/2014/main" id="{8C96C3F7-00F4-7D3A-A2A0-0B5F1629759A}"/>
              </a:ext>
            </a:extLst>
          </p:cNvPr>
          <p:cNvSpPr>
            <a:spLocks noGrp="1"/>
          </p:cNvSpPr>
          <p:nvPr>
            <p:ph type="sldNum" sz="quarter" idx="16"/>
          </p:nvPr>
        </p:nvSpPr>
        <p:spPr/>
        <p:txBody>
          <a:bodyPr/>
          <a:lstStyle/>
          <a:p>
            <a:fld id="{7F65B630-C7FF-41C0-9923-C5E5E29EED81}" type="slidenum">
              <a:rPr lang="zh-CN" altLang="en-US" smtClean="0">
                <a:solidFill>
                  <a:schemeClr val="accent1"/>
                </a:solidFill>
              </a:rPr>
              <a:t>3</a:t>
            </a:fld>
            <a:endParaRPr lang="zh-CN" altLang="en-US">
              <a:solidFill>
                <a:schemeClr val="accent1"/>
              </a:solidFill>
            </a:endParaRPr>
          </a:p>
        </p:txBody>
      </p:sp>
      <p:sp>
        <p:nvSpPr>
          <p:cNvPr id="8" name="文本框 7">
            <a:extLst>
              <a:ext uri="{FF2B5EF4-FFF2-40B4-BE49-F238E27FC236}">
                <a16:creationId xmlns:a16="http://schemas.microsoft.com/office/drawing/2014/main" id="{0612FA4E-4670-4DBC-AB29-9441307C893B}"/>
              </a:ext>
            </a:extLst>
          </p:cNvPr>
          <p:cNvSpPr txBox="1"/>
          <p:nvPr/>
        </p:nvSpPr>
        <p:spPr>
          <a:xfrm>
            <a:off x="600964"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9998668A-EE3E-4696-A4FB-02FC21AF5D30}"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4</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10" name="矩形 9">
            <a:extLst>
              <a:ext uri="{FF2B5EF4-FFF2-40B4-BE49-F238E27FC236}">
                <a16:creationId xmlns:a16="http://schemas.microsoft.com/office/drawing/2014/main" id="{F5C4C91E-D61B-4DD9-884F-CE8D11A83B5E}"/>
              </a:ext>
            </a:extLst>
          </p:cNvPr>
          <p:cNvSpPr/>
          <p:nvPr/>
        </p:nvSpPr>
        <p:spPr>
          <a:xfrm>
            <a:off x="874713" y="1619877"/>
            <a:ext cx="72000" cy="18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1" name="矩形 10">
            <a:extLst>
              <a:ext uri="{FF2B5EF4-FFF2-40B4-BE49-F238E27FC236}">
                <a16:creationId xmlns:a16="http://schemas.microsoft.com/office/drawing/2014/main" id="{800649F1-2C7B-4D24-8095-BEB23A8C208A}"/>
              </a:ext>
            </a:extLst>
          </p:cNvPr>
          <p:cNvSpPr>
            <a:spLocks/>
          </p:cNvSpPr>
          <p:nvPr/>
        </p:nvSpPr>
        <p:spPr>
          <a:xfrm>
            <a:off x="874713" y="4030766"/>
            <a:ext cx="72000" cy="18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4" name="文本框 13">
            <a:extLst>
              <a:ext uri="{FF2B5EF4-FFF2-40B4-BE49-F238E27FC236}">
                <a16:creationId xmlns:a16="http://schemas.microsoft.com/office/drawing/2014/main" id="{0F1EE64B-F520-4CD4-A693-8BE6B2FF8560}"/>
              </a:ext>
            </a:extLst>
          </p:cNvPr>
          <p:cNvSpPr txBox="1"/>
          <p:nvPr/>
        </p:nvSpPr>
        <p:spPr>
          <a:xfrm>
            <a:off x="984780" y="2019538"/>
            <a:ext cx="3380392" cy="617028"/>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a:t>
            </a:r>
            <a:endParaRPr kumimoji="0" lang="zh-CN" altLang="en-US" sz="1200" b="0" i="0" u="none" strike="noStrike" kern="1200" cap="none" spc="0" normalizeH="0" baseline="0" noProof="0" dirty="0">
              <a:ln>
                <a:noFill/>
              </a:ln>
              <a:effectLst/>
              <a:uLnTx/>
              <a:uFillTx/>
              <a:latin typeface="+mn-ea"/>
            </a:endParaRPr>
          </a:p>
        </p:txBody>
      </p:sp>
      <p:sp>
        <p:nvSpPr>
          <p:cNvPr id="15" name="文本框 14">
            <a:extLst>
              <a:ext uri="{FF2B5EF4-FFF2-40B4-BE49-F238E27FC236}">
                <a16:creationId xmlns:a16="http://schemas.microsoft.com/office/drawing/2014/main" id="{4BE49520-83B0-4288-B1AF-3553C0528F31}"/>
              </a:ext>
            </a:extLst>
          </p:cNvPr>
          <p:cNvSpPr txBox="1"/>
          <p:nvPr/>
        </p:nvSpPr>
        <p:spPr>
          <a:xfrm>
            <a:off x="984780" y="2621389"/>
            <a:ext cx="3380393" cy="894027"/>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单击此处修改文本内容单击此处修改文本内容单击此处修改文本内容单击此处修改文本内容单击此处修改</a:t>
            </a:r>
            <a:endParaRPr kumimoji="0" lang="zh-CN" altLang="en-US" sz="1200" b="0" i="0" u="none" strike="noStrike" kern="1200" cap="none" spc="0" normalizeH="0" baseline="0" noProof="0" dirty="0">
              <a:ln>
                <a:noFill/>
              </a:ln>
              <a:effectLst/>
              <a:uLnTx/>
              <a:uFillTx/>
              <a:latin typeface="+mn-ea"/>
            </a:endParaRPr>
          </a:p>
        </p:txBody>
      </p:sp>
      <p:sp>
        <p:nvSpPr>
          <p:cNvPr id="22" name="文本框 21">
            <a:extLst>
              <a:ext uri="{FF2B5EF4-FFF2-40B4-BE49-F238E27FC236}">
                <a16:creationId xmlns:a16="http://schemas.microsoft.com/office/drawing/2014/main" id="{09EBDBAF-7A13-427E-8208-DC787780DA27}"/>
              </a:ext>
            </a:extLst>
          </p:cNvPr>
          <p:cNvSpPr txBox="1"/>
          <p:nvPr/>
        </p:nvSpPr>
        <p:spPr>
          <a:xfrm>
            <a:off x="1162572" y="1577590"/>
            <a:ext cx="1107996"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24" name="文本框 23">
            <a:extLst>
              <a:ext uri="{FF2B5EF4-FFF2-40B4-BE49-F238E27FC236}">
                <a16:creationId xmlns:a16="http://schemas.microsoft.com/office/drawing/2014/main" id="{49447F63-4ED3-4341-BEC7-D8271485C12C}"/>
              </a:ext>
            </a:extLst>
          </p:cNvPr>
          <p:cNvSpPr txBox="1"/>
          <p:nvPr/>
        </p:nvSpPr>
        <p:spPr>
          <a:xfrm>
            <a:off x="1162572" y="4022346"/>
            <a:ext cx="1107996" cy="369332"/>
          </a:xfrm>
          <a:prstGeom prst="rect">
            <a:avLst/>
          </a:prstGeom>
        </p:spPr>
        <p:txBody>
          <a:bodyPr wrap="none">
            <a:spAutoFit/>
          </a:bodyPr>
          <a:lstStyle>
            <a:defPPr>
              <a:defRPr lang="zh-CN"/>
            </a:defPPr>
            <a:lvl1pPr>
              <a:defRPr>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pic>
        <p:nvPicPr>
          <p:cNvPr id="444" name="图片 443" descr="图片包含 图形用户界面&#10;&#10;描述已自动生成">
            <a:extLst>
              <a:ext uri="{FF2B5EF4-FFF2-40B4-BE49-F238E27FC236}">
                <a16:creationId xmlns:a16="http://schemas.microsoft.com/office/drawing/2014/main" id="{BEB256B0-4B50-40D9-A7AD-6E47C6F4C79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16310" y="1032329"/>
            <a:ext cx="1559380" cy="5406571"/>
          </a:xfrm>
          <a:prstGeom prst="rect">
            <a:avLst/>
          </a:prstGeom>
        </p:spPr>
      </p:pic>
      <p:sp>
        <p:nvSpPr>
          <p:cNvPr id="445" name="文本框 444">
            <a:extLst>
              <a:ext uri="{FF2B5EF4-FFF2-40B4-BE49-F238E27FC236}">
                <a16:creationId xmlns:a16="http://schemas.microsoft.com/office/drawing/2014/main" id="{AA47D667-E022-42AC-B01A-35A9E15482D1}"/>
              </a:ext>
            </a:extLst>
          </p:cNvPr>
          <p:cNvSpPr txBox="1"/>
          <p:nvPr/>
        </p:nvSpPr>
        <p:spPr>
          <a:xfrm>
            <a:off x="984780" y="4426294"/>
            <a:ext cx="3380392" cy="617028"/>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a:t>
            </a:r>
            <a:endParaRPr kumimoji="0" lang="zh-CN" altLang="en-US" sz="1200" b="0" i="0" u="none" strike="noStrike" kern="1200" cap="none" spc="0" normalizeH="0" baseline="0" noProof="0" dirty="0">
              <a:ln>
                <a:noFill/>
              </a:ln>
              <a:effectLst/>
              <a:uLnTx/>
              <a:uFillTx/>
              <a:latin typeface="+mn-ea"/>
            </a:endParaRPr>
          </a:p>
        </p:txBody>
      </p:sp>
      <p:sp>
        <p:nvSpPr>
          <p:cNvPr id="446" name="文本框 445">
            <a:extLst>
              <a:ext uri="{FF2B5EF4-FFF2-40B4-BE49-F238E27FC236}">
                <a16:creationId xmlns:a16="http://schemas.microsoft.com/office/drawing/2014/main" id="{AC400532-59A7-46B6-B377-CEB30EA25AAA}"/>
              </a:ext>
            </a:extLst>
          </p:cNvPr>
          <p:cNvSpPr txBox="1"/>
          <p:nvPr/>
        </p:nvSpPr>
        <p:spPr>
          <a:xfrm>
            <a:off x="984780" y="5028145"/>
            <a:ext cx="3380393" cy="894027"/>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单击此处修改文本内容单击此处修改文本内容单击此处修改文本内容单击此处修改文本内容单击此处修改</a:t>
            </a:r>
            <a:endParaRPr kumimoji="0" lang="zh-CN" altLang="en-US" sz="1200" b="0" i="0" u="none" strike="noStrike" kern="1200" cap="none" spc="0" normalizeH="0" baseline="0" noProof="0" dirty="0">
              <a:ln>
                <a:noFill/>
              </a:ln>
              <a:effectLst/>
              <a:uLnTx/>
              <a:uFillTx/>
              <a:latin typeface="+mn-ea"/>
            </a:endParaRPr>
          </a:p>
        </p:txBody>
      </p:sp>
      <p:sp>
        <p:nvSpPr>
          <p:cNvPr id="447" name="矩形 446">
            <a:extLst>
              <a:ext uri="{FF2B5EF4-FFF2-40B4-BE49-F238E27FC236}">
                <a16:creationId xmlns:a16="http://schemas.microsoft.com/office/drawing/2014/main" id="{4E544D92-B952-4BEB-8688-5308ECECD902}"/>
              </a:ext>
            </a:extLst>
          </p:cNvPr>
          <p:cNvSpPr/>
          <p:nvPr/>
        </p:nvSpPr>
        <p:spPr>
          <a:xfrm>
            <a:off x="7904163" y="1619877"/>
            <a:ext cx="72000" cy="18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48" name="矩形 447">
            <a:extLst>
              <a:ext uri="{FF2B5EF4-FFF2-40B4-BE49-F238E27FC236}">
                <a16:creationId xmlns:a16="http://schemas.microsoft.com/office/drawing/2014/main" id="{994CB680-773D-4FC0-A995-D4D10F3B4405}"/>
              </a:ext>
            </a:extLst>
          </p:cNvPr>
          <p:cNvSpPr>
            <a:spLocks/>
          </p:cNvSpPr>
          <p:nvPr/>
        </p:nvSpPr>
        <p:spPr>
          <a:xfrm>
            <a:off x="7904163" y="4030766"/>
            <a:ext cx="72000" cy="18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49" name="文本框 448">
            <a:extLst>
              <a:ext uri="{FF2B5EF4-FFF2-40B4-BE49-F238E27FC236}">
                <a16:creationId xmlns:a16="http://schemas.microsoft.com/office/drawing/2014/main" id="{D5C1593C-4000-4DD0-8417-79C0CE354EFA}"/>
              </a:ext>
            </a:extLst>
          </p:cNvPr>
          <p:cNvSpPr txBox="1"/>
          <p:nvPr/>
        </p:nvSpPr>
        <p:spPr>
          <a:xfrm>
            <a:off x="8014230" y="2019538"/>
            <a:ext cx="3380392" cy="617028"/>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a:t>
            </a:r>
            <a:endParaRPr kumimoji="0" lang="zh-CN" altLang="en-US" sz="1200" b="0" i="0" u="none" strike="noStrike" kern="1200" cap="none" spc="0" normalizeH="0" baseline="0" noProof="0" dirty="0">
              <a:ln>
                <a:noFill/>
              </a:ln>
              <a:effectLst/>
              <a:uLnTx/>
              <a:uFillTx/>
              <a:latin typeface="+mn-ea"/>
            </a:endParaRPr>
          </a:p>
        </p:txBody>
      </p:sp>
      <p:sp>
        <p:nvSpPr>
          <p:cNvPr id="450" name="文本框 449">
            <a:extLst>
              <a:ext uri="{FF2B5EF4-FFF2-40B4-BE49-F238E27FC236}">
                <a16:creationId xmlns:a16="http://schemas.microsoft.com/office/drawing/2014/main" id="{A2F8ECBE-DD19-4305-A07A-DD646DCA8A46}"/>
              </a:ext>
            </a:extLst>
          </p:cNvPr>
          <p:cNvSpPr txBox="1"/>
          <p:nvPr/>
        </p:nvSpPr>
        <p:spPr>
          <a:xfrm>
            <a:off x="8014230" y="2621389"/>
            <a:ext cx="3380393" cy="894027"/>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单击此处修改文本内容单击此处修改文本内容单击此处修改文本内容单击此处修改文本内容单击此处修改</a:t>
            </a:r>
            <a:endParaRPr kumimoji="0" lang="zh-CN" altLang="en-US" sz="1200" b="0" i="0" u="none" strike="noStrike" kern="1200" cap="none" spc="0" normalizeH="0" baseline="0" noProof="0" dirty="0">
              <a:ln>
                <a:noFill/>
              </a:ln>
              <a:effectLst/>
              <a:uLnTx/>
              <a:uFillTx/>
              <a:latin typeface="+mn-ea"/>
            </a:endParaRPr>
          </a:p>
        </p:txBody>
      </p:sp>
      <p:sp>
        <p:nvSpPr>
          <p:cNvPr id="451" name="文本框 450">
            <a:extLst>
              <a:ext uri="{FF2B5EF4-FFF2-40B4-BE49-F238E27FC236}">
                <a16:creationId xmlns:a16="http://schemas.microsoft.com/office/drawing/2014/main" id="{C3C60E60-675B-4010-A378-57639BE7CA0D}"/>
              </a:ext>
            </a:extLst>
          </p:cNvPr>
          <p:cNvSpPr txBox="1"/>
          <p:nvPr/>
        </p:nvSpPr>
        <p:spPr>
          <a:xfrm>
            <a:off x="8192022" y="1577590"/>
            <a:ext cx="1107996" cy="369332"/>
          </a:xfrm>
          <a:prstGeom prst="rect">
            <a:avLst/>
          </a:prstGeom>
        </p:spPr>
        <p:txBody>
          <a:bodyPr wrap="none">
            <a:spAutoFit/>
          </a:bodyPr>
          <a:lstStyle>
            <a:defPPr>
              <a:defRPr lang="zh-CN"/>
            </a:defPPr>
            <a:lvl1pPr>
              <a:defRPr sz="3200">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452" name="文本框 451">
            <a:extLst>
              <a:ext uri="{FF2B5EF4-FFF2-40B4-BE49-F238E27FC236}">
                <a16:creationId xmlns:a16="http://schemas.microsoft.com/office/drawing/2014/main" id="{1CC43FAE-D1A9-4C79-882C-0B2BC6A6D004}"/>
              </a:ext>
            </a:extLst>
          </p:cNvPr>
          <p:cNvSpPr txBox="1"/>
          <p:nvPr/>
        </p:nvSpPr>
        <p:spPr>
          <a:xfrm>
            <a:off x="8192022" y="4022346"/>
            <a:ext cx="1107996" cy="369332"/>
          </a:xfrm>
          <a:prstGeom prst="rect">
            <a:avLst/>
          </a:prstGeom>
        </p:spPr>
        <p:txBody>
          <a:bodyPr wrap="none">
            <a:spAutoFit/>
          </a:bodyPr>
          <a:lstStyle>
            <a:defPPr>
              <a:defRPr lang="zh-CN"/>
            </a:defPPr>
            <a:lvl1pPr>
              <a:defRPr>
                <a:solidFill>
                  <a:schemeClr val="accent2"/>
                </a:soli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
        <p:nvSpPr>
          <p:cNvPr id="453" name="文本框 452">
            <a:extLst>
              <a:ext uri="{FF2B5EF4-FFF2-40B4-BE49-F238E27FC236}">
                <a16:creationId xmlns:a16="http://schemas.microsoft.com/office/drawing/2014/main" id="{382C6450-FF7B-49E3-BD1E-716C473FF8DC}"/>
              </a:ext>
            </a:extLst>
          </p:cNvPr>
          <p:cNvSpPr txBox="1"/>
          <p:nvPr/>
        </p:nvSpPr>
        <p:spPr>
          <a:xfrm>
            <a:off x="8014230" y="4426294"/>
            <a:ext cx="3380392" cy="617028"/>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a:t>
            </a:r>
            <a:endParaRPr kumimoji="0" lang="zh-CN" altLang="en-US" sz="1200" b="0" i="0" u="none" strike="noStrike" kern="1200" cap="none" spc="0" normalizeH="0" baseline="0" noProof="0" dirty="0">
              <a:ln>
                <a:noFill/>
              </a:ln>
              <a:effectLst/>
              <a:uLnTx/>
              <a:uFillTx/>
              <a:latin typeface="+mn-ea"/>
            </a:endParaRPr>
          </a:p>
        </p:txBody>
      </p:sp>
      <p:sp>
        <p:nvSpPr>
          <p:cNvPr id="454" name="文本框 453">
            <a:extLst>
              <a:ext uri="{FF2B5EF4-FFF2-40B4-BE49-F238E27FC236}">
                <a16:creationId xmlns:a16="http://schemas.microsoft.com/office/drawing/2014/main" id="{E96DBAD8-6259-4C3B-AB04-75E4EC4BCF79}"/>
              </a:ext>
            </a:extLst>
          </p:cNvPr>
          <p:cNvSpPr txBox="1"/>
          <p:nvPr/>
        </p:nvSpPr>
        <p:spPr>
          <a:xfrm>
            <a:off x="8014230" y="5028145"/>
            <a:ext cx="3380393" cy="894027"/>
          </a:xfrm>
          <a:prstGeom prst="rect">
            <a:avLst/>
          </a:prstGeom>
          <a:noFill/>
        </p:spPr>
        <p:txBody>
          <a:bodyPr wrap="square">
            <a:spAutoFit/>
          </a:bodyPr>
          <a:lstStyle/>
          <a:p>
            <a:pPr marL="180975" lvl="0" indent="-180975" algn="just">
              <a:lnSpc>
                <a:spcPct val="150000"/>
              </a:lnSpc>
              <a:buFont typeface="Arial" panose="020B0604020202020204" pitchFamily="34" charset="0"/>
              <a:buChar char="•"/>
              <a:defRPr/>
            </a:pPr>
            <a:r>
              <a:rPr lang="zh-CN" altLang="en-US" sz="1200" dirty="0">
                <a:latin typeface="+mn-ea"/>
              </a:rPr>
              <a:t>单击此处修改文本内容单击此处修改文本内容单击此处修改文本内容单击此处修改文本内容单击此处修改</a:t>
            </a:r>
            <a:endParaRPr kumimoji="0" lang="zh-CN" altLang="en-US" sz="1200" b="0" i="0" u="none" strike="noStrike" kern="1200" cap="none" spc="0" normalizeH="0" baseline="0" noProof="0" dirty="0">
              <a:ln>
                <a:noFill/>
              </a:ln>
              <a:effectLst/>
              <a:uLnTx/>
              <a:uFillTx/>
              <a:latin typeface="+mn-ea"/>
            </a:endParaRPr>
          </a:p>
        </p:txBody>
      </p:sp>
    </p:spTree>
    <p:custDataLst>
      <p:tags r:id="rId1"/>
    </p:custDataLst>
    <p:extLst>
      <p:ext uri="{BB962C8B-B14F-4D97-AF65-F5344CB8AC3E}">
        <p14:creationId xmlns:p14="http://schemas.microsoft.com/office/powerpoint/2010/main" val="1395715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01327605-E0DE-4EF1-A5DD-51AD584865E3}"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5</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9" name="矩形: 圆角 8">
            <a:extLst>
              <a:ext uri="{FF2B5EF4-FFF2-40B4-BE49-F238E27FC236}">
                <a16:creationId xmlns:a16="http://schemas.microsoft.com/office/drawing/2014/main" id="{EE10F3C0-641D-40B3-BECF-92E9AD0F09DC}"/>
              </a:ext>
            </a:extLst>
          </p:cNvPr>
          <p:cNvSpPr/>
          <p:nvPr/>
        </p:nvSpPr>
        <p:spPr>
          <a:xfrm flipH="1">
            <a:off x="2071386" y="4630536"/>
            <a:ext cx="7138695" cy="140011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n-ea"/>
            </a:endParaRPr>
          </a:p>
        </p:txBody>
      </p:sp>
      <p:sp>
        <p:nvSpPr>
          <p:cNvPr id="10" name="矩形: 圆角 9">
            <a:extLst>
              <a:ext uri="{FF2B5EF4-FFF2-40B4-BE49-F238E27FC236}">
                <a16:creationId xmlns:a16="http://schemas.microsoft.com/office/drawing/2014/main" id="{7A2B679B-793A-4F0A-98AB-8E2D8CB89578}"/>
              </a:ext>
            </a:extLst>
          </p:cNvPr>
          <p:cNvSpPr/>
          <p:nvPr/>
        </p:nvSpPr>
        <p:spPr>
          <a:xfrm flipH="1">
            <a:off x="2071386" y="1502192"/>
            <a:ext cx="7138696" cy="140011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20" name="矩形: 圆角 19">
            <a:extLst>
              <a:ext uri="{FF2B5EF4-FFF2-40B4-BE49-F238E27FC236}">
                <a16:creationId xmlns:a16="http://schemas.microsoft.com/office/drawing/2014/main" id="{BF710F59-1E84-4168-98D6-B380B19EDF86}"/>
              </a:ext>
            </a:extLst>
          </p:cNvPr>
          <p:cNvSpPr/>
          <p:nvPr/>
        </p:nvSpPr>
        <p:spPr>
          <a:xfrm>
            <a:off x="3597921" y="3060191"/>
            <a:ext cx="7138695" cy="140011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mn-ea"/>
              <a:cs typeface="+mn-cs"/>
            </a:endParaRPr>
          </a:p>
        </p:txBody>
      </p:sp>
      <p:sp>
        <p:nvSpPr>
          <p:cNvPr id="21" name="文本框 20">
            <a:extLst>
              <a:ext uri="{FF2B5EF4-FFF2-40B4-BE49-F238E27FC236}">
                <a16:creationId xmlns:a16="http://schemas.microsoft.com/office/drawing/2014/main" id="{195EEC77-2529-43A5-BADB-FE3E1A3B8F8B}"/>
              </a:ext>
            </a:extLst>
          </p:cNvPr>
          <p:cNvSpPr txBox="1"/>
          <p:nvPr/>
        </p:nvSpPr>
        <p:spPr>
          <a:xfrm flipH="1">
            <a:off x="3802647" y="3383207"/>
            <a:ext cx="5137487" cy="777457"/>
          </a:xfrm>
          <a:prstGeom prst="rect">
            <a:avLst/>
          </a:prstGeom>
          <a:noFill/>
        </p:spPr>
        <p:txBody>
          <a:bodyPr wrap="square" rtlCol="0">
            <a:spAutoFit/>
          </a:bodyPr>
          <a:lstStyle/>
          <a:p>
            <a:pPr lvl="0">
              <a:lnSpc>
                <a:spcPct val="130000"/>
              </a:lnSpc>
              <a:defRPr/>
            </a:pPr>
            <a:r>
              <a:rPr lang="zh-CN" altLang="en-US" dirty="0">
                <a:solidFill>
                  <a:srgbClr val="FFFFFF"/>
                </a:solidFill>
                <a:latin typeface="+mn-ea"/>
              </a:rPr>
              <a:t>单击此处修改文本内容单击此处修改文本内容单击此处修改文本内容单击此处修改</a:t>
            </a:r>
          </a:p>
        </p:txBody>
      </p:sp>
      <p:sp>
        <p:nvSpPr>
          <p:cNvPr id="12" name="图形 55">
            <a:extLst>
              <a:ext uri="{FF2B5EF4-FFF2-40B4-BE49-F238E27FC236}">
                <a16:creationId xmlns:a16="http://schemas.microsoft.com/office/drawing/2014/main" id="{FB4958FF-FC7C-4682-BA5D-38BD97C01269}"/>
              </a:ext>
            </a:extLst>
          </p:cNvPr>
          <p:cNvSpPr/>
          <p:nvPr/>
        </p:nvSpPr>
        <p:spPr>
          <a:xfrm>
            <a:off x="8664744" y="2771272"/>
            <a:ext cx="2672124" cy="1695207"/>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3" name="文本框 12">
            <a:extLst>
              <a:ext uri="{FF2B5EF4-FFF2-40B4-BE49-F238E27FC236}">
                <a16:creationId xmlns:a16="http://schemas.microsoft.com/office/drawing/2014/main" id="{881B312A-7CB2-4A17-86E5-7F11CE5D378D}"/>
              </a:ext>
            </a:extLst>
          </p:cNvPr>
          <p:cNvSpPr txBox="1"/>
          <p:nvPr/>
        </p:nvSpPr>
        <p:spPr>
          <a:xfrm flipH="1">
            <a:off x="3802647" y="1825209"/>
            <a:ext cx="5137488" cy="777457"/>
          </a:xfrm>
          <a:prstGeom prst="rect">
            <a:avLst/>
          </a:prstGeom>
          <a:noFill/>
        </p:spPr>
        <p:txBody>
          <a:bodyPr wrap="square" rtlCol="0">
            <a:spAutoFit/>
          </a:bodyPr>
          <a:lstStyle/>
          <a:p>
            <a:pPr lvl="0">
              <a:lnSpc>
                <a:spcPct val="130000"/>
              </a:lnSpc>
              <a:defRPr/>
            </a:pPr>
            <a:r>
              <a:rPr lang="zh-CN" altLang="en-US" dirty="0">
                <a:latin typeface="+mn-ea"/>
              </a:rPr>
              <a:t>单击此处修改文本内容单击此处修改文本内容单击此处修改文本内容单击此处修改文本内容</a:t>
            </a:r>
          </a:p>
        </p:txBody>
      </p:sp>
      <p:sp>
        <p:nvSpPr>
          <p:cNvPr id="14" name="图形 55">
            <a:extLst>
              <a:ext uri="{FF2B5EF4-FFF2-40B4-BE49-F238E27FC236}">
                <a16:creationId xmlns:a16="http://schemas.microsoft.com/office/drawing/2014/main" id="{1718D4A5-9994-46E3-8FF3-1920F2358A79}"/>
              </a:ext>
            </a:extLst>
          </p:cNvPr>
          <p:cNvSpPr/>
          <p:nvPr/>
        </p:nvSpPr>
        <p:spPr>
          <a:xfrm flipH="1">
            <a:off x="855134" y="1206191"/>
            <a:ext cx="2672124" cy="1695208"/>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5" name="文本框 14">
            <a:extLst>
              <a:ext uri="{FF2B5EF4-FFF2-40B4-BE49-F238E27FC236}">
                <a16:creationId xmlns:a16="http://schemas.microsoft.com/office/drawing/2014/main" id="{009C29AD-F606-4F90-966E-C1C5866612F7}"/>
              </a:ext>
            </a:extLst>
          </p:cNvPr>
          <p:cNvSpPr txBox="1"/>
          <p:nvPr/>
        </p:nvSpPr>
        <p:spPr>
          <a:xfrm flipH="1">
            <a:off x="3802647" y="4953552"/>
            <a:ext cx="5137488" cy="777457"/>
          </a:xfrm>
          <a:prstGeom prst="rect">
            <a:avLst/>
          </a:prstGeom>
          <a:noFill/>
        </p:spPr>
        <p:txBody>
          <a:bodyPr wrap="square" rtlCol="0">
            <a:spAutoFit/>
          </a:bodyPr>
          <a:lstStyle/>
          <a:p>
            <a:pPr lvl="0">
              <a:lnSpc>
                <a:spcPct val="130000"/>
              </a:lnSpc>
              <a:defRPr/>
            </a:pPr>
            <a:r>
              <a:rPr lang="zh-CN" altLang="en-US" dirty="0">
                <a:latin typeface="+mn-ea"/>
              </a:rPr>
              <a:t>单击此处修改文本内容单击此处修改文本内容单击此处修改文本内容单击此处</a:t>
            </a:r>
          </a:p>
        </p:txBody>
      </p:sp>
      <p:sp>
        <p:nvSpPr>
          <p:cNvPr id="16" name="图形 55">
            <a:extLst>
              <a:ext uri="{FF2B5EF4-FFF2-40B4-BE49-F238E27FC236}">
                <a16:creationId xmlns:a16="http://schemas.microsoft.com/office/drawing/2014/main" id="{D5214C13-222F-47CA-A90B-1CCAC39759A6}"/>
              </a:ext>
            </a:extLst>
          </p:cNvPr>
          <p:cNvSpPr/>
          <p:nvPr/>
        </p:nvSpPr>
        <p:spPr>
          <a:xfrm flipH="1">
            <a:off x="855134" y="4335444"/>
            <a:ext cx="2672124" cy="1695207"/>
          </a:xfrm>
          <a:custGeom>
            <a:avLst/>
            <a:gdLst>
              <a:gd name="connsiteX0" fmla="*/ 0 w 2621415"/>
              <a:gd name="connsiteY0" fmla="*/ 1663039 h 1663038"/>
              <a:gd name="connsiteX1" fmla="*/ 1846019 w 2621415"/>
              <a:gd name="connsiteY1" fmla="*/ 1663039 h 1663038"/>
              <a:gd name="connsiteX2" fmla="*/ 2621415 w 2621415"/>
              <a:gd name="connsiteY2" fmla="*/ 887643 h 1663038"/>
              <a:gd name="connsiteX3" fmla="*/ 2621415 w 2621415"/>
              <a:gd name="connsiteY3" fmla="*/ 0 h 1663038"/>
              <a:gd name="connsiteX4" fmla="*/ 1068486 w 2621415"/>
              <a:gd name="connsiteY4" fmla="*/ 0 h 1663038"/>
              <a:gd name="connsiteX5" fmla="*/ 324448 w 2621415"/>
              <a:gd name="connsiteY5" fmla="*/ 556959 h 1663038"/>
              <a:gd name="connsiteX6" fmla="*/ 0 w 2621415"/>
              <a:gd name="connsiteY6" fmla="*/ 1663039 h 166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1415" h="1663038">
                <a:moveTo>
                  <a:pt x="0" y="1663039"/>
                </a:moveTo>
                <a:lnTo>
                  <a:pt x="1846019" y="1663039"/>
                </a:lnTo>
                <a:cubicBezTo>
                  <a:pt x="2274162" y="1663039"/>
                  <a:pt x="2621415" y="1315964"/>
                  <a:pt x="2621415" y="887643"/>
                </a:cubicBezTo>
                <a:lnTo>
                  <a:pt x="2621415" y="0"/>
                </a:lnTo>
                <a:lnTo>
                  <a:pt x="1068486" y="0"/>
                </a:lnTo>
                <a:cubicBezTo>
                  <a:pt x="724261" y="0"/>
                  <a:pt x="421372" y="226810"/>
                  <a:pt x="324448" y="556959"/>
                </a:cubicBezTo>
                <a:lnTo>
                  <a:pt x="0" y="1663039"/>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mn-ea"/>
            </a:endParaRPr>
          </a:p>
        </p:txBody>
      </p:sp>
      <p:sp>
        <p:nvSpPr>
          <p:cNvPr id="17" name="文本框 16">
            <a:extLst>
              <a:ext uri="{FF2B5EF4-FFF2-40B4-BE49-F238E27FC236}">
                <a16:creationId xmlns:a16="http://schemas.microsoft.com/office/drawing/2014/main" id="{D9C2E340-4766-48A6-925C-74EEEEE6D231}"/>
              </a:ext>
            </a:extLst>
          </p:cNvPr>
          <p:cNvSpPr txBox="1"/>
          <p:nvPr/>
        </p:nvSpPr>
        <p:spPr>
          <a:xfrm>
            <a:off x="1483310" y="1822963"/>
            <a:ext cx="1415772"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rPr>
              <a:t>标题内容</a:t>
            </a:r>
          </a:p>
        </p:txBody>
      </p:sp>
      <p:sp>
        <p:nvSpPr>
          <p:cNvPr id="18" name="文本框 17">
            <a:extLst>
              <a:ext uri="{FF2B5EF4-FFF2-40B4-BE49-F238E27FC236}">
                <a16:creationId xmlns:a16="http://schemas.microsoft.com/office/drawing/2014/main" id="{8FB89208-6D19-43C5-85E7-EE8988699EED}"/>
              </a:ext>
            </a:extLst>
          </p:cNvPr>
          <p:cNvSpPr txBox="1"/>
          <p:nvPr/>
        </p:nvSpPr>
        <p:spPr>
          <a:xfrm>
            <a:off x="1175535" y="4952215"/>
            <a:ext cx="2031325"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rPr>
              <a:t>输入标题内容</a:t>
            </a:r>
          </a:p>
        </p:txBody>
      </p:sp>
      <p:sp>
        <p:nvSpPr>
          <p:cNvPr id="19" name="文本框 18">
            <a:extLst>
              <a:ext uri="{FF2B5EF4-FFF2-40B4-BE49-F238E27FC236}">
                <a16:creationId xmlns:a16="http://schemas.microsoft.com/office/drawing/2014/main" id="{742511F3-7B7A-40EA-8374-9E174F988365}"/>
              </a:ext>
            </a:extLst>
          </p:cNvPr>
          <p:cNvSpPr txBox="1"/>
          <p:nvPr/>
        </p:nvSpPr>
        <p:spPr>
          <a:xfrm>
            <a:off x="9292920" y="3388043"/>
            <a:ext cx="1415772" cy="46166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标题内容</a:t>
            </a:r>
          </a:p>
        </p:txBody>
      </p:sp>
    </p:spTree>
    <p:custDataLst>
      <p:tags r:id="rId1"/>
    </p:custDataLst>
    <p:extLst>
      <p:ext uri="{BB962C8B-B14F-4D97-AF65-F5344CB8AC3E}">
        <p14:creationId xmlns:p14="http://schemas.microsoft.com/office/powerpoint/2010/main" val="82197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60B22345-B169-49BD-86EF-02BA23341340}"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dirty="0">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6</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21" name="矩形: 圆角 20">
            <a:extLst>
              <a:ext uri="{FF2B5EF4-FFF2-40B4-BE49-F238E27FC236}">
                <a16:creationId xmlns:a16="http://schemas.microsoft.com/office/drawing/2014/main" id="{863A2700-EF35-479A-A42A-DD539F42B7C1}"/>
              </a:ext>
            </a:extLst>
          </p:cNvPr>
          <p:cNvSpPr/>
          <p:nvPr/>
        </p:nvSpPr>
        <p:spPr>
          <a:xfrm>
            <a:off x="5116099" y="1242001"/>
            <a:ext cx="1938404" cy="4741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22" name="文本框 21">
            <a:extLst>
              <a:ext uri="{FF2B5EF4-FFF2-40B4-BE49-F238E27FC236}">
                <a16:creationId xmlns:a16="http://schemas.microsoft.com/office/drawing/2014/main" id="{25516D03-6542-4F42-8749-A9F98CAC826A}"/>
              </a:ext>
            </a:extLst>
          </p:cNvPr>
          <p:cNvSpPr txBox="1"/>
          <p:nvPr/>
        </p:nvSpPr>
        <p:spPr>
          <a:xfrm>
            <a:off x="5155026" y="1294433"/>
            <a:ext cx="18605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宋体 CN Heavy"/>
                <a:ea typeface="思源宋体 CN Heavy"/>
                <a:cs typeface="+mn-cs"/>
              </a:rPr>
              <a:t>输入标题内容</a:t>
            </a:r>
          </a:p>
        </p:txBody>
      </p:sp>
      <p:sp>
        <p:nvSpPr>
          <p:cNvPr id="23" name="文本框 22">
            <a:extLst>
              <a:ext uri="{FF2B5EF4-FFF2-40B4-BE49-F238E27FC236}">
                <a16:creationId xmlns:a16="http://schemas.microsoft.com/office/drawing/2014/main" id="{5CE034EE-0D2A-4DB8-ADCF-52122ABB9B11}"/>
              </a:ext>
            </a:extLst>
          </p:cNvPr>
          <p:cNvSpPr txBox="1"/>
          <p:nvPr/>
        </p:nvSpPr>
        <p:spPr>
          <a:xfrm>
            <a:off x="4491990" y="1805922"/>
            <a:ext cx="3208020" cy="625171"/>
          </a:xfrm>
          <a:prstGeom prst="rect">
            <a:avLst/>
          </a:prstGeom>
          <a:noFill/>
        </p:spPr>
        <p:txBody>
          <a:bodyPr wrap="square" rtlCol="0">
            <a:spAutoFit/>
          </a:bodyPr>
          <a:lstStyle/>
          <a:p>
            <a:pPr lvl="0" algn="ctr">
              <a:lnSpc>
                <a:spcPct val="130000"/>
              </a:lnSpc>
              <a:defRPr/>
            </a:pPr>
            <a:r>
              <a:rPr lang="zh-CN" altLang="en-US" sz="1400" dirty="0">
                <a:latin typeface="+mn-ea"/>
              </a:rPr>
              <a:t>单击此处修改文本内容单击此处修改文本内容单击此处修改文本内容单击此处</a:t>
            </a:r>
          </a:p>
        </p:txBody>
      </p:sp>
      <p:sp>
        <p:nvSpPr>
          <p:cNvPr id="27" name="文本框 26">
            <a:extLst>
              <a:ext uri="{FF2B5EF4-FFF2-40B4-BE49-F238E27FC236}">
                <a16:creationId xmlns:a16="http://schemas.microsoft.com/office/drawing/2014/main" id="{5136A8A5-3275-4E6D-BE63-325B80A34CC7}"/>
              </a:ext>
            </a:extLst>
          </p:cNvPr>
          <p:cNvSpPr txBox="1"/>
          <p:nvPr/>
        </p:nvSpPr>
        <p:spPr>
          <a:xfrm>
            <a:off x="1159391" y="3231768"/>
            <a:ext cx="2291063" cy="625171"/>
          </a:xfrm>
          <a:prstGeom prst="rect">
            <a:avLst/>
          </a:prstGeom>
          <a:noFill/>
        </p:spPr>
        <p:txBody>
          <a:bodyPr wrap="square" rtlCol="0">
            <a:spAutoFit/>
          </a:bodyPr>
          <a:lstStyle/>
          <a:p>
            <a:pPr lvl="0">
              <a:lnSpc>
                <a:spcPct val="130000"/>
              </a:lnSpc>
              <a:defRPr/>
            </a:pPr>
            <a:r>
              <a:rPr lang="zh-CN" altLang="en-US" sz="1400" dirty="0">
                <a:latin typeface="+mn-ea"/>
              </a:rPr>
              <a:t>单击此处修改文本内容单击此处修改</a:t>
            </a:r>
          </a:p>
        </p:txBody>
      </p:sp>
      <p:sp>
        <p:nvSpPr>
          <p:cNvPr id="31" name="文本框 30">
            <a:extLst>
              <a:ext uri="{FF2B5EF4-FFF2-40B4-BE49-F238E27FC236}">
                <a16:creationId xmlns:a16="http://schemas.microsoft.com/office/drawing/2014/main" id="{96C059B5-3E68-4E4D-9107-519DD71BA34C}"/>
              </a:ext>
            </a:extLst>
          </p:cNvPr>
          <p:cNvSpPr txBox="1"/>
          <p:nvPr/>
        </p:nvSpPr>
        <p:spPr>
          <a:xfrm>
            <a:off x="2101289" y="5748227"/>
            <a:ext cx="2494874" cy="345094"/>
          </a:xfrm>
          <a:prstGeom prst="rect">
            <a:avLst/>
          </a:prstGeom>
          <a:noFill/>
        </p:spPr>
        <p:txBody>
          <a:bodyPr wrap="square" rtlCol="0">
            <a:spAutoFit/>
          </a:bodyPr>
          <a:lstStyle/>
          <a:p>
            <a:pPr lvl="0">
              <a:lnSpc>
                <a:spcPct val="130000"/>
              </a:lnSpc>
              <a:defRPr/>
            </a:pPr>
            <a:r>
              <a:rPr lang="zh-CN" altLang="en-US" sz="1400" dirty="0">
                <a:latin typeface="+mn-ea"/>
              </a:rPr>
              <a:t>单击此处修改文本内容单击</a:t>
            </a:r>
          </a:p>
        </p:txBody>
      </p:sp>
      <p:sp>
        <p:nvSpPr>
          <p:cNvPr id="35" name="文本框 34">
            <a:extLst>
              <a:ext uri="{FF2B5EF4-FFF2-40B4-BE49-F238E27FC236}">
                <a16:creationId xmlns:a16="http://schemas.microsoft.com/office/drawing/2014/main" id="{17090E87-2917-4BCA-968F-2360B31AFAFE}"/>
              </a:ext>
            </a:extLst>
          </p:cNvPr>
          <p:cNvSpPr txBox="1"/>
          <p:nvPr/>
        </p:nvSpPr>
        <p:spPr>
          <a:xfrm>
            <a:off x="8929181" y="3231768"/>
            <a:ext cx="2291063" cy="625171"/>
          </a:xfrm>
          <a:prstGeom prst="rect">
            <a:avLst/>
          </a:prstGeom>
          <a:noFill/>
        </p:spPr>
        <p:txBody>
          <a:bodyPr wrap="square" rtlCol="0">
            <a:spAutoFit/>
          </a:bodyPr>
          <a:lstStyle/>
          <a:p>
            <a:pPr lvl="0">
              <a:lnSpc>
                <a:spcPct val="130000"/>
              </a:lnSpc>
              <a:defRPr/>
            </a:pPr>
            <a:r>
              <a:rPr lang="zh-CN" altLang="en-US" sz="1400" dirty="0">
                <a:latin typeface="+mn-ea"/>
              </a:rPr>
              <a:t>单击此处修改文本内容单击此处修改</a:t>
            </a:r>
          </a:p>
        </p:txBody>
      </p:sp>
      <p:sp>
        <p:nvSpPr>
          <p:cNvPr id="39" name="文本框 38">
            <a:extLst>
              <a:ext uri="{FF2B5EF4-FFF2-40B4-BE49-F238E27FC236}">
                <a16:creationId xmlns:a16="http://schemas.microsoft.com/office/drawing/2014/main" id="{1EDDB8DE-D545-4585-873D-9F2350A8AAE7}"/>
              </a:ext>
            </a:extLst>
          </p:cNvPr>
          <p:cNvSpPr txBox="1"/>
          <p:nvPr/>
        </p:nvSpPr>
        <p:spPr>
          <a:xfrm>
            <a:off x="8016729" y="5748227"/>
            <a:ext cx="2494874" cy="345094"/>
          </a:xfrm>
          <a:prstGeom prst="rect">
            <a:avLst/>
          </a:prstGeom>
          <a:noFill/>
        </p:spPr>
        <p:txBody>
          <a:bodyPr wrap="square" rtlCol="0">
            <a:spAutoFit/>
          </a:bodyPr>
          <a:lstStyle/>
          <a:p>
            <a:pPr lvl="0">
              <a:lnSpc>
                <a:spcPct val="130000"/>
              </a:lnSpc>
              <a:defRPr/>
            </a:pPr>
            <a:r>
              <a:rPr lang="zh-CN" altLang="en-US" sz="1400" dirty="0">
                <a:latin typeface="+mn-ea"/>
              </a:rPr>
              <a:t>单击此处修改文本内容单击</a:t>
            </a:r>
          </a:p>
        </p:txBody>
      </p:sp>
      <p:pic>
        <p:nvPicPr>
          <p:cNvPr id="40" name="图片 39" descr="图片包含 图示&#10;&#10;描述已自动生成">
            <a:extLst>
              <a:ext uri="{FF2B5EF4-FFF2-40B4-BE49-F238E27FC236}">
                <a16:creationId xmlns:a16="http://schemas.microsoft.com/office/drawing/2014/main" id="{ACDB988E-5282-4A04-8C66-F44F57F35D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52572" y="2397301"/>
            <a:ext cx="3404906" cy="3408157"/>
          </a:xfrm>
          <a:prstGeom prst="rect">
            <a:avLst/>
          </a:prstGeom>
        </p:spPr>
      </p:pic>
      <p:sp>
        <p:nvSpPr>
          <p:cNvPr id="41" name="矩形: 圆角 40">
            <a:extLst>
              <a:ext uri="{FF2B5EF4-FFF2-40B4-BE49-F238E27FC236}">
                <a16:creationId xmlns:a16="http://schemas.microsoft.com/office/drawing/2014/main" id="{9CC5ADAB-ABA9-4D20-82D1-CFC1989B7B48}"/>
              </a:ext>
            </a:extLst>
          </p:cNvPr>
          <p:cNvSpPr/>
          <p:nvPr/>
        </p:nvSpPr>
        <p:spPr>
          <a:xfrm>
            <a:off x="1229245" y="2731356"/>
            <a:ext cx="1938404" cy="4741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2" name="文本框 41">
            <a:extLst>
              <a:ext uri="{FF2B5EF4-FFF2-40B4-BE49-F238E27FC236}">
                <a16:creationId xmlns:a16="http://schemas.microsoft.com/office/drawing/2014/main" id="{4A8E3FCD-BE27-4875-A3F5-CFC703140D74}"/>
              </a:ext>
            </a:extLst>
          </p:cNvPr>
          <p:cNvSpPr txBox="1"/>
          <p:nvPr/>
        </p:nvSpPr>
        <p:spPr>
          <a:xfrm>
            <a:off x="1268172" y="2783788"/>
            <a:ext cx="18605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宋体 CN Heavy"/>
                <a:ea typeface="思源宋体 CN Heavy"/>
                <a:cs typeface="+mn-cs"/>
              </a:rPr>
              <a:t>输入标题内容</a:t>
            </a:r>
          </a:p>
        </p:txBody>
      </p:sp>
      <p:sp>
        <p:nvSpPr>
          <p:cNvPr id="43" name="矩形: 圆角 42">
            <a:extLst>
              <a:ext uri="{FF2B5EF4-FFF2-40B4-BE49-F238E27FC236}">
                <a16:creationId xmlns:a16="http://schemas.microsoft.com/office/drawing/2014/main" id="{7594996B-9417-451D-BFAA-C591F1B4D1E4}"/>
              </a:ext>
            </a:extLst>
          </p:cNvPr>
          <p:cNvSpPr/>
          <p:nvPr/>
        </p:nvSpPr>
        <p:spPr>
          <a:xfrm>
            <a:off x="8985424" y="2752894"/>
            <a:ext cx="1938404" cy="4741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4" name="文本框 43">
            <a:extLst>
              <a:ext uri="{FF2B5EF4-FFF2-40B4-BE49-F238E27FC236}">
                <a16:creationId xmlns:a16="http://schemas.microsoft.com/office/drawing/2014/main" id="{8FBB58DC-520E-492A-8F69-1F673AB70CC3}"/>
              </a:ext>
            </a:extLst>
          </p:cNvPr>
          <p:cNvSpPr txBox="1"/>
          <p:nvPr/>
        </p:nvSpPr>
        <p:spPr>
          <a:xfrm>
            <a:off x="9024351" y="2805326"/>
            <a:ext cx="18605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宋体 CN Heavy"/>
                <a:ea typeface="思源宋体 CN Heavy"/>
                <a:cs typeface="+mn-cs"/>
              </a:rPr>
              <a:t>输入标题内容</a:t>
            </a:r>
          </a:p>
        </p:txBody>
      </p:sp>
      <p:sp>
        <p:nvSpPr>
          <p:cNvPr id="45" name="矩形: 圆角 44">
            <a:extLst>
              <a:ext uri="{FF2B5EF4-FFF2-40B4-BE49-F238E27FC236}">
                <a16:creationId xmlns:a16="http://schemas.microsoft.com/office/drawing/2014/main" id="{5796FF73-5AB6-4030-BB06-DDFB1E6720BB}"/>
              </a:ext>
            </a:extLst>
          </p:cNvPr>
          <p:cNvSpPr/>
          <p:nvPr/>
        </p:nvSpPr>
        <p:spPr>
          <a:xfrm>
            <a:off x="8218060" y="5270892"/>
            <a:ext cx="1938404" cy="4741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6" name="文本框 45">
            <a:extLst>
              <a:ext uri="{FF2B5EF4-FFF2-40B4-BE49-F238E27FC236}">
                <a16:creationId xmlns:a16="http://schemas.microsoft.com/office/drawing/2014/main" id="{D7365AAB-8B03-4BE3-97A4-3152E401A38A}"/>
              </a:ext>
            </a:extLst>
          </p:cNvPr>
          <p:cNvSpPr txBox="1"/>
          <p:nvPr/>
        </p:nvSpPr>
        <p:spPr>
          <a:xfrm>
            <a:off x="8256987" y="5323324"/>
            <a:ext cx="18605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宋体 CN Heavy"/>
                <a:ea typeface="思源宋体 CN Heavy"/>
                <a:cs typeface="+mn-cs"/>
              </a:rPr>
              <a:t>输入标题内容</a:t>
            </a:r>
          </a:p>
        </p:txBody>
      </p:sp>
      <p:sp>
        <p:nvSpPr>
          <p:cNvPr id="47" name="矩形: 圆角 46">
            <a:extLst>
              <a:ext uri="{FF2B5EF4-FFF2-40B4-BE49-F238E27FC236}">
                <a16:creationId xmlns:a16="http://schemas.microsoft.com/office/drawing/2014/main" id="{7111A6DF-A7F4-4FF5-9352-D14723EAA8CA}"/>
              </a:ext>
            </a:extLst>
          </p:cNvPr>
          <p:cNvSpPr/>
          <p:nvPr/>
        </p:nvSpPr>
        <p:spPr>
          <a:xfrm>
            <a:off x="2244423" y="5270892"/>
            <a:ext cx="1938404" cy="4741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48" name="文本框 47">
            <a:extLst>
              <a:ext uri="{FF2B5EF4-FFF2-40B4-BE49-F238E27FC236}">
                <a16:creationId xmlns:a16="http://schemas.microsoft.com/office/drawing/2014/main" id="{21CADDD3-3C7C-4D1B-AA3E-DE9E59661130}"/>
              </a:ext>
            </a:extLst>
          </p:cNvPr>
          <p:cNvSpPr txBox="1"/>
          <p:nvPr/>
        </p:nvSpPr>
        <p:spPr>
          <a:xfrm>
            <a:off x="2283350" y="5323324"/>
            <a:ext cx="186055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思源宋体 CN Heavy"/>
                <a:ea typeface="思源宋体 CN Heavy"/>
                <a:cs typeface="+mn-cs"/>
              </a:rPr>
              <a:t>输入标题内容</a:t>
            </a:r>
          </a:p>
        </p:txBody>
      </p:sp>
    </p:spTree>
    <p:custDataLst>
      <p:tags r:id="rId1"/>
    </p:custDataLst>
    <p:extLst>
      <p:ext uri="{BB962C8B-B14F-4D97-AF65-F5344CB8AC3E}">
        <p14:creationId xmlns:p14="http://schemas.microsoft.com/office/powerpoint/2010/main" val="243057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5178B630-B103-4B41-88BB-70AC2DF65FF6}"/>
              </a:ext>
            </a:extLst>
          </p:cNvPr>
          <p:cNvSpPr/>
          <p:nvPr/>
        </p:nvSpPr>
        <p:spPr>
          <a:xfrm>
            <a:off x="8485857" y="0"/>
            <a:ext cx="3706142" cy="6858000"/>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10" name="文本框 9">
            <a:extLst>
              <a:ext uri="{FF2B5EF4-FFF2-40B4-BE49-F238E27FC236}">
                <a16:creationId xmlns:a16="http://schemas.microsoft.com/office/drawing/2014/main" id="{F5BC22C1-DB77-40AB-8EF9-58077DAE39D4}"/>
              </a:ext>
            </a:extLst>
          </p:cNvPr>
          <p:cNvSpPr txBox="1"/>
          <p:nvPr/>
        </p:nvSpPr>
        <p:spPr>
          <a:xfrm>
            <a:off x="660400" y="1707798"/>
            <a:ext cx="2031325"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江西拙楷" panose="02010600040101010101" pitchFamily="2" charset="-122"/>
                <a:ea typeface="江西拙楷" panose="02010600040101010101" pitchFamily="2" charset="-122"/>
                <a:cs typeface="+mn-cs"/>
              </a:rPr>
              <a:t>单击输入标题内容</a:t>
            </a:r>
          </a:p>
        </p:txBody>
      </p:sp>
      <p:sp>
        <p:nvSpPr>
          <p:cNvPr id="11" name="文本框 10">
            <a:extLst>
              <a:ext uri="{FF2B5EF4-FFF2-40B4-BE49-F238E27FC236}">
                <a16:creationId xmlns:a16="http://schemas.microsoft.com/office/drawing/2014/main" id="{6782FF32-3C07-4AB8-BCAD-D25D843C21ED}"/>
              </a:ext>
            </a:extLst>
          </p:cNvPr>
          <p:cNvSpPr txBox="1"/>
          <p:nvPr/>
        </p:nvSpPr>
        <p:spPr>
          <a:xfrm>
            <a:off x="660399" y="2096557"/>
            <a:ext cx="6843487" cy="1351460"/>
          </a:xfrm>
          <a:prstGeom prst="rect">
            <a:avLst/>
          </a:prstGeom>
          <a:noFill/>
        </p:spPr>
        <p:txBody>
          <a:bodyPr wrap="square">
            <a:spAutoFit/>
          </a:bodyPr>
          <a:lstStyle/>
          <a:p>
            <a:pPr algn="just">
              <a:lnSpc>
                <a:spcPct val="150000"/>
              </a:lnSpc>
              <a:defRPr/>
            </a:pPr>
            <a:r>
              <a:rPr kumimoji="0" lang="zh-CN" altLang="en-US" sz="1400" b="0" i="0" u="none" strike="noStrike" kern="1200" cap="none" spc="0" normalizeH="0" baseline="0" noProof="0" dirty="0">
                <a:ln>
                  <a:noFill/>
                </a:ln>
                <a:effectLst/>
                <a:uLnTx/>
                <a:uFillTx/>
                <a:latin typeface="+mn-ea"/>
                <a:cs typeface="+mn-cs"/>
              </a:rPr>
              <a:t>单击此处修改</a:t>
            </a:r>
            <a:r>
              <a:rPr lang="zh-CN" altLang="en-US" sz="1400" dirty="0">
                <a:latin typeface="+mn-ea"/>
              </a:rPr>
              <a:t>文本内容单击此处修改文本内容单击此处修改文本内容单击此处修改文本内容单击此处修改文本内容单击此处修改文本内容单击此处修改文本内容单击此处修改文本内容单击此处修改文本内容单击此处修改文本内容单击此处修改文本内容</a:t>
            </a:r>
          </a:p>
          <a:p>
            <a:pPr algn="just">
              <a:lnSpc>
                <a:spcPct val="150000"/>
              </a:lnSpc>
              <a:defRPr/>
            </a:pPr>
            <a:endParaRPr lang="zh-CN" altLang="en-US" sz="1400" dirty="0">
              <a:latin typeface="+mn-ea"/>
            </a:endParaRPr>
          </a:p>
        </p:txBody>
      </p:sp>
      <p:sp>
        <p:nvSpPr>
          <p:cNvPr id="14" name="文本框 13">
            <a:extLst>
              <a:ext uri="{FF2B5EF4-FFF2-40B4-BE49-F238E27FC236}">
                <a16:creationId xmlns:a16="http://schemas.microsoft.com/office/drawing/2014/main" id="{15ACCBC2-E083-4FC8-AE7C-5C31D4177374}"/>
              </a:ext>
            </a:extLst>
          </p:cNvPr>
          <p:cNvSpPr txBox="1"/>
          <p:nvPr/>
        </p:nvSpPr>
        <p:spPr>
          <a:xfrm>
            <a:off x="664943" y="3765359"/>
            <a:ext cx="2031325" cy="369332"/>
          </a:xfrm>
          <a:prstGeom prst="rect">
            <a:avLst/>
          </a:prstGeom>
          <a:noFill/>
        </p:spPr>
        <p:txBody>
          <a:bodyPr wrap="none">
            <a:spAutoFit/>
          </a:bodyPr>
          <a:lstStyle/>
          <a:p>
            <a:pPr lvl="0">
              <a:defRPr/>
            </a:pPr>
            <a:r>
              <a:rPr lang="zh-CN" altLang="en-US" dirty="0">
                <a:solidFill>
                  <a:schemeClr val="accent1"/>
                </a:solidFill>
                <a:latin typeface="江西拙楷" panose="02010600040101010101" pitchFamily="2" charset="-122"/>
                <a:ea typeface="江西拙楷" panose="02010600040101010101" pitchFamily="2" charset="-122"/>
              </a:rPr>
              <a:t>单击输入标题内容</a:t>
            </a:r>
          </a:p>
        </p:txBody>
      </p:sp>
      <p:cxnSp>
        <p:nvCxnSpPr>
          <p:cNvPr id="13" name="直接连接符 12">
            <a:extLst>
              <a:ext uri="{FF2B5EF4-FFF2-40B4-BE49-F238E27FC236}">
                <a16:creationId xmlns:a16="http://schemas.microsoft.com/office/drawing/2014/main" id="{1E3C3F8D-6631-4793-B807-469DA95D29D7}"/>
              </a:ext>
            </a:extLst>
          </p:cNvPr>
          <p:cNvCxnSpPr>
            <a:cxnSpLocks/>
          </p:cNvCxnSpPr>
          <p:nvPr/>
        </p:nvCxnSpPr>
        <p:spPr>
          <a:xfrm>
            <a:off x="752516" y="3378741"/>
            <a:ext cx="675137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AD803B37-20E6-413F-B9EF-8F48DA7926EA}"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7</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pic>
        <p:nvPicPr>
          <p:cNvPr id="16" name="图片 15">
            <a:extLst>
              <a:ext uri="{FF2B5EF4-FFF2-40B4-BE49-F238E27FC236}">
                <a16:creationId xmlns:a16="http://schemas.microsoft.com/office/drawing/2014/main" id="{EC3D960E-F3CB-41BD-833B-4E01C1029A2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07580" y="1130300"/>
            <a:ext cx="3398525" cy="5388443"/>
          </a:xfrm>
          <a:prstGeom prst="rect">
            <a:avLst/>
          </a:prstGeom>
        </p:spPr>
      </p:pic>
      <p:sp>
        <p:nvSpPr>
          <p:cNvPr id="17" name="文本框 16">
            <a:extLst>
              <a:ext uri="{FF2B5EF4-FFF2-40B4-BE49-F238E27FC236}">
                <a16:creationId xmlns:a16="http://schemas.microsoft.com/office/drawing/2014/main" id="{26834EB8-44C5-4820-B6E9-2B175FD39FE7}"/>
              </a:ext>
            </a:extLst>
          </p:cNvPr>
          <p:cNvSpPr txBox="1"/>
          <p:nvPr/>
        </p:nvSpPr>
        <p:spPr>
          <a:xfrm>
            <a:off x="660399" y="4236291"/>
            <a:ext cx="6843487" cy="1351460"/>
          </a:xfrm>
          <a:prstGeom prst="rect">
            <a:avLst/>
          </a:prstGeom>
          <a:noFill/>
        </p:spPr>
        <p:txBody>
          <a:bodyPr wrap="square">
            <a:spAutoFit/>
          </a:bodyPr>
          <a:lstStyle/>
          <a:p>
            <a:pPr algn="just">
              <a:lnSpc>
                <a:spcPct val="150000"/>
              </a:lnSpc>
              <a:defRPr/>
            </a:pPr>
            <a:r>
              <a:rPr kumimoji="0" lang="zh-CN" altLang="en-US" sz="1400" b="0" i="0" u="none" strike="noStrike" kern="1200" cap="none" spc="0" normalizeH="0" baseline="0" noProof="0" dirty="0">
                <a:ln>
                  <a:noFill/>
                </a:ln>
                <a:effectLst/>
                <a:uLnTx/>
                <a:uFillTx/>
                <a:latin typeface="+mn-ea"/>
                <a:cs typeface="+mn-cs"/>
              </a:rPr>
              <a:t>单击此处修改</a:t>
            </a:r>
            <a:r>
              <a:rPr lang="zh-CN" altLang="en-US" sz="1400" dirty="0">
                <a:latin typeface="+mn-ea"/>
              </a:rPr>
              <a:t>文本内容单击此处修改文本内容单击此处修改文本内容单击此处修改文本内容单击此处修改文本内容单击此处修改文本内容单击此处修改文本内容单击此处修改文本内容单击此处修改文本内容单击此处修改文本内容单击此处修改文本内容</a:t>
            </a:r>
          </a:p>
          <a:p>
            <a:pPr algn="just">
              <a:lnSpc>
                <a:spcPct val="150000"/>
              </a:lnSpc>
              <a:defRPr/>
            </a:pPr>
            <a:endParaRPr lang="zh-CN" altLang="en-US" sz="1400" dirty="0">
              <a:latin typeface="+mn-ea"/>
            </a:endParaRPr>
          </a:p>
        </p:txBody>
      </p:sp>
    </p:spTree>
    <p:custDataLst>
      <p:tags r:id="rId1"/>
    </p:custDataLst>
    <p:extLst>
      <p:ext uri="{BB962C8B-B14F-4D97-AF65-F5344CB8AC3E}">
        <p14:creationId xmlns:p14="http://schemas.microsoft.com/office/powerpoint/2010/main" val="3718478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a:xfrm>
            <a:off x="5524665" y="2612239"/>
            <a:ext cx="5731164" cy="1083731"/>
          </a:xfrm>
        </p:spPr>
        <p:txBody>
          <a:bodyPr>
            <a:normAutofit/>
          </a:bodyPr>
          <a:lstStyle/>
          <a:p>
            <a:r>
              <a:rPr lang="zh-CN" altLang="en-US" sz="6600" b="0" dirty="0">
                <a:solidFill>
                  <a:schemeClr val="accent1"/>
                </a:solidFill>
              </a:rPr>
              <a:t>标题内容</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lnSpcReduction="10000"/>
          </a:bodyPr>
          <a:lstStyle/>
          <a:p>
            <a:r>
              <a:rPr lang="zh-CN" altLang="en-US" sz="2800" dirty="0">
                <a:solidFill>
                  <a:schemeClr val="accent1"/>
                </a:solidFill>
              </a:rPr>
              <a:t>单击此处修改内容</a:t>
            </a:r>
          </a:p>
        </p:txBody>
      </p:sp>
      <p:sp>
        <p:nvSpPr>
          <p:cNvPr id="4" name="日期占位符 3">
            <a:extLst>
              <a:ext uri="{FF2B5EF4-FFF2-40B4-BE49-F238E27FC236}">
                <a16:creationId xmlns:a16="http://schemas.microsoft.com/office/drawing/2014/main" id="{61BE865E-F4DA-2C2C-F85C-E23B05FFE19D}"/>
              </a:ext>
            </a:extLst>
          </p:cNvPr>
          <p:cNvSpPr>
            <a:spLocks noGrp="1"/>
          </p:cNvSpPr>
          <p:nvPr>
            <p:ph type="dt" sz="half" idx="14"/>
          </p:nvPr>
        </p:nvSpPr>
        <p:spPr>
          <a:xfrm>
            <a:off x="5504656" y="6438900"/>
            <a:ext cx="1802924" cy="215900"/>
          </a:xfrm>
        </p:spPr>
        <p:txBody>
          <a:bodyPr/>
          <a:lstStyle/>
          <a:p>
            <a:fld id="{40DCCCA1-48A6-4EF3-A05B-7D53F2A19F26}" type="datetime1">
              <a:rPr lang="zh-CN" altLang="en-US" smtClean="0">
                <a:solidFill>
                  <a:schemeClr val="accent1"/>
                </a:solidFill>
              </a:rPr>
              <a:t>2023/7/9</a:t>
            </a:fld>
            <a:endParaRPr lang="zh-CN" altLang="en-US">
              <a:solidFill>
                <a:schemeClr val="accent1"/>
              </a:solidFill>
            </a:endParaRPr>
          </a:p>
        </p:txBody>
      </p:sp>
      <p:sp>
        <p:nvSpPr>
          <p:cNvPr id="5" name="页脚占位符 4">
            <a:extLst>
              <a:ext uri="{FF2B5EF4-FFF2-40B4-BE49-F238E27FC236}">
                <a16:creationId xmlns:a16="http://schemas.microsoft.com/office/drawing/2014/main" id="{B7670321-F0F9-1C1B-52A3-6C74ECAF313D}"/>
              </a:ext>
            </a:extLst>
          </p:cNvPr>
          <p:cNvSpPr>
            <a:spLocks noGrp="1"/>
          </p:cNvSpPr>
          <p:nvPr>
            <p:ph type="ftr" sz="quarter" idx="15"/>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8C96C3F7-00F4-7D3A-A2A0-0B5F1629759A}"/>
              </a:ext>
            </a:extLst>
          </p:cNvPr>
          <p:cNvSpPr>
            <a:spLocks noGrp="1"/>
          </p:cNvSpPr>
          <p:nvPr>
            <p:ph type="sldNum" sz="quarter" idx="16"/>
          </p:nvPr>
        </p:nvSpPr>
        <p:spPr>
          <a:xfrm>
            <a:off x="8857452" y="6438900"/>
            <a:ext cx="2661448" cy="215900"/>
          </a:xfrm>
        </p:spPr>
        <p:txBody>
          <a:bodyPr/>
          <a:lstStyle/>
          <a:p>
            <a:fld id="{7F65B630-C7FF-41C0-9923-C5E5E29EED81}" type="slidenum">
              <a:rPr lang="zh-CN" altLang="en-US" smtClean="0">
                <a:solidFill>
                  <a:schemeClr val="accent1"/>
                </a:solidFill>
              </a:rPr>
              <a:t>8</a:t>
            </a:fld>
            <a:endParaRPr lang="zh-CN" altLang="en-US">
              <a:solidFill>
                <a:schemeClr val="accent1"/>
              </a:solidFill>
            </a:endParaRP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a:xfrm>
            <a:off x="1429656" y="2372688"/>
            <a:ext cx="3461658" cy="2112624"/>
          </a:xfrm>
        </p:spPr>
        <p:txBody>
          <a:bodyPr/>
          <a:lstStyle/>
          <a:p>
            <a:r>
              <a:rPr lang="en-US" altLang="zh-CN" sz="13800" dirty="0">
                <a:solidFill>
                  <a:schemeClr val="accent1"/>
                </a:solidFill>
              </a:rPr>
              <a:t>02</a:t>
            </a:r>
            <a:endParaRPr lang="zh-CN" altLang="en-US" sz="13800" dirty="0">
              <a:solidFill>
                <a:schemeClr val="accent1"/>
              </a:solidFill>
            </a:endParaRPr>
          </a:p>
        </p:txBody>
      </p:sp>
      <p:sp>
        <p:nvSpPr>
          <p:cNvPr id="8" name="文本框 7">
            <a:extLst>
              <a:ext uri="{FF2B5EF4-FFF2-40B4-BE49-F238E27FC236}">
                <a16:creationId xmlns:a16="http://schemas.microsoft.com/office/drawing/2014/main" id="{0612FA4E-4670-4DBC-AB29-9441307C893B}"/>
              </a:ext>
            </a:extLst>
          </p:cNvPr>
          <p:cNvSpPr txBox="1"/>
          <p:nvPr/>
        </p:nvSpPr>
        <p:spPr>
          <a:xfrm>
            <a:off x="600964"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Tree>
    <p:extLst>
      <p:ext uri="{BB962C8B-B14F-4D97-AF65-F5344CB8AC3E}">
        <p14:creationId xmlns:p14="http://schemas.microsoft.com/office/powerpoint/2010/main" val="2253281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lstStyle/>
          <a:p>
            <a:r>
              <a:rPr lang="zh-CN" altLang="en-US" dirty="0">
                <a:solidFill>
                  <a:schemeClr val="accent1"/>
                </a:solidFill>
              </a:rPr>
              <a:t>标题内容</a:t>
            </a:r>
          </a:p>
        </p:txBody>
      </p:sp>
      <p:sp>
        <p:nvSpPr>
          <p:cNvPr id="2" name="日期占位符 1">
            <a:extLst>
              <a:ext uri="{FF2B5EF4-FFF2-40B4-BE49-F238E27FC236}">
                <a16:creationId xmlns:a16="http://schemas.microsoft.com/office/drawing/2014/main" id="{0D9EE3EA-20D9-D31C-3BBE-D35E6485ED90}"/>
              </a:ext>
            </a:extLst>
          </p:cNvPr>
          <p:cNvSpPr>
            <a:spLocks noGrp="1"/>
          </p:cNvSpPr>
          <p:nvPr>
            <p:ph type="dt" sz="half" idx="10"/>
          </p:nvPr>
        </p:nvSpPr>
        <p:spPr>
          <a:xfrm>
            <a:off x="5504656" y="6438900"/>
            <a:ext cx="1802924" cy="215900"/>
          </a:xfrm>
        </p:spPr>
        <p:txBody>
          <a:bodyPr/>
          <a:lstStyle/>
          <a:p>
            <a:fld id="{961DCD4B-0523-4FD5-8541-690886423926}" type="datetime1">
              <a:rPr lang="zh-CN" altLang="en-US" smtClean="0">
                <a:solidFill>
                  <a:schemeClr val="accent1"/>
                </a:solidFill>
              </a:rPr>
              <a:t>2023/7/9</a:t>
            </a:fld>
            <a:endParaRPr lang="zh-CN" altLang="en-US">
              <a:solidFill>
                <a:schemeClr val="accent1"/>
              </a:solidFill>
            </a:endParaRPr>
          </a:p>
        </p:txBody>
      </p:sp>
      <p:sp>
        <p:nvSpPr>
          <p:cNvPr id="3" name="页脚占位符 2">
            <a:extLst>
              <a:ext uri="{FF2B5EF4-FFF2-40B4-BE49-F238E27FC236}">
                <a16:creationId xmlns:a16="http://schemas.microsoft.com/office/drawing/2014/main" id="{E84C79D5-82BA-A154-9D98-F400A0901ADD}"/>
              </a:ext>
            </a:extLst>
          </p:cNvPr>
          <p:cNvSpPr>
            <a:spLocks noGrp="1"/>
          </p:cNvSpPr>
          <p:nvPr>
            <p:ph type="ftr" sz="quarter" idx="11"/>
          </p:nvPr>
        </p:nvSpPr>
        <p:spPr>
          <a:xfrm>
            <a:off x="660401" y="6438900"/>
            <a:ext cx="3992171" cy="215900"/>
          </a:xfrm>
        </p:spPr>
        <p:txBody>
          <a:bodyPr/>
          <a:lstStyle/>
          <a:p>
            <a:r>
              <a:rPr lang="af-ZA" altLang="zh-CN">
                <a:solidFill>
                  <a:schemeClr val="accent1"/>
                </a:solidFill>
              </a:rPr>
              <a:t>www.51pptmoban.com</a:t>
            </a:r>
            <a:endParaRPr lang="zh-CN" altLang="en-US" dirty="0">
              <a:solidFill>
                <a:schemeClr val="accent1"/>
              </a:solidFill>
            </a:endParaRPr>
          </a:p>
        </p:txBody>
      </p:sp>
      <p:sp>
        <p:nvSpPr>
          <p:cNvPr id="6" name="灯片编号占位符 5">
            <a:extLst>
              <a:ext uri="{FF2B5EF4-FFF2-40B4-BE49-F238E27FC236}">
                <a16:creationId xmlns:a16="http://schemas.microsoft.com/office/drawing/2014/main" id="{0C0AB247-B737-462B-591F-94E7A7188310}"/>
              </a:ext>
            </a:extLst>
          </p:cNvPr>
          <p:cNvSpPr>
            <a:spLocks noGrp="1"/>
          </p:cNvSpPr>
          <p:nvPr>
            <p:ph type="sldNum" sz="quarter" idx="12"/>
          </p:nvPr>
        </p:nvSpPr>
        <p:spPr>
          <a:xfrm>
            <a:off x="8857452" y="6438900"/>
            <a:ext cx="2661448" cy="215900"/>
          </a:xfrm>
        </p:spPr>
        <p:txBody>
          <a:bodyPr/>
          <a:lstStyle/>
          <a:p>
            <a:fld id="{7F65B630-C7FF-41C0-9923-C5E5E29EED81}" type="slidenum">
              <a:rPr lang="zh-CN" altLang="en-US" smtClean="0">
                <a:solidFill>
                  <a:schemeClr val="accent1"/>
                </a:solidFill>
              </a:rPr>
              <a:t>9</a:t>
            </a:fld>
            <a:endParaRPr lang="zh-CN" altLang="en-US">
              <a:solidFill>
                <a:schemeClr val="accent1"/>
              </a:solidFill>
            </a:endParaRPr>
          </a:p>
        </p:txBody>
      </p:sp>
      <p:sp>
        <p:nvSpPr>
          <p:cNvPr id="7" name="文本框 6">
            <a:extLst>
              <a:ext uri="{FF2B5EF4-FFF2-40B4-BE49-F238E27FC236}">
                <a16:creationId xmlns:a16="http://schemas.microsoft.com/office/drawing/2014/main" id="{A80424EF-BEEB-4D18-85A6-B4D159C02853}"/>
              </a:ext>
            </a:extLst>
          </p:cNvPr>
          <p:cNvSpPr txBox="1"/>
          <p:nvPr/>
        </p:nvSpPr>
        <p:spPr>
          <a:xfrm>
            <a:off x="10495863" y="749454"/>
            <a:ext cx="1023037" cy="261610"/>
          </a:xfrm>
          <a:prstGeom prst="rect">
            <a:avLst/>
          </a:prstGeom>
          <a:noFill/>
        </p:spPr>
        <p:txBody>
          <a:bodyPr wrap="none" rtlCol="0">
            <a:spAutoFit/>
          </a:bodyPr>
          <a:lstStyle/>
          <a:p>
            <a:r>
              <a:rPr lang="en-US" altLang="zh-CN" sz="1100" dirty="0">
                <a:solidFill>
                  <a:srgbClr val="023E7C"/>
                </a:solidFill>
              </a:rPr>
              <a:t>LOGO HERE</a:t>
            </a:r>
            <a:endParaRPr lang="zh-CN" altLang="en-US" sz="1100" dirty="0">
              <a:solidFill>
                <a:srgbClr val="023E7C"/>
              </a:solidFill>
            </a:endParaRPr>
          </a:p>
        </p:txBody>
      </p:sp>
      <p:sp>
        <p:nvSpPr>
          <p:cNvPr id="53" name="矩形: 圆角 52">
            <a:extLst>
              <a:ext uri="{FF2B5EF4-FFF2-40B4-BE49-F238E27FC236}">
                <a16:creationId xmlns:a16="http://schemas.microsoft.com/office/drawing/2014/main" id="{6407F6D4-7234-4037-90E8-3A6C36FBD8A7}"/>
              </a:ext>
            </a:extLst>
          </p:cNvPr>
          <p:cNvSpPr/>
          <p:nvPr/>
        </p:nvSpPr>
        <p:spPr>
          <a:xfrm>
            <a:off x="6780368" y="1321826"/>
            <a:ext cx="4263779" cy="2844530"/>
          </a:xfrm>
          <a:prstGeom prst="roundRect">
            <a:avLst>
              <a:gd name="adj" fmla="val 53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a:ea typeface="思源黑体 CN Regular"/>
            </a:endParaRPr>
          </a:p>
        </p:txBody>
      </p:sp>
      <p:sp>
        <p:nvSpPr>
          <p:cNvPr id="54" name="矩形: 圆角 53">
            <a:extLst>
              <a:ext uri="{FF2B5EF4-FFF2-40B4-BE49-F238E27FC236}">
                <a16:creationId xmlns:a16="http://schemas.microsoft.com/office/drawing/2014/main" id="{477903EC-C9BB-412B-AD43-2238B09EDDF8}"/>
              </a:ext>
            </a:extLst>
          </p:cNvPr>
          <p:cNvSpPr/>
          <p:nvPr/>
        </p:nvSpPr>
        <p:spPr>
          <a:xfrm>
            <a:off x="2350770" y="1321826"/>
            <a:ext cx="4263779" cy="2844530"/>
          </a:xfrm>
          <a:prstGeom prst="roundRect">
            <a:avLst>
              <a:gd name="adj" fmla="val 53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55" name="文本框 54">
            <a:extLst>
              <a:ext uri="{FF2B5EF4-FFF2-40B4-BE49-F238E27FC236}">
                <a16:creationId xmlns:a16="http://schemas.microsoft.com/office/drawing/2014/main" id="{1E35D0D6-6511-4B21-A43E-67FBB7DA515B}"/>
              </a:ext>
            </a:extLst>
          </p:cNvPr>
          <p:cNvSpPr txBox="1"/>
          <p:nvPr/>
        </p:nvSpPr>
        <p:spPr>
          <a:xfrm>
            <a:off x="3448050" y="1583110"/>
            <a:ext cx="210800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江西拙楷" panose="02010600040101010101" pitchFamily="2" charset="-122"/>
                <a:ea typeface="江西拙楷" panose="02010600040101010101" pitchFamily="2" charset="-122"/>
                <a:cs typeface="+mn-cs"/>
              </a:rPr>
              <a:t>单击修改标题内容</a:t>
            </a:r>
          </a:p>
        </p:txBody>
      </p:sp>
      <p:sp>
        <p:nvSpPr>
          <p:cNvPr id="56" name="文本框 55">
            <a:extLst>
              <a:ext uri="{FF2B5EF4-FFF2-40B4-BE49-F238E27FC236}">
                <a16:creationId xmlns:a16="http://schemas.microsoft.com/office/drawing/2014/main" id="{98FC2C58-1B8D-44EB-8B48-F549CD750FD4}"/>
              </a:ext>
            </a:extLst>
          </p:cNvPr>
          <p:cNvSpPr txBox="1"/>
          <p:nvPr/>
        </p:nvSpPr>
        <p:spPr>
          <a:xfrm>
            <a:off x="7943850" y="1583110"/>
            <a:ext cx="2047875" cy="369332"/>
          </a:xfrm>
          <a:prstGeom prst="rect">
            <a:avLst/>
          </a:prstGeom>
          <a:noFill/>
        </p:spPr>
        <p:txBody>
          <a:bodyPr wrap="square" rtlCol="0">
            <a:spAutoFit/>
          </a:bodyPr>
          <a:lstStyle/>
          <a:p>
            <a:pPr lvl="0">
              <a:defRPr/>
            </a:pPr>
            <a:r>
              <a:rPr lang="zh-CN" altLang="en-US" dirty="0">
                <a:solidFill>
                  <a:prstClr val="white"/>
                </a:solidFill>
                <a:latin typeface="江西拙楷" panose="02010600040101010101" pitchFamily="2" charset="-122"/>
                <a:ea typeface="江西拙楷" panose="02010600040101010101" pitchFamily="2" charset="-122"/>
              </a:rPr>
              <a:t>单击修改标题内容</a:t>
            </a:r>
          </a:p>
        </p:txBody>
      </p:sp>
      <p:sp>
        <p:nvSpPr>
          <p:cNvPr id="57" name="矩形: 圆角 56">
            <a:extLst>
              <a:ext uri="{FF2B5EF4-FFF2-40B4-BE49-F238E27FC236}">
                <a16:creationId xmlns:a16="http://schemas.microsoft.com/office/drawing/2014/main" id="{C1C37E63-BD75-4C2B-93DD-8A88B2D57748}"/>
              </a:ext>
            </a:extLst>
          </p:cNvPr>
          <p:cNvSpPr/>
          <p:nvPr/>
        </p:nvSpPr>
        <p:spPr>
          <a:xfrm>
            <a:off x="855663" y="2173595"/>
            <a:ext cx="10442575" cy="3934951"/>
          </a:xfrm>
          <a:prstGeom prst="roundRect">
            <a:avLst>
              <a:gd name="adj" fmla="val 2858"/>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a:ea typeface="思源黑体 CN Regular"/>
              <a:cs typeface="+mn-cs"/>
            </a:endParaRPr>
          </a:p>
        </p:txBody>
      </p:sp>
      <p:sp>
        <p:nvSpPr>
          <p:cNvPr id="58" name="文本框 57">
            <a:extLst>
              <a:ext uri="{FF2B5EF4-FFF2-40B4-BE49-F238E27FC236}">
                <a16:creationId xmlns:a16="http://schemas.microsoft.com/office/drawing/2014/main" id="{D1A74E44-BC49-4D38-920A-19333EF4A221}"/>
              </a:ext>
            </a:extLst>
          </p:cNvPr>
          <p:cNvSpPr txBox="1"/>
          <p:nvPr/>
        </p:nvSpPr>
        <p:spPr>
          <a:xfrm>
            <a:off x="2951039" y="2655780"/>
            <a:ext cx="3063240" cy="1025858"/>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通过观察植物形态、核对文献和标本，进行原植物鉴定，确定正确的学名</a:t>
            </a:r>
          </a:p>
        </p:txBody>
      </p:sp>
      <p:sp>
        <p:nvSpPr>
          <p:cNvPr id="59" name="文本框 58">
            <a:extLst>
              <a:ext uri="{FF2B5EF4-FFF2-40B4-BE49-F238E27FC236}">
                <a16:creationId xmlns:a16="http://schemas.microsoft.com/office/drawing/2014/main" id="{AB77A777-4458-44B6-9099-4D6763AEDD73}"/>
              </a:ext>
            </a:extLst>
          </p:cNvPr>
          <p:cNvSpPr txBox="1"/>
          <p:nvPr/>
        </p:nvSpPr>
        <p:spPr>
          <a:xfrm>
            <a:off x="2951039" y="4760546"/>
            <a:ext cx="3063240" cy="705771"/>
          </a:xfrm>
          <a:prstGeom prst="rect">
            <a:avLst/>
          </a:prstGeom>
          <a:noFill/>
        </p:spPr>
        <p:txBody>
          <a:bodyPr wrap="square" rtlCol="0">
            <a:spAutoFit/>
          </a:bodyPr>
          <a:lstStyle>
            <a:defPPr>
              <a:defRPr lang="zh-CN"/>
            </a:defPPr>
            <a:lvl1pPr algn="just">
              <a:lnSpc>
                <a:spcPct val="130000"/>
              </a:lnSpc>
              <a:defRPr sz="1600"/>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传统上中药的物种分类鉴定和亲缘关系的确认</a:t>
            </a:r>
          </a:p>
        </p:txBody>
      </p:sp>
      <p:sp>
        <p:nvSpPr>
          <p:cNvPr id="60" name="文本框 59">
            <a:extLst>
              <a:ext uri="{FF2B5EF4-FFF2-40B4-BE49-F238E27FC236}">
                <a16:creationId xmlns:a16="http://schemas.microsoft.com/office/drawing/2014/main" id="{DB76A46F-AE97-4024-812C-A05AE973BC08}"/>
              </a:ext>
            </a:extLst>
          </p:cNvPr>
          <p:cNvSpPr txBox="1"/>
          <p:nvPr/>
        </p:nvSpPr>
        <p:spPr>
          <a:xfrm>
            <a:off x="7380637" y="2815824"/>
            <a:ext cx="3063240" cy="705771"/>
          </a:xfrm>
          <a:prstGeom prst="rect">
            <a:avLst/>
          </a:prstGeom>
          <a:noFill/>
        </p:spPr>
        <p:txBody>
          <a:bodyPr wrap="square" rtlCol="0">
            <a:spAutoFit/>
          </a:bodyPr>
          <a:lstStyle>
            <a:defPPr>
              <a:defRPr lang="zh-CN"/>
            </a:defPPr>
            <a:lvl1pPr algn="just">
              <a:lnSpc>
                <a:spcPct val="130000"/>
              </a:lnSpc>
              <a:defRPr sz="1600"/>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利用细胞染色体资料来进行分类的技术</a:t>
            </a:r>
          </a:p>
        </p:txBody>
      </p:sp>
      <p:sp>
        <p:nvSpPr>
          <p:cNvPr id="61" name="文本框 60">
            <a:extLst>
              <a:ext uri="{FF2B5EF4-FFF2-40B4-BE49-F238E27FC236}">
                <a16:creationId xmlns:a16="http://schemas.microsoft.com/office/drawing/2014/main" id="{2699B360-BB2A-4436-919A-37EB93F8A6E6}"/>
              </a:ext>
            </a:extLst>
          </p:cNvPr>
          <p:cNvSpPr txBox="1"/>
          <p:nvPr/>
        </p:nvSpPr>
        <p:spPr>
          <a:xfrm>
            <a:off x="7380637" y="4920590"/>
            <a:ext cx="3063240" cy="385683"/>
          </a:xfrm>
          <a:prstGeom prst="rect">
            <a:avLst/>
          </a:prstGeom>
          <a:noFill/>
        </p:spPr>
        <p:txBody>
          <a:bodyPr wrap="square" rtlCol="0">
            <a:spAutoFit/>
          </a:bodyPr>
          <a:lstStyle>
            <a:defPPr>
              <a:defRPr lang="zh-CN"/>
            </a:defPPr>
            <a:lvl1pPr algn="just">
              <a:lnSpc>
                <a:spcPct val="130000"/>
              </a:lnSpc>
              <a:defRPr sz="1600"/>
            </a:lvl1p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effectLst/>
                <a:uLnTx/>
                <a:uFillTx/>
                <a:latin typeface="+mn-ea"/>
                <a:cs typeface="+mn-cs"/>
              </a:rPr>
              <a:t>适用于果实和种子类药材鉴定</a:t>
            </a:r>
          </a:p>
        </p:txBody>
      </p:sp>
      <p:sp>
        <p:nvSpPr>
          <p:cNvPr id="62" name="文本框 61">
            <a:extLst>
              <a:ext uri="{FF2B5EF4-FFF2-40B4-BE49-F238E27FC236}">
                <a16:creationId xmlns:a16="http://schemas.microsoft.com/office/drawing/2014/main" id="{CC2FBE28-4A1B-4516-A410-A2F1B96C448C}"/>
              </a:ext>
            </a:extLst>
          </p:cNvPr>
          <p:cNvSpPr txBox="1"/>
          <p:nvPr/>
        </p:nvSpPr>
        <p:spPr>
          <a:xfrm>
            <a:off x="1172687" y="2984043"/>
            <a:ext cx="8531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特点</a:t>
            </a:r>
          </a:p>
        </p:txBody>
      </p:sp>
      <p:sp>
        <p:nvSpPr>
          <p:cNvPr id="63" name="文本框 62">
            <a:extLst>
              <a:ext uri="{FF2B5EF4-FFF2-40B4-BE49-F238E27FC236}">
                <a16:creationId xmlns:a16="http://schemas.microsoft.com/office/drawing/2014/main" id="{0A765BA4-465D-492A-9F65-BAA53D03A200}"/>
              </a:ext>
            </a:extLst>
          </p:cNvPr>
          <p:cNvSpPr txBox="1"/>
          <p:nvPr/>
        </p:nvSpPr>
        <p:spPr>
          <a:xfrm>
            <a:off x="1152727" y="4928765"/>
            <a:ext cx="90516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2D4464"/>
                </a:solidFill>
                <a:effectLst/>
                <a:uLnTx/>
                <a:uFillTx/>
                <a:latin typeface="江西拙楷" panose="02010600040101010101" pitchFamily="2" charset="-122"/>
                <a:ea typeface="江西拙楷" panose="02010600040101010101" pitchFamily="2" charset="-122"/>
                <a:cs typeface="+mn-cs"/>
              </a:rPr>
              <a:t>适用</a:t>
            </a:r>
          </a:p>
        </p:txBody>
      </p:sp>
      <p:cxnSp>
        <p:nvCxnSpPr>
          <p:cNvPr id="64" name="直接连接符 63">
            <a:extLst>
              <a:ext uri="{FF2B5EF4-FFF2-40B4-BE49-F238E27FC236}">
                <a16:creationId xmlns:a16="http://schemas.microsoft.com/office/drawing/2014/main" id="{D0FB950F-430E-46E7-B7B1-67C8D0BCD5E0}"/>
              </a:ext>
            </a:extLst>
          </p:cNvPr>
          <p:cNvCxnSpPr>
            <a:cxnSpLocks/>
            <a:stCxn id="57" idx="1"/>
            <a:endCxn id="57" idx="3"/>
          </p:cNvCxnSpPr>
          <p:nvPr/>
        </p:nvCxnSpPr>
        <p:spPr>
          <a:xfrm>
            <a:off x="855663" y="4141071"/>
            <a:ext cx="10442575" cy="0"/>
          </a:xfrm>
          <a:prstGeom prst="line">
            <a:avLst/>
          </a:prstGeom>
          <a:ln>
            <a:solidFill>
              <a:schemeClr val="accent2">
                <a:alpha val="3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710686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10.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1.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1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7.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8.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9.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答辩">
      <a:dk1>
        <a:sysClr val="windowText" lastClr="000000"/>
      </a:dk1>
      <a:lt1>
        <a:sysClr val="window" lastClr="FFFFFF"/>
      </a:lt1>
      <a:dk2>
        <a:srgbClr val="44546A"/>
      </a:dk2>
      <a:lt2>
        <a:srgbClr val="E7E6E6"/>
      </a:lt2>
      <a:accent1>
        <a:srgbClr val="023E7C"/>
      </a:accent1>
      <a:accent2>
        <a:srgbClr val="FACEA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思源黑体 "/>
        <a:ea typeface="江西拙楷"/>
        <a:cs typeface=""/>
      </a:majorFont>
      <a:minorFont>
        <a:latin typeface="思源黑体 "/>
        <a:ea typeface="思源黑体 "/>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533</TotalTime>
  <Words>941</Words>
  <Application>Microsoft Office PowerPoint</Application>
  <PresentationFormat>宽屏</PresentationFormat>
  <Paragraphs>193</Paragraphs>
  <Slides>17</Slides>
  <Notes>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OPPOSans H</vt:lpstr>
      <vt:lpstr>OPPOSans M</vt:lpstr>
      <vt:lpstr>阿里巴巴普惠体 2.0 55 Regular</vt:lpstr>
      <vt:lpstr>阿里巴巴普惠体 2.0 65 Medium</vt:lpstr>
      <vt:lpstr>等线</vt:lpstr>
      <vt:lpstr>汉仪润圆-65W</vt:lpstr>
      <vt:lpstr>江西拙楷</vt:lpstr>
      <vt:lpstr>思源黑体 </vt:lpstr>
      <vt:lpstr>思源宋体 CN Heavy</vt:lpstr>
      <vt:lpstr>Arial</vt:lpstr>
      <vt:lpstr>Roboto</vt:lpstr>
      <vt:lpstr>51PPT模板网</vt:lpstr>
      <vt:lpstr>毕业论文 答辩开题PPT模板</vt:lpstr>
      <vt:lpstr>PowerPoint 演示文稿</vt:lpstr>
      <vt:lpstr>标题内容</vt:lpstr>
      <vt:lpstr>标题内容</vt:lpstr>
      <vt:lpstr>标题内容</vt:lpstr>
      <vt:lpstr>标题内容</vt:lpstr>
      <vt:lpstr>标题内容</vt:lpstr>
      <vt:lpstr>标题内容</vt:lpstr>
      <vt:lpstr>标题内容</vt:lpstr>
      <vt:lpstr>标题内容</vt:lpstr>
      <vt:lpstr>标题内容</vt:lpstr>
      <vt:lpstr>标题内容</vt:lpstr>
      <vt:lpstr>标题内容</vt:lpstr>
      <vt:lpstr>标题内容</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实用简约风毕业论文答辩ppt模板</dc:title>
  <dc:creator>君君</dc:creator>
  <cp:keywords>P界达人</cp:keywords>
  <dc:description>51PPT模板网，幻灯片演示模板及素材免费下载！_x000d_
51PPT模板网 唯一访问网址：www.51pptmoban.com</dc:description>
  <cp:lastModifiedBy>user Power</cp:lastModifiedBy>
  <cp:revision>38</cp:revision>
  <dcterms:created xsi:type="dcterms:W3CDTF">2021-10-26T10:37:55Z</dcterms:created>
  <dcterms:modified xsi:type="dcterms:W3CDTF">2023-07-09T13:26:59Z</dcterms:modified>
</cp:coreProperties>
</file>