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5" r:id="rId2"/>
    <p:sldId id="257" r:id="rId3"/>
    <p:sldId id="258" r:id="rId4"/>
    <p:sldId id="259" r:id="rId5"/>
    <p:sldId id="263" r:id="rId6"/>
    <p:sldId id="265" r:id="rId7"/>
    <p:sldId id="262" r:id="rId8"/>
    <p:sldId id="266" r:id="rId9"/>
    <p:sldId id="273" r:id="rId10"/>
    <p:sldId id="264" r:id="rId11"/>
    <p:sldId id="261" r:id="rId12"/>
    <p:sldId id="260" r:id="rId13"/>
    <p:sldId id="270" r:id="rId14"/>
    <p:sldId id="272" r:id="rId15"/>
    <p:sldId id="269" r:id="rId16"/>
    <p:sldId id="268" r:id="rId17"/>
    <p:sldId id="271" r:id="rId18"/>
    <p:sldId id="274" r:id="rId19"/>
    <p:sldId id="200757849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BFD"/>
    <a:srgbClr val="00A1D3"/>
    <a:srgbClr val="F3F7F8"/>
    <a:srgbClr val="FFFFFF"/>
    <a:srgbClr val="FF9800"/>
    <a:srgbClr val="FDFDCD"/>
    <a:srgbClr val="FFB944"/>
    <a:srgbClr val="F4E2E0"/>
    <a:srgbClr val="FCFBFD"/>
    <a:srgbClr val="FF42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050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 altLang="en-US" dirty="0">
                <a:ea typeface="思源黑体 CN Bold" panose="020B0800000000000000" pitchFamily="34" charset="-122"/>
              </a:rPr>
              <a:t>图表小分析</a:t>
            </a:r>
            <a:endParaRPr lang="en-US" altLang="zh-CN" dirty="0">
              <a:ea typeface="思源黑体 CN Bold" panose="020B0800000000000000" pitchFamily="34" charset="-122"/>
            </a:endParaRPr>
          </a:p>
        </c:rich>
      </c:tx>
      <c:layout>
        <c:manualLayout>
          <c:xMode val="edge"/>
          <c:yMode val="edge"/>
          <c:x val="0.39490793160920118"/>
          <c:y val="6.438160957065577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72000">
                  <a:schemeClr val="accent3"/>
                </a:gs>
                <a:gs pos="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72000">
                    <a:schemeClr val="accent3"/>
                  </a:gs>
                  <a:gs pos="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93C-4650-86BC-054F0EC59F14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72000">
                    <a:schemeClr val="accent3"/>
                  </a:gs>
                  <a:gs pos="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93C-4650-86BC-054F0EC59F14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72000">
                    <a:schemeClr val="accent3"/>
                  </a:gs>
                  <a:gs pos="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93C-4650-86BC-054F0EC59F14}"/>
              </c:ext>
            </c:extLst>
          </c:dPt>
          <c:dPt>
            <c:idx val="3"/>
            <c:invertIfNegative val="0"/>
            <c:bubble3D val="0"/>
            <c:spPr>
              <a:gradFill flip="none" rotWithShape="1">
                <a:gsLst>
                  <a:gs pos="72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93C-4650-86BC-054F0EC59F14}"/>
              </c:ext>
            </c:extLst>
          </c:dPt>
          <c:dLbls>
            <c:dLbl>
              <c:idx val="0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accent3"/>
                        </a:solidFill>
                        <a:latin typeface="+mj-lt"/>
                        <a:ea typeface="+mn-ea"/>
                        <a:cs typeface="+mn-ea"/>
                        <a:sym typeface="+mn-lt"/>
                      </a:defRPr>
                    </a:pPr>
                    <a:fld id="{DA2EE660-6E16-4898-B369-765EF8A21EB8}" type="VALUE">
                      <a:rPr lang="en-US" altLang="zh-CN" sz="2400" b="1">
                        <a:solidFill>
                          <a:schemeClr val="accent3"/>
                        </a:solidFill>
                        <a:latin typeface="+mj-lt"/>
                        <a:ea typeface="思源黑体 CN Bold" panose="020B0800000000000000" pitchFamily="34" charset="-122"/>
                      </a:rPr>
                      <a:pPr>
                        <a:defRPr sz="2400" b="1">
                          <a:solidFill>
                            <a:schemeClr val="accent3"/>
                          </a:solidFill>
                          <a:latin typeface="+mj-lt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accent3"/>
                      </a:solidFill>
                      <a:latin typeface="+mj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93C-4650-86BC-054F0EC59F14}"/>
                </c:ext>
              </c:extLst>
            </c:dLbl>
            <c:dLbl>
              <c:idx val="1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accent3"/>
                        </a:solidFill>
                        <a:latin typeface="+mj-lt"/>
                        <a:ea typeface="+mn-ea"/>
                        <a:cs typeface="+mn-ea"/>
                        <a:sym typeface="+mn-lt"/>
                      </a:defRPr>
                    </a:pPr>
                    <a:fld id="{5699FE16-173C-4327-A478-EBDCBEE505FC}" type="VALUE">
                      <a:rPr lang="en-US" altLang="zh-CN" sz="2400" b="1">
                        <a:solidFill>
                          <a:schemeClr val="accent3"/>
                        </a:solidFill>
                        <a:latin typeface="+mj-lt"/>
                        <a:ea typeface="思源黑体 CN Bold" panose="020B0800000000000000" pitchFamily="34" charset="-122"/>
                      </a:rPr>
                      <a:pPr>
                        <a:defRPr sz="2400" b="1">
                          <a:solidFill>
                            <a:schemeClr val="accent3"/>
                          </a:solidFill>
                          <a:latin typeface="+mj-lt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accent3"/>
                      </a:solidFill>
                      <a:latin typeface="+mj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93C-4650-86BC-054F0EC59F14}"/>
                </c:ext>
              </c:extLst>
            </c:dLbl>
            <c:dLbl>
              <c:idx val="2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accent3"/>
                        </a:solidFill>
                        <a:latin typeface="+mj-lt"/>
                        <a:ea typeface="+mn-ea"/>
                        <a:cs typeface="+mn-ea"/>
                        <a:sym typeface="+mn-lt"/>
                      </a:defRPr>
                    </a:pPr>
                    <a:fld id="{CA5F9850-8958-4CA2-BB24-6D7776C745AB}" type="VALUE">
                      <a:rPr lang="en-US" altLang="zh-CN" sz="2400" b="1">
                        <a:solidFill>
                          <a:schemeClr val="accent3"/>
                        </a:solidFill>
                        <a:latin typeface="+mj-lt"/>
                        <a:ea typeface="思源黑体 CN Bold" panose="020B0800000000000000" pitchFamily="34" charset="-122"/>
                      </a:rPr>
                      <a:pPr>
                        <a:defRPr sz="2400" b="1">
                          <a:solidFill>
                            <a:schemeClr val="accent3"/>
                          </a:solidFill>
                          <a:latin typeface="+mj-lt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accent3"/>
                      </a:solidFill>
                      <a:latin typeface="+mj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93C-4650-86BC-054F0EC59F14}"/>
                </c:ext>
              </c:extLst>
            </c:dLbl>
            <c:dLbl>
              <c:idx val="3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gradFill>
                          <a:gsLst>
                            <a:gs pos="72000">
                              <a:schemeClr val="accent2"/>
                            </a:gs>
                            <a:gs pos="0">
                              <a:schemeClr val="accent1"/>
                            </a:gs>
                          </a:gsLst>
                          <a:lin ang="5400000" scaled="1"/>
                        </a:gradFill>
                        <a:latin typeface="+mj-lt"/>
                        <a:ea typeface="+mn-ea"/>
                        <a:cs typeface="+mn-ea"/>
                        <a:sym typeface="+mn-lt"/>
                      </a:defRPr>
                    </a:pPr>
                    <a:fld id="{6E116054-C483-4287-B9A6-2C4D0339049C}" type="VALUE">
                      <a:rPr lang="en-US" altLang="zh-CN" sz="2400" b="1" dirty="0">
                        <a:gradFill>
                          <a:gsLst>
                            <a:gs pos="72000">
                              <a:schemeClr val="accent2"/>
                            </a:gs>
                            <a:gs pos="0">
                              <a:schemeClr val="accent1"/>
                            </a:gs>
                          </a:gsLst>
                          <a:lin ang="5400000" scaled="1"/>
                        </a:gradFill>
                        <a:latin typeface="+mj-lt"/>
                        <a:ea typeface="思源黑体 CN Bold" panose="020B0800000000000000" pitchFamily="34" charset="-122"/>
                      </a:rPr>
                      <a:pPr>
                        <a:defRPr sz="2400" b="1">
                          <a:gradFill>
                            <a:gsLst>
                              <a:gs pos="72000">
                                <a:schemeClr val="accent2"/>
                              </a:gs>
                              <a:gs pos="0">
                                <a:schemeClr val="accent1"/>
                              </a:gs>
                            </a:gsLst>
                            <a:lin ang="5400000" scaled="1"/>
                          </a:gradFill>
                          <a:latin typeface="+mj-lt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gradFill>
                        <a:gsLst>
                          <a:gs pos="72000">
                            <a:schemeClr val="accent2"/>
                          </a:gs>
                          <a:gs pos="0">
                            <a:schemeClr val="accent1"/>
                          </a:gs>
                        </a:gsLst>
                        <a:lin ang="5400000" scaled="1"/>
                      </a:gradFill>
                      <a:latin typeface="+mj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F93C-4650-86BC-054F0EC59F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accent3"/>
                    </a:solidFill>
                    <a:latin typeface="+mj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0.45100000000000001</c:v>
                </c:pt>
                <c:pt idx="1">
                  <c:v>0.56000000000000005</c:v>
                </c:pt>
                <c:pt idx="2">
                  <c:v>0.5</c:v>
                </c:pt>
                <c:pt idx="3">
                  <c:v>0.77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93C-4650-86BC-054F0EC59F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125547072"/>
        <c:axId val="125548704"/>
      </c:barChart>
      <c:catAx>
        <c:axId val="125547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25548704"/>
        <c:crosses val="autoZero"/>
        <c:auto val="1"/>
        <c:lblAlgn val="ctr"/>
        <c:lblOffset val="100"/>
        <c:noMultiLvlLbl val="0"/>
      </c:catAx>
      <c:valAx>
        <c:axId val="125548704"/>
        <c:scaling>
          <c:orientation val="minMax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25547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C5D19-DD7F-4EB6-A9F6-FA546BE472D3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A23AD8-BF1E-43FF-98F0-C102639EA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066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120EFBF4-6E8D-A890-7AAB-B3268DA29F08}"/>
              </a:ext>
            </a:extLst>
          </p:cNvPr>
          <p:cNvGrpSpPr/>
          <p:nvPr userDrawn="1"/>
        </p:nvGrpSpPr>
        <p:grpSpPr>
          <a:xfrm>
            <a:off x="658812" y="209541"/>
            <a:ext cx="10861757" cy="6180321"/>
            <a:chOff x="658812" y="209541"/>
            <a:chExt cx="10861757" cy="6180321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DA0A3277-8539-EA15-407D-5DCE77429F85}"/>
                </a:ext>
              </a:extLst>
            </p:cNvPr>
            <p:cNvGrpSpPr/>
            <p:nvPr userDrawn="1"/>
          </p:nvGrpSpPr>
          <p:grpSpPr>
            <a:xfrm>
              <a:off x="658812" y="1016000"/>
              <a:ext cx="10861757" cy="4737971"/>
              <a:chOff x="658812" y="1016000"/>
              <a:chExt cx="10861757" cy="4737971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6A2DF9DB-5CC8-75AB-3AE3-2E93D1B1072A}"/>
                  </a:ext>
                </a:extLst>
              </p:cNvPr>
              <p:cNvSpPr/>
              <p:nvPr userDrawn="1"/>
            </p:nvSpPr>
            <p:spPr>
              <a:xfrm>
                <a:off x="658812" y="1016000"/>
                <a:ext cx="10861757" cy="4307554"/>
              </a:xfrm>
              <a:custGeom>
                <a:avLst/>
                <a:gdLst>
                  <a:gd name="connsiteX0" fmla="*/ 143933 w 7569200"/>
                  <a:gd name="connsiteY0" fmla="*/ 1557867 h 1651000"/>
                  <a:gd name="connsiteX1" fmla="*/ 0 w 7569200"/>
                  <a:gd name="connsiteY1" fmla="*/ 889000 h 1651000"/>
                  <a:gd name="connsiteX2" fmla="*/ 338666 w 7569200"/>
                  <a:gd name="connsiteY2" fmla="*/ 93134 h 1651000"/>
                  <a:gd name="connsiteX3" fmla="*/ 1676400 w 7569200"/>
                  <a:gd name="connsiteY3" fmla="*/ 0 h 1651000"/>
                  <a:gd name="connsiteX4" fmla="*/ 3683000 w 7569200"/>
                  <a:gd name="connsiteY4" fmla="*/ 42334 h 1651000"/>
                  <a:gd name="connsiteX5" fmla="*/ 5985933 w 7569200"/>
                  <a:gd name="connsiteY5" fmla="*/ 93134 h 1651000"/>
                  <a:gd name="connsiteX6" fmla="*/ 7493000 w 7569200"/>
                  <a:gd name="connsiteY6" fmla="*/ 127000 h 1651000"/>
                  <a:gd name="connsiteX7" fmla="*/ 7569200 w 7569200"/>
                  <a:gd name="connsiteY7" fmla="*/ 1329267 h 1651000"/>
                  <a:gd name="connsiteX8" fmla="*/ 6714066 w 7569200"/>
                  <a:gd name="connsiteY8" fmla="*/ 1651000 h 1651000"/>
                  <a:gd name="connsiteX9" fmla="*/ 3242733 w 7569200"/>
                  <a:gd name="connsiteY9" fmla="*/ 1617134 h 1651000"/>
                  <a:gd name="connsiteX10" fmla="*/ 143933 w 7569200"/>
                  <a:gd name="connsiteY10" fmla="*/ 1557867 h 1651000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293886 w 7828771"/>
                  <a:gd name="connsiteY0" fmla="*/ 1564327 h 1674605"/>
                  <a:gd name="connsiteX1" fmla="*/ 149953 w 7828771"/>
                  <a:gd name="connsiteY1" fmla="*/ 895460 h 1674605"/>
                  <a:gd name="connsiteX2" fmla="*/ 488619 w 7828771"/>
                  <a:gd name="connsiteY2" fmla="*/ 99594 h 1674605"/>
                  <a:gd name="connsiteX3" fmla="*/ 1826353 w 7828771"/>
                  <a:gd name="connsiteY3" fmla="*/ 6460 h 1674605"/>
                  <a:gd name="connsiteX4" fmla="*/ 3832953 w 7828771"/>
                  <a:gd name="connsiteY4" fmla="*/ 48794 h 1674605"/>
                  <a:gd name="connsiteX5" fmla="*/ 6135886 w 7828771"/>
                  <a:gd name="connsiteY5" fmla="*/ 99594 h 1674605"/>
                  <a:gd name="connsiteX6" fmla="*/ 7642953 w 7828771"/>
                  <a:gd name="connsiteY6" fmla="*/ 133460 h 1674605"/>
                  <a:gd name="connsiteX7" fmla="*/ 7719153 w 7828771"/>
                  <a:gd name="connsiteY7" fmla="*/ 1335727 h 1674605"/>
                  <a:gd name="connsiteX8" fmla="*/ 6864019 w 7828771"/>
                  <a:gd name="connsiteY8" fmla="*/ 1657460 h 1674605"/>
                  <a:gd name="connsiteX9" fmla="*/ 3392686 w 7828771"/>
                  <a:gd name="connsiteY9" fmla="*/ 1623594 h 1674605"/>
                  <a:gd name="connsiteX10" fmla="*/ 293886 w 7828771"/>
                  <a:gd name="connsiteY10" fmla="*/ 1564327 h 1674605"/>
                  <a:gd name="connsiteX0" fmla="*/ 245594 w 7780479"/>
                  <a:gd name="connsiteY0" fmla="*/ 1564327 h 1674605"/>
                  <a:gd name="connsiteX1" fmla="*/ 101661 w 7780479"/>
                  <a:gd name="connsiteY1" fmla="*/ 895460 h 1674605"/>
                  <a:gd name="connsiteX2" fmla="*/ 440327 w 7780479"/>
                  <a:gd name="connsiteY2" fmla="*/ 99594 h 1674605"/>
                  <a:gd name="connsiteX3" fmla="*/ 1778061 w 7780479"/>
                  <a:gd name="connsiteY3" fmla="*/ 6460 h 1674605"/>
                  <a:gd name="connsiteX4" fmla="*/ 3784661 w 7780479"/>
                  <a:gd name="connsiteY4" fmla="*/ 48794 h 1674605"/>
                  <a:gd name="connsiteX5" fmla="*/ 6087594 w 7780479"/>
                  <a:gd name="connsiteY5" fmla="*/ 99594 h 1674605"/>
                  <a:gd name="connsiteX6" fmla="*/ 7594661 w 7780479"/>
                  <a:gd name="connsiteY6" fmla="*/ 133460 h 1674605"/>
                  <a:gd name="connsiteX7" fmla="*/ 7670861 w 7780479"/>
                  <a:gd name="connsiteY7" fmla="*/ 1335727 h 1674605"/>
                  <a:gd name="connsiteX8" fmla="*/ 6815727 w 7780479"/>
                  <a:gd name="connsiteY8" fmla="*/ 1657460 h 1674605"/>
                  <a:gd name="connsiteX9" fmla="*/ 3344394 w 7780479"/>
                  <a:gd name="connsiteY9" fmla="*/ 1623594 h 1674605"/>
                  <a:gd name="connsiteX10" fmla="*/ 245594 w 7780479"/>
                  <a:gd name="connsiteY10" fmla="*/ 1564327 h 1674605"/>
                  <a:gd name="connsiteX0" fmla="*/ 289614 w 7824499"/>
                  <a:gd name="connsiteY0" fmla="*/ 1557867 h 1668145"/>
                  <a:gd name="connsiteX1" fmla="*/ 145681 w 7824499"/>
                  <a:gd name="connsiteY1" fmla="*/ 889000 h 1668145"/>
                  <a:gd name="connsiteX2" fmla="*/ 399681 w 7824499"/>
                  <a:gd name="connsiteY2" fmla="*/ 110067 h 1668145"/>
                  <a:gd name="connsiteX3" fmla="*/ 1822081 w 7824499"/>
                  <a:gd name="connsiteY3" fmla="*/ 0 h 1668145"/>
                  <a:gd name="connsiteX4" fmla="*/ 3828681 w 7824499"/>
                  <a:gd name="connsiteY4" fmla="*/ 42334 h 1668145"/>
                  <a:gd name="connsiteX5" fmla="*/ 6131614 w 7824499"/>
                  <a:gd name="connsiteY5" fmla="*/ 93134 h 1668145"/>
                  <a:gd name="connsiteX6" fmla="*/ 7638681 w 7824499"/>
                  <a:gd name="connsiteY6" fmla="*/ 127000 h 1668145"/>
                  <a:gd name="connsiteX7" fmla="*/ 7714881 w 7824499"/>
                  <a:gd name="connsiteY7" fmla="*/ 1329267 h 1668145"/>
                  <a:gd name="connsiteX8" fmla="*/ 6859747 w 7824499"/>
                  <a:gd name="connsiteY8" fmla="*/ 1651000 h 1668145"/>
                  <a:gd name="connsiteX9" fmla="*/ 3388414 w 7824499"/>
                  <a:gd name="connsiteY9" fmla="*/ 1617134 h 1668145"/>
                  <a:gd name="connsiteX10" fmla="*/ 289614 w 7824499"/>
                  <a:gd name="connsiteY10" fmla="*/ 1557867 h 1668145"/>
                  <a:gd name="connsiteX0" fmla="*/ 289614 w 7824499"/>
                  <a:gd name="connsiteY0" fmla="*/ 1530548 h 1640826"/>
                  <a:gd name="connsiteX1" fmla="*/ 145681 w 7824499"/>
                  <a:gd name="connsiteY1" fmla="*/ 861681 h 1640826"/>
                  <a:gd name="connsiteX2" fmla="*/ 399681 w 7824499"/>
                  <a:gd name="connsiteY2" fmla="*/ 82748 h 1640826"/>
                  <a:gd name="connsiteX3" fmla="*/ 1813615 w 7824499"/>
                  <a:gd name="connsiteY3" fmla="*/ 15014 h 1640826"/>
                  <a:gd name="connsiteX4" fmla="*/ 3828681 w 7824499"/>
                  <a:gd name="connsiteY4" fmla="*/ 15015 h 1640826"/>
                  <a:gd name="connsiteX5" fmla="*/ 6131614 w 7824499"/>
                  <a:gd name="connsiteY5" fmla="*/ 65815 h 1640826"/>
                  <a:gd name="connsiteX6" fmla="*/ 7638681 w 7824499"/>
                  <a:gd name="connsiteY6" fmla="*/ 99681 h 1640826"/>
                  <a:gd name="connsiteX7" fmla="*/ 7714881 w 7824499"/>
                  <a:gd name="connsiteY7" fmla="*/ 1301948 h 1640826"/>
                  <a:gd name="connsiteX8" fmla="*/ 6859747 w 7824499"/>
                  <a:gd name="connsiteY8" fmla="*/ 1623681 h 1640826"/>
                  <a:gd name="connsiteX9" fmla="*/ 3388414 w 7824499"/>
                  <a:gd name="connsiteY9" fmla="*/ 1589815 h 1640826"/>
                  <a:gd name="connsiteX10" fmla="*/ 289614 w 7824499"/>
                  <a:gd name="connsiteY10" fmla="*/ 1530548 h 1640826"/>
                  <a:gd name="connsiteX0" fmla="*/ 289614 w 7824499"/>
                  <a:gd name="connsiteY0" fmla="*/ 1531044 h 1641322"/>
                  <a:gd name="connsiteX1" fmla="*/ 145681 w 7824499"/>
                  <a:gd name="connsiteY1" fmla="*/ 862177 h 1641322"/>
                  <a:gd name="connsiteX2" fmla="*/ 399681 w 7824499"/>
                  <a:gd name="connsiteY2" fmla="*/ 83244 h 1641322"/>
                  <a:gd name="connsiteX3" fmla="*/ 1813615 w 7824499"/>
                  <a:gd name="connsiteY3" fmla="*/ 15510 h 1641322"/>
                  <a:gd name="connsiteX4" fmla="*/ 3820214 w 7824499"/>
                  <a:gd name="connsiteY4" fmla="*/ 23978 h 1641322"/>
                  <a:gd name="connsiteX5" fmla="*/ 6131614 w 7824499"/>
                  <a:gd name="connsiteY5" fmla="*/ 66311 h 1641322"/>
                  <a:gd name="connsiteX6" fmla="*/ 7638681 w 7824499"/>
                  <a:gd name="connsiteY6" fmla="*/ 100177 h 1641322"/>
                  <a:gd name="connsiteX7" fmla="*/ 7714881 w 7824499"/>
                  <a:gd name="connsiteY7" fmla="*/ 1302444 h 1641322"/>
                  <a:gd name="connsiteX8" fmla="*/ 6859747 w 7824499"/>
                  <a:gd name="connsiteY8" fmla="*/ 1624177 h 1641322"/>
                  <a:gd name="connsiteX9" fmla="*/ 3388414 w 7824499"/>
                  <a:gd name="connsiteY9" fmla="*/ 1590311 h 1641322"/>
                  <a:gd name="connsiteX10" fmla="*/ 289614 w 7824499"/>
                  <a:gd name="connsiteY10" fmla="*/ 1531044 h 1641322"/>
                  <a:gd name="connsiteX0" fmla="*/ 289614 w 7829183"/>
                  <a:gd name="connsiteY0" fmla="*/ 1531044 h 1641322"/>
                  <a:gd name="connsiteX1" fmla="*/ 145681 w 7829183"/>
                  <a:gd name="connsiteY1" fmla="*/ 862177 h 1641322"/>
                  <a:gd name="connsiteX2" fmla="*/ 399681 w 7829183"/>
                  <a:gd name="connsiteY2" fmla="*/ 83244 h 1641322"/>
                  <a:gd name="connsiteX3" fmla="*/ 1813615 w 7829183"/>
                  <a:gd name="connsiteY3" fmla="*/ 15510 h 1641322"/>
                  <a:gd name="connsiteX4" fmla="*/ 3820214 w 7829183"/>
                  <a:gd name="connsiteY4" fmla="*/ 23978 h 1641322"/>
                  <a:gd name="connsiteX5" fmla="*/ 6131614 w 7829183"/>
                  <a:gd name="connsiteY5" fmla="*/ 66311 h 1641322"/>
                  <a:gd name="connsiteX6" fmla="*/ 7647148 w 7829183"/>
                  <a:gd name="connsiteY6" fmla="*/ 142511 h 1641322"/>
                  <a:gd name="connsiteX7" fmla="*/ 7714881 w 7829183"/>
                  <a:gd name="connsiteY7" fmla="*/ 1302444 h 1641322"/>
                  <a:gd name="connsiteX8" fmla="*/ 6859747 w 7829183"/>
                  <a:gd name="connsiteY8" fmla="*/ 1624177 h 1641322"/>
                  <a:gd name="connsiteX9" fmla="*/ 3388414 w 7829183"/>
                  <a:gd name="connsiteY9" fmla="*/ 1590311 h 1641322"/>
                  <a:gd name="connsiteX10" fmla="*/ 289614 w 7829183"/>
                  <a:gd name="connsiteY10" fmla="*/ 1531044 h 1641322"/>
                  <a:gd name="connsiteX0" fmla="*/ 289614 w 7838978"/>
                  <a:gd name="connsiteY0" fmla="*/ 1531044 h 1638332"/>
                  <a:gd name="connsiteX1" fmla="*/ 145681 w 7838978"/>
                  <a:gd name="connsiteY1" fmla="*/ 862177 h 1638332"/>
                  <a:gd name="connsiteX2" fmla="*/ 399681 w 7838978"/>
                  <a:gd name="connsiteY2" fmla="*/ 83244 h 1638332"/>
                  <a:gd name="connsiteX3" fmla="*/ 1813615 w 7838978"/>
                  <a:gd name="connsiteY3" fmla="*/ 15510 h 1638332"/>
                  <a:gd name="connsiteX4" fmla="*/ 3820214 w 7838978"/>
                  <a:gd name="connsiteY4" fmla="*/ 23978 h 1638332"/>
                  <a:gd name="connsiteX5" fmla="*/ 6131614 w 7838978"/>
                  <a:gd name="connsiteY5" fmla="*/ 66311 h 1638332"/>
                  <a:gd name="connsiteX6" fmla="*/ 7647148 w 7838978"/>
                  <a:gd name="connsiteY6" fmla="*/ 142511 h 1638332"/>
                  <a:gd name="connsiteX7" fmla="*/ 7731814 w 7838978"/>
                  <a:gd name="connsiteY7" fmla="*/ 1344778 h 1638332"/>
                  <a:gd name="connsiteX8" fmla="*/ 6859747 w 7838978"/>
                  <a:gd name="connsiteY8" fmla="*/ 1624177 h 1638332"/>
                  <a:gd name="connsiteX9" fmla="*/ 3388414 w 7838978"/>
                  <a:gd name="connsiteY9" fmla="*/ 1590311 h 1638332"/>
                  <a:gd name="connsiteX10" fmla="*/ 289614 w 7838978"/>
                  <a:gd name="connsiteY10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647148 w 7788773"/>
                  <a:gd name="connsiteY6" fmla="*/ 142511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537082 w 7788773"/>
                  <a:gd name="connsiteY6" fmla="*/ 74777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45902"/>
                  <a:gd name="connsiteY0" fmla="*/ 1531044 h 1639524"/>
                  <a:gd name="connsiteX1" fmla="*/ 145681 w 7745902"/>
                  <a:gd name="connsiteY1" fmla="*/ 862177 h 1639524"/>
                  <a:gd name="connsiteX2" fmla="*/ 399681 w 7745902"/>
                  <a:gd name="connsiteY2" fmla="*/ 83244 h 1639524"/>
                  <a:gd name="connsiteX3" fmla="*/ 1813615 w 7745902"/>
                  <a:gd name="connsiteY3" fmla="*/ 15510 h 1639524"/>
                  <a:gd name="connsiteX4" fmla="*/ 3820214 w 7745902"/>
                  <a:gd name="connsiteY4" fmla="*/ 23978 h 1639524"/>
                  <a:gd name="connsiteX5" fmla="*/ 6131614 w 7745902"/>
                  <a:gd name="connsiteY5" fmla="*/ 66311 h 1639524"/>
                  <a:gd name="connsiteX6" fmla="*/ 7537082 w 7745902"/>
                  <a:gd name="connsiteY6" fmla="*/ 74777 h 1639524"/>
                  <a:gd name="connsiteX7" fmla="*/ 7697947 w 7745902"/>
                  <a:gd name="connsiteY7" fmla="*/ 658976 h 1639524"/>
                  <a:gd name="connsiteX8" fmla="*/ 7672548 w 7745902"/>
                  <a:gd name="connsiteY8" fmla="*/ 1327845 h 1639524"/>
                  <a:gd name="connsiteX9" fmla="*/ 6859747 w 7745902"/>
                  <a:gd name="connsiteY9" fmla="*/ 1624177 h 1639524"/>
                  <a:gd name="connsiteX10" fmla="*/ 3388414 w 7745902"/>
                  <a:gd name="connsiteY10" fmla="*/ 1590311 h 1639524"/>
                  <a:gd name="connsiteX11" fmla="*/ 289614 w 7745902"/>
                  <a:gd name="connsiteY11" fmla="*/ 1531044 h 1639524"/>
                  <a:gd name="connsiteX0" fmla="*/ 289614 w 7745902"/>
                  <a:gd name="connsiteY0" fmla="*/ 1531044 h 1612138"/>
                  <a:gd name="connsiteX1" fmla="*/ 145681 w 7745902"/>
                  <a:gd name="connsiteY1" fmla="*/ 862177 h 1612138"/>
                  <a:gd name="connsiteX2" fmla="*/ 399681 w 7745902"/>
                  <a:gd name="connsiteY2" fmla="*/ 83244 h 1612138"/>
                  <a:gd name="connsiteX3" fmla="*/ 1813615 w 7745902"/>
                  <a:gd name="connsiteY3" fmla="*/ 15510 h 1612138"/>
                  <a:gd name="connsiteX4" fmla="*/ 3820214 w 7745902"/>
                  <a:gd name="connsiteY4" fmla="*/ 23978 h 1612138"/>
                  <a:gd name="connsiteX5" fmla="*/ 6131614 w 7745902"/>
                  <a:gd name="connsiteY5" fmla="*/ 66311 h 1612138"/>
                  <a:gd name="connsiteX6" fmla="*/ 7537082 w 7745902"/>
                  <a:gd name="connsiteY6" fmla="*/ 74777 h 1612138"/>
                  <a:gd name="connsiteX7" fmla="*/ 7697947 w 7745902"/>
                  <a:gd name="connsiteY7" fmla="*/ 658976 h 1612138"/>
                  <a:gd name="connsiteX8" fmla="*/ 7672548 w 7745902"/>
                  <a:gd name="connsiteY8" fmla="*/ 1327845 h 1612138"/>
                  <a:gd name="connsiteX9" fmla="*/ 6859747 w 7745902"/>
                  <a:gd name="connsiteY9" fmla="*/ 1590310 h 1612138"/>
                  <a:gd name="connsiteX10" fmla="*/ 3388414 w 7745902"/>
                  <a:gd name="connsiteY10" fmla="*/ 1590311 h 1612138"/>
                  <a:gd name="connsiteX11" fmla="*/ 289614 w 7745902"/>
                  <a:gd name="connsiteY11" fmla="*/ 1531044 h 1612138"/>
                  <a:gd name="connsiteX0" fmla="*/ 289614 w 7745902"/>
                  <a:gd name="connsiteY0" fmla="*/ 1531044 h 1597718"/>
                  <a:gd name="connsiteX1" fmla="*/ 145681 w 7745902"/>
                  <a:gd name="connsiteY1" fmla="*/ 862177 h 1597718"/>
                  <a:gd name="connsiteX2" fmla="*/ 399681 w 7745902"/>
                  <a:gd name="connsiteY2" fmla="*/ 83244 h 1597718"/>
                  <a:gd name="connsiteX3" fmla="*/ 1813615 w 7745902"/>
                  <a:gd name="connsiteY3" fmla="*/ 15510 h 1597718"/>
                  <a:gd name="connsiteX4" fmla="*/ 3820214 w 7745902"/>
                  <a:gd name="connsiteY4" fmla="*/ 23978 h 1597718"/>
                  <a:gd name="connsiteX5" fmla="*/ 6131614 w 7745902"/>
                  <a:gd name="connsiteY5" fmla="*/ 66311 h 1597718"/>
                  <a:gd name="connsiteX6" fmla="*/ 7537082 w 7745902"/>
                  <a:gd name="connsiteY6" fmla="*/ 74777 h 1597718"/>
                  <a:gd name="connsiteX7" fmla="*/ 7697947 w 7745902"/>
                  <a:gd name="connsiteY7" fmla="*/ 658976 h 1597718"/>
                  <a:gd name="connsiteX8" fmla="*/ 7672548 w 7745902"/>
                  <a:gd name="connsiteY8" fmla="*/ 1327845 h 1597718"/>
                  <a:gd name="connsiteX9" fmla="*/ 6859747 w 7745902"/>
                  <a:gd name="connsiteY9" fmla="*/ 1590310 h 1597718"/>
                  <a:gd name="connsiteX10" fmla="*/ 3388414 w 7745902"/>
                  <a:gd name="connsiteY10" fmla="*/ 1590311 h 1597718"/>
                  <a:gd name="connsiteX11" fmla="*/ 289614 w 7745902"/>
                  <a:gd name="connsiteY11" fmla="*/ 1531044 h 1597718"/>
                  <a:gd name="connsiteX0" fmla="*/ 292353 w 7740175"/>
                  <a:gd name="connsiteY0" fmla="*/ 1531044 h 1597718"/>
                  <a:gd name="connsiteX1" fmla="*/ 139954 w 7740175"/>
                  <a:gd name="connsiteY1" fmla="*/ 862177 h 1597718"/>
                  <a:gd name="connsiteX2" fmla="*/ 393954 w 7740175"/>
                  <a:gd name="connsiteY2" fmla="*/ 83244 h 1597718"/>
                  <a:gd name="connsiteX3" fmla="*/ 1807888 w 7740175"/>
                  <a:gd name="connsiteY3" fmla="*/ 15510 h 1597718"/>
                  <a:gd name="connsiteX4" fmla="*/ 3814487 w 7740175"/>
                  <a:gd name="connsiteY4" fmla="*/ 23978 h 1597718"/>
                  <a:gd name="connsiteX5" fmla="*/ 6125887 w 7740175"/>
                  <a:gd name="connsiteY5" fmla="*/ 66311 h 1597718"/>
                  <a:gd name="connsiteX6" fmla="*/ 7531355 w 7740175"/>
                  <a:gd name="connsiteY6" fmla="*/ 74777 h 1597718"/>
                  <a:gd name="connsiteX7" fmla="*/ 7692220 w 7740175"/>
                  <a:gd name="connsiteY7" fmla="*/ 658976 h 1597718"/>
                  <a:gd name="connsiteX8" fmla="*/ 7666821 w 7740175"/>
                  <a:gd name="connsiteY8" fmla="*/ 1327845 h 1597718"/>
                  <a:gd name="connsiteX9" fmla="*/ 6854020 w 7740175"/>
                  <a:gd name="connsiteY9" fmla="*/ 1590310 h 1597718"/>
                  <a:gd name="connsiteX10" fmla="*/ 3382687 w 7740175"/>
                  <a:gd name="connsiteY10" fmla="*/ 1590311 h 1597718"/>
                  <a:gd name="connsiteX11" fmla="*/ 292353 w 7740175"/>
                  <a:gd name="connsiteY11" fmla="*/ 1531044 h 1597718"/>
                  <a:gd name="connsiteX0" fmla="*/ 274155 w 7721977"/>
                  <a:gd name="connsiteY0" fmla="*/ 1531044 h 1597718"/>
                  <a:gd name="connsiteX1" fmla="*/ 172557 w 7721977"/>
                  <a:gd name="connsiteY1" fmla="*/ 1243176 h 1597718"/>
                  <a:gd name="connsiteX2" fmla="*/ 121756 w 7721977"/>
                  <a:gd name="connsiteY2" fmla="*/ 862177 h 1597718"/>
                  <a:gd name="connsiteX3" fmla="*/ 375756 w 7721977"/>
                  <a:gd name="connsiteY3" fmla="*/ 83244 h 1597718"/>
                  <a:gd name="connsiteX4" fmla="*/ 1789690 w 7721977"/>
                  <a:gd name="connsiteY4" fmla="*/ 15510 h 1597718"/>
                  <a:gd name="connsiteX5" fmla="*/ 3796289 w 7721977"/>
                  <a:gd name="connsiteY5" fmla="*/ 23978 h 1597718"/>
                  <a:gd name="connsiteX6" fmla="*/ 6107689 w 7721977"/>
                  <a:gd name="connsiteY6" fmla="*/ 66311 h 1597718"/>
                  <a:gd name="connsiteX7" fmla="*/ 7513157 w 7721977"/>
                  <a:gd name="connsiteY7" fmla="*/ 74777 h 1597718"/>
                  <a:gd name="connsiteX8" fmla="*/ 7674022 w 7721977"/>
                  <a:gd name="connsiteY8" fmla="*/ 658976 h 1597718"/>
                  <a:gd name="connsiteX9" fmla="*/ 7648623 w 7721977"/>
                  <a:gd name="connsiteY9" fmla="*/ 1327845 h 1597718"/>
                  <a:gd name="connsiteX10" fmla="*/ 6835822 w 7721977"/>
                  <a:gd name="connsiteY10" fmla="*/ 1590310 h 1597718"/>
                  <a:gd name="connsiteX11" fmla="*/ 3364489 w 7721977"/>
                  <a:gd name="connsiteY11" fmla="*/ 1590311 h 1597718"/>
                  <a:gd name="connsiteX12" fmla="*/ 274155 w 7721977"/>
                  <a:gd name="connsiteY12" fmla="*/ 1531044 h 1597718"/>
                  <a:gd name="connsiteX0" fmla="*/ 535124 w 7610413"/>
                  <a:gd name="connsiteY0" fmla="*/ 1564910 h 1595798"/>
                  <a:gd name="connsiteX1" fmla="*/ 60993 w 7610413"/>
                  <a:gd name="connsiteY1" fmla="*/ 1243176 h 1595798"/>
                  <a:gd name="connsiteX2" fmla="*/ 10192 w 7610413"/>
                  <a:gd name="connsiteY2" fmla="*/ 862177 h 1595798"/>
                  <a:gd name="connsiteX3" fmla="*/ 264192 w 7610413"/>
                  <a:gd name="connsiteY3" fmla="*/ 83244 h 1595798"/>
                  <a:gd name="connsiteX4" fmla="*/ 1678126 w 7610413"/>
                  <a:gd name="connsiteY4" fmla="*/ 15510 h 1595798"/>
                  <a:gd name="connsiteX5" fmla="*/ 3684725 w 7610413"/>
                  <a:gd name="connsiteY5" fmla="*/ 23978 h 1595798"/>
                  <a:gd name="connsiteX6" fmla="*/ 5996125 w 7610413"/>
                  <a:gd name="connsiteY6" fmla="*/ 66311 h 1595798"/>
                  <a:gd name="connsiteX7" fmla="*/ 7401593 w 7610413"/>
                  <a:gd name="connsiteY7" fmla="*/ 74777 h 1595798"/>
                  <a:gd name="connsiteX8" fmla="*/ 7562458 w 7610413"/>
                  <a:gd name="connsiteY8" fmla="*/ 658976 h 1595798"/>
                  <a:gd name="connsiteX9" fmla="*/ 7537059 w 7610413"/>
                  <a:gd name="connsiteY9" fmla="*/ 1327845 h 1595798"/>
                  <a:gd name="connsiteX10" fmla="*/ 6724258 w 7610413"/>
                  <a:gd name="connsiteY10" fmla="*/ 1590310 h 1595798"/>
                  <a:gd name="connsiteX11" fmla="*/ 3252925 w 7610413"/>
                  <a:gd name="connsiteY11" fmla="*/ 1590311 h 1595798"/>
                  <a:gd name="connsiteX12" fmla="*/ 535124 w 7610413"/>
                  <a:gd name="connsiteY12" fmla="*/ 1564910 h 1595798"/>
                  <a:gd name="connsiteX0" fmla="*/ 501564 w 7576853"/>
                  <a:gd name="connsiteY0" fmla="*/ 1564355 h 1595243"/>
                  <a:gd name="connsiteX1" fmla="*/ 27433 w 7576853"/>
                  <a:gd name="connsiteY1" fmla="*/ 1242621 h 1595243"/>
                  <a:gd name="connsiteX2" fmla="*/ 18965 w 7576853"/>
                  <a:gd name="connsiteY2" fmla="*/ 853155 h 1595243"/>
                  <a:gd name="connsiteX3" fmla="*/ 230632 w 7576853"/>
                  <a:gd name="connsiteY3" fmla="*/ 82689 h 1595243"/>
                  <a:gd name="connsiteX4" fmla="*/ 1644566 w 7576853"/>
                  <a:gd name="connsiteY4" fmla="*/ 14955 h 1595243"/>
                  <a:gd name="connsiteX5" fmla="*/ 3651165 w 7576853"/>
                  <a:gd name="connsiteY5" fmla="*/ 23423 h 1595243"/>
                  <a:gd name="connsiteX6" fmla="*/ 5962565 w 7576853"/>
                  <a:gd name="connsiteY6" fmla="*/ 65756 h 1595243"/>
                  <a:gd name="connsiteX7" fmla="*/ 7368033 w 7576853"/>
                  <a:gd name="connsiteY7" fmla="*/ 74222 h 1595243"/>
                  <a:gd name="connsiteX8" fmla="*/ 7528898 w 7576853"/>
                  <a:gd name="connsiteY8" fmla="*/ 658421 h 1595243"/>
                  <a:gd name="connsiteX9" fmla="*/ 7503499 w 7576853"/>
                  <a:gd name="connsiteY9" fmla="*/ 1327290 h 1595243"/>
                  <a:gd name="connsiteX10" fmla="*/ 6690698 w 7576853"/>
                  <a:gd name="connsiteY10" fmla="*/ 1589755 h 1595243"/>
                  <a:gd name="connsiteX11" fmla="*/ 3219365 w 7576853"/>
                  <a:gd name="connsiteY11" fmla="*/ 1589756 h 1595243"/>
                  <a:gd name="connsiteX12" fmla="*/ 501564 w 7576853"/>
                  <a:gd name="connsiteY12" fmla="*/ 1564355 h 1595243"/>
                  <a:gd name="connsiteX0" fmla="*/ 502785 w 7578074"/>
                  <a:gd name="connsiteY0" fmla="*/ 1556251 h 1587139"/>
                  <a:gd name="connsiteX1" fmla="*/ 28654 w 7578074"/>
                  <a:gd name="connsiteY1" fmla="*/ 1234517 h 1587139"/>
                  <a:gd name="connsiteX2" fmla="*/ 20186 w 7578074"/>
                  <a:gd name="connsiteY2" fmla="*/ 845051 h 1587139"/>
                  <a:gd name="connsiteX3" fmla="*/ 248786 w 7578074"/>
                  <a:gd name="connsiteY3" fmla="*/ 125385 h 1587139"/>
                  <a:gd name="connsiteX4" fmla="*/ 1645787 w 7578074"/>
                  <a:gd name="connsiteY4" fmla="*/ 6851 h 1587139"/>
                  <a:gd name="connsiteX5" fmla="*/ 3652386 w 7578074"/>
                  <a:gd name="connsiteY5" fmla="*/ 15319 h 1587139"/>
                  <a:gd name="connsiteX6" fmla="*/ 5963786 w 7578074"/>
                  <a:gd name="connsiteY6" fmla="*/ 57652 h 1587139"/>
                  <a:gd name="connsiteX7" fmla="*/ 7369254 w 7578074"/>
                  <a:gd name="connsiteY7" fmla="*/ 66118 h 1587139"/>
                  <a:gd name="connsiteX8" fmla="*/ 7530119 w 7578074"/>
                  <a:gd name="connsiteY8" fmla="*/ 650317 h 1587139"/>
                  <a:gd name="connsiteX9" fmla="*/ 7504720 w 7578074"/>
                  <a:gd name="connsiteY9" fmla="*/ 1319186 h 1587139"/>
                  <a:gd name="connsiteX10" fmla="*/ 6691919 w 7578074"/>
                  <a:gd name="connsiteY10" fmla="*/ 1581651 h 1587139"/>
                  <a:gd name="connsiteX11" fmla="*/ 3220586 w 7578074"/>
                  <a:gd name="connsiteY11" fmla="*/ 1581652 h 1587139"/>
                  <a:gd name="connsiteX12" fmla="*/ 502785 w 7578074"/>
                  <a:gd name="connsiteY12" fmla="*/ 1556251 h 1587139"/>
                  <a:gd name="connsiteX0" fmla="*/ 494318 w 7578074"/>
                  <a:gd name="connsiteY0" fmla="*/ 1657851 h 1657851"/>
                  <a:gd name="connsiteX1" fmla="*/ 28654 w 7578074"/>
                  <a:gd name="connsiteY1" fmla="*/ 1234517 h 1657851"/>
                  <a:gd name="connsiteX2" fmla="*/ 20186 w 7578074"/>
                  <a:gd name="connsiteY2" fmla="*/ 845051 h 1657851"/>
                  <a:gd name="connsiteX3" fmla="*/ 248786 w 7578074"/>
                  <a:gd name="connsiteY3" fmla="*/ 125385 h 1657851"/>
                  <a:gd name="connsiteX4" fmla="*/ 1645787 w 7578074"/>
                  <a:gd name="connsiteY4" fmla="*/ 6851 h 1657851"/>
                  <a:gd name="connsiteX5" fmla="*/ 3652386 w 7578074"/>
                  <a:gd name="connsiteY5" fmla="*/ 15319 h 1657851"/>
                  <a:gd name="connsiteX6" fmla="*/ 5963786 w 7578074"/>
                  <a:gd name="connsiteY6" fmla="*/ 57652 h 1657851"/>
                  <a:gd name="connsiteX7" fmla="*/ 7369254 w 7578074"/>
                  <a:gd name="connsiteY7" fmla="*/ 66118 h 1657851"/>
                  <a:gd name="connsiteX8" fmla="*/ 7530119 w 7578074"/>
                  <a:gd name="connsiteY8" fmla="*/ 650317 h 1657851"/>
                  <a:gd name="connsiteX9" fmla="*/ 7504720 w 7578074"/>
                  <a:gd name="connsiteY9" fmla="*/ 1319186 h 1657851"/>
                  <a:gd name="connsiteX10" fmla="*/ 6691919 w 7578074"/>
                  <a:gd name="connsiteY10" fmla="*/ 1581651 h 1657851"/>
                  <a:gd name="connsiteX11" fmla="*/ 3220586 w 7578074"/>
                  <a:gd name="connsiteY11" fmla="*/ 1581652 h 1657851"/>
                  <a:gd name="connsiteX12" fmla="*/ 494318 w 7578074"/>
                  <a:gd name="connsiteY12" fmla="*/ 1657851 h 1657851"/>
                  <a:gd name="connsiteX0" fmla="*/ 494318 w 7578074"/>
                  <a:gd name="connsiteY0" fmla="*/ 1657851 h 1676716"/>
                  <a:gd name="connsiteX1" fmla="*/ 28654 w 7578074"/>
                  <a:gd name="connsiteY1" fmla="*/ 1234517 h 1676716"/>
                  <a:gd name="connsiteX2" fmla="*/ 20186 w 7578074"/>
                  <a:gd name="connsiteY2" fmla="*/ 845051 h 1676716"/>
                  <a:gd name="connsiteX3" fmla="*/ 248786 w 7578074"/>
                  <a:gd name="connsiteY3" fmla="*/ 125385 h 1676716"/>
                  <a:gd name="connsiteX4" fmla="*/ 1645787 w 7578074"/>
                  <a:gd name="connsiteY4" fmla="*/ 6851 h 1676716"/>
                  <a:gd name="connsiteX5" fmla="*/ 3652386 w 7578074"/>
                  <a:gd name="connsiteY5" fmla="*/ 15319 h 1676716"/>
                  <a:gd name="connsiteX6" fmla="*/ 5963786 w 7578074"/>
                  <a:gd name="connsiteY6" fmla="*/ 57652 h 1676716"/>
                  <a:gd name="connsiteX7" fmla="*/ 7369254 w 7578074"/>
                  <a:gd name="connsiteY7" fmla="*/ 66118 h 1676716"/>
                  <a:gd name="connsiteX8" fmla="*/ 7530119 w 7578074"/>
                  <a:gd name="connsiteY8" fmla="*/ 650317 h 1676716"/>
                  <a:gd name="connsiteX9" fmla="*/ 7504720 w 7578074"/>
                  <a:gd name="connsiteY9" fmla="*/ 1319186 h 1676716"/>
                  <a:gd name="connsiteX10" fmla="*/ 6691919 w 7578074"/>
                  <a:gd name="connsiteY10" fmla="*/ 1581651 h 1676716"/>
                  <a:gd name="connsiteX11" fmla="*/ 3212119 w 7578074"/>
                  <a:gd name="connsiteY11" fmla="*/ 1674785 h 1676716"/>
                  <a:gd name="connsiteX12" fmla="*/ 494318 w 7578074"/>
                  <a:gd name="connsiteY12" fmla="*/ 1657851 h 1676716"/>
                  <a:gd name="connsiteX0" fmla="*/ 494318 w 7578074"/>
                  <a:gd name="connsiteY0" fmla="*/ 1683251 h 1683251"/>
                  <a:gd name="connsiteX1" fmla="*/ 28654 w 7578074"/>
                  <a:gd name="connsiteY1" fmla="*/ 1234517 h 1683251"/>
                  <a:gd name="connsiteX2" fmla="*/ 20186 w 7578074"/>
                  <a:gd name="connsiteY2" fmla="*/ 845051 h 1683251"/>
                  <a:gd name="connsiteX3" fmla="*/ 248786 w 7578074"/>
                  <a:gd name="connsiteY3" fmla="*/ 125385 h 1683251"/>
                  <a:gd name="connsiteX4" fmla="*/ 1645787 w 7578074"/>
                  <a:gd name="connsiteY4" fmla="*/ 6851 h 1683251"/>
                  <a:gd name="connsiteX5" fmla="*/ 3652386 w 7578074"/>
                  <a:gd name="connsiteY5" fmla="*/ 15319 h 1683251"/>
                  <a:gd name="connsiteX6" fmla="*/ 5963786 w 7578074"/>
                  <a:gd name="connsiteY6" fmla="*/ 57652 h 1683251"/>
                  <a:gd name="connsiteX7" fmla="*/ 7369254 w 7578074"/>
                  <a:gd name="connsiteY7" fmla="*/ 66118 h 1683251"/>
                  <a:gd name="connsiteX8" fmla="*/ 7530119 w 7578074"/>
                  <a:gd name="connsiteY8" fmla="*/ 650317 h 1683251"/>
                  <a:gd name="connsiteX9" fmla="*/ 7504720 w 7578074"/>
                  <a:gd name="connsiteY9" fmla="*/ 1319186 h 1683251"/>
                  <a:gd name="connsiteX10" fmla="*/ 6691919 w 7578074"/>
                  <a:gd name="connsiteY10" fmla="*/ 1581651 h 1683251"/>
                  <a:gd name="connsiteX11" fmla="*/ 3212119 w 7578074"/>
                  <a:gd name="connsiteY11" fmla="*/ 1674785 h 1683251"/>
                  <a:gd name="connsiteX12" fmla="*/ 494318 w 7578074"/>
                  <a:gd name="connsiteY12" fmla="*/ 1683251 h 1683251"/>
                  <a:gd name="connsiteX0" fmla="*/ 494318 w 7612274"/>
                  <a:gd name="connsiteY0" fmla="*/ 1683251 h 1683251"/>
                  <a:gd name="connsiteX1" fmla="*/ 28654 w 7612274"/>
                  <a:gd name="connsiteY1" fmla="*/ 1234517 h 1683251"/>
                  <a:gd name="connsiteX2" fmla="*/ 20186 w 7612274"/>
                  <a:gd name="connsiteY2" fmla="*/ 845051 h 1683251"/>
                  <a:gd name="connsiteX3" fmla="*/ 248786 w 7612274"/>
                  <a:gd name="connsiteY3" fmla="*/ 125385 h 1683251"/>
                  <a:gd name="connsiteX4" fmla="*/ 1645787 w 7612274"/>
                  <a:gd name="connsiteY4" fmla="*/ 6851 h 1683251"/>
                  <a:gd name="connsiteX5" fmla="*/ 3652386 w 7612274"/>
                  <a:gd name="connsiteY5" fmla="*/ 15319 h 1683251"/>
                  <a:gd name="connsiteX6" fmla="*/ 5963786 w 7612274"/>
                  <a:gd name="connsiteY6" fmla="*/ 57652 h 1683251"/>
                  <a:gd name="connsiteX7" fmla="*/ 7487788 w 7612274"/>
                  <a:gd name="connsiteY7" fmla="*/ 66118 h 1683251"/>
                  <a:gd name="connsiteX8" fmla="*/ 7530119 w 7612274"/>
                  <a:gd name="connsiteY8" fmla="*/ 650317 h 1683251"/>
                  <a:gd name="connsiteX9" fmla="*/ 7504720 w 7612274"/>
                  <a:gd name="connsiteY9" fmla="*/ 1319186 h 1683251"/>
                  <a:gd name="connsiteX10" fmla="*/ 6691919 w 7612274"/>
                  <a:gd name="connsiteY10" fmla="*/ 1581651 h 1683251"/>
                  <a:gd name="connsiteX11" fmla="*/ 3212119 w 7612274"/>
                  <a:gd name="connsiteY11" fmla="*/ 1674785 h 1683251"/>
                  <a:gd name="connsiteX12" fmla="*/ 494318 w 7612274"/>
                  <a:gd name="connsiteY12" fmla="*/ 1683251 h 1683251"/>
                  <a:gd name="connsiteX0" fmla="*/ 494318 w 7654080"/>
                  <a:gd name="connsiteY0" fmla="*/ 1683251 h 1683251"/>
                  <a:gd name="connsiteX1" fmla="*/ 28654 w 7654080"/>
                  <a:gd name="connsiteY1" fmla="*/ 1234517 h 1683251"/>
                  <a:gd name="connsiteX2" fmla="*/ 20186 w 7654080"/>
                  <a:gd name="connsiteY2" fmla="*/ 845051 h 1683251"/>
                  <a:gd name="connsiteX3" fmla="*/ 248786 w 7654080"/>
                  <a:gd name="connsiteY3" fmla="*/ 125385 h 1683251"/>
                  <a:gd name="connsiteX4" fmla="*/ 1645787 w 7654080"/>
                  <a:gd name="connsiteY4" fmla="*/ 6851 h 1683251"/>
                  <a:gd name="connsiteX5" fmla="*/ 3652386 w 7654080"/>
                  <a:gd name="connsiteY5" fmla="*/ 15319 h 1683251"/>
                  <a:gd name="connsiteX6" fmla="*/ 5963786 w 7654080"/>
                  <a:gd name="connsiteY6" fmla="*/ 57652 h 1683251"/>
                  <a:gd name="connsiteX7" fmla="*/ 7487788 w 7654080"/>
                  <a:gd name="connsiteY7" fmla="*/ 66118 h 1683251"/>
                  <a:gd name="connsiteX8" fmla="*/ 7623252 w 7654080"/>
                  <a:gd name="connsiteY8" fmla="*/ 658783 h 1683251"/>
                  <a:gd name="connsiteX9" fmla="*/ 7504720 w 7654080"/>
                  <a:gd name="connsiteY9" fmla="*/ 1319186 h 1683251"/>
                  <a:gd name="connsiteX10" fmla="*/ 6691919 w 7654080"/>
                  <a:gd name="connsiteY10" fmla="*/ 1581651 h 1683251"/>
                  <a:gd name="connsiteX11" fmla="*/ 3212119 w 7654080"/>
                  <a:gd name="connsiteY11" fmla="*/ 1674785 h 1683251"/>
                  <a:gd name="connsiteX12" fmla="*/ 494318 w 7654080"/>
                  <a:gd name="connsiteY12" fmla="*/ 1683251 h 1683251"/>
                  <a:gd name="connsiteX0" fmla="*/ 494318 w 7675683"/>
                  <a:gd name="connsiteY0" fmla="*/ 1683251 h 1683251"/>
                  <a:gd name="connsiteX1" fmla="*/ 28654 w 7675683"/>
                  <a:gd name="connsiteY1" fmla="*/ 1234517 h 1683251"/>
                  <a:gd name="connsiteX2" fmla="*/ 20186 w 7675683"/>
                  <a:gd name="connsiteY2" fmla="*/ 845051 h 1683251"/>
                  <a:gd name="connsiteX3" fmla="*/ 248786 w 7675683"/>
                  <a:gd name="connsiteY3" fmla="*/ 125385 h 1683251"/>
                  <a:gd name="connsiteX4" fmla="*/ 1645787 w 7675683"/>
                  <a:gd name="connsiteY4" fmla="*/ 6851 h 1683251"/>
                  <a:gd name="connsiteX5" fmla="*/ 3652386 w 7675683"/>
                  <a:gd name="connsiteY5" fmla="*/ 15319 h 1683251"/>
                  <a:gd name="connsiteX6" fmla="*/ 5963786 w 7675683"/>
                  <a:gd name="connsiteY6" fmla="*/ 57652 h 1683251"/>
                  <a:gd name="connsiteX7" fmla="*/ 7487788 w 7675683"/>
                  <a:gd name="connsiteY7" fmla="*/ 66118 h 1683251"/>
                  <a:gd name="connsiteX8" fmla="*/ 7623252 w 7675683"/>
                  <a:gd name="connsiteY8" fmla="*/ 658783 h 1683251"/>
                  <a:gd name="connsiteX9" fmla="*/ 7594412 w 7675683"/>
                  <a:gd name="connsiteY9" fmla="*/ 1401899 h 1683251"/>
                  <a:gd name="connsiteX10" fmla="*/ 6691919 w 7675683"/>
                  <a:gd name="connsiteY10" fmla="*/ 1581651 h 1683251"/>
                  <a:gd name="connsiteX11" fmla="*/ 3212119 w 7675683"/>
                  <a:gd name="connsiteY11" fmla="*/ 1674785 h 1683251"/>
                  <a:gd name="connsiteX12" fmla="*/ 494318 w 7675683"/>
                  <a:gd name="connsiteY12" fmla="*/ 1683251 h 1683251"/>
                  <a:gd name="connsiteX0" fmla="*/ 494318 w 7670955"/>
                  <a:gd name="connsiteY0" fmla="*/ 1683251 h 1686819"/>
                  <a:gd name="connsiteX1" fmla="*/ 28654 w 7670955"/>
                  <a:gd name="connsiteY1" fmla="*/ 1234517 h 1686819"/>
                  <a:gd name="connsiteX2" fmla="*/ 20186 w 7670955"/>
                  <a:gd name="connsiteY2" fmla="*/ 845051 h 1686819"/>
                  <a:gd name="connsiteX3" fmla="*/ 248786 w 7670955"/>
                  <a:gd name="connsiteY3" fmla="*/ 125385 h 1686819"/>
                  <a:gd name="connsiteX4" fmla="*/ 1645787 w 7670955"/>
                  <a:gd name="connsiteY4" fmla="*/ 6851 h 1686819"/>
                  <a:gd name="connsiteX5" fmla="*/ 3652386 w 7670955"/>
                  <a:gd name="connsiteY5" fmla="*/ 15319 h 1686819"/>
                  <a:gd name="connsiteX6" fmla="*/ 5963786 w 7670955"/>
                  <a:gd name="connsiteY6" fmla="*/ 57652 h 1686819"/>
                  <a:gd name="connsiteX7" fmla="*/ 7487788 w 7670955"/>
                  <a:gd name="connsiteY7" fmla="*/ 66118 h 1686819"/>
                  <a:gd name="connsiteX8" fmla="*/ 7623252 w 7670955"/>
                  <a:gd name="connsiteY8" fmla="*/ 658783 h 1686819"/>
                  <a:gd name="connsiteX9" fmla="*/ 7594412 w 7670955"/>
                  <a:gd name="connsiteY9" fmla="*/ 1401899 h 1686819"/>
                  <a:gd name="connsiteX10" fmla="*/ 6757693 w 7670955"/>
                  <a:gd name="connsiteY10" fmla="*/ 1664364 h 1686819"/>
                  <a:gd name="connsiteX11" fmla="*/ 3212119 w 7670955"/>
                  <a:gd name="connsiteY11" fmla="*/ 1674785 h 1686819"/>
                  <a:gd name="connsiteX12" fmla="*/ 494318 w 7670955"/>
                  <a:gd name="connsiteY12" fmla="*/ 1683251 h 1686819"/>
                  <a:gd name="connsiteX0" fmla="*/ 494318 w 7670955"/>
                  <a:gd name="connsiteY0" fmla="*/ 1683251 h 1683251"/>
                  <a:gd name="connsiteX1" fmla="*/ 28654 w 7670955"/>
                  <a:gd name="connsiteY1" fmla="*/ 1234517 h 1683251"/>
                  <a:gd name="connsiteX2" fmla="*/ 20186 w 7670955"/>
                  <a:gd name="connsiteY2" fmla="*/ 845051 h 1683251"/>
                  <a:gd name="connsiteX3" fmla="*/ 248786 w 7670955"/>
                  <a:gd name="connsiteY3" fmla="*/ 125385 h 1683251"/>
                  <a:gd name="connsiteX4" fmla="*/ 1645787 w 7670955"/>
                  <a:gd name="connsiteY4" fmla="*/ 6851 h 1683251"/>
                  <a:gd name="connsiteX5" fmla="*/ 3652386 w 7670955"/>
                  <a:gd name="connsiteY5" fmla="*/ 15319 h 1683251"/>
                  <a:gd name="connsiteX6" fmla="*/ 5963786 w 7670955"/>
                  <a:gd name="connsiteY6" fmla="*/ 57652 h 1683251"/>
                  <a:gd name="connsiteX7" fmla="*/ 7487788 w 7670955"/>
                  <a:gd name="connsiteY7" fmla="*/ 66118 h 1683251"/>
                  <a:gd name="connsiteX8" fmla="*/ 7623252 w 7670955"/>
                  <a:gd name="connsiteY8" fmla="*/ 658783 h 1683251"/>
                  <a:gd name="connsiteX9" fmla="*/ 7594412 w 7670955"/>
                  <a:gd name="connsiteY9" fmla="*/ 1401899 h 1683251"/>
                  <a:gd name="connsiteX10" fmla="*/ 6757693 w 7670955"/>
                  <a:gd name="connsiteY10" fmla="*/ 1664364 h 1683251"/>
                  <a:gd name="connsiteX11" fmla="*/ 3239027 w 7670955"/>
                  <a:gd name="connsiteY11" fmla="*/ 1649971 h 1683251"/>
                  <a:gd name="connsiteX12" fmla="*/ 494318 w 7670955"/>
                  <a:gd name="connsiteY12" fmla="*/ 1683251 h 168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70955" h="1683251">
                    <a:moveTo>
                      <a:pt x="494318" y="1683251"/>
                    </a:moveTo>
                    <a:cubicBezTo>
                      <a:pt x="-71537" y="1625395"/>
                      <a:pt x="54054" y="1345995"/>
                      <a:pt x="28654" y="1234517"/>
                    </a:cubicBezTo>
                    <a:cubicBezTo>
                      <a:pt x="3254" y="1123039"/>
                      <a:pt x="-16503" y="1029906"/>
                      <a:pt x="20186" y="845051"/>
                    </a:cubicBezTo>
                    <a:cubicBezTo>
                      <a:pt x="56875" y="660196"/>
                      <a:pt x="-22148" y="265085"/>
                      <a:pt x="248786" y="125385"/>
                    </a:cubicBezTo>
                    <a:cubicBezTo>
                      <a:pt x="519720" y="-14315"/>
                      <a:pt x="1078520" y="25195"/>
                      <a:pt x="1645787" y="6851"/>
                    </a:cubicBezTo>
                    <a:cubicBezTo>
                      <a:pt x="2213054" y="-11493"/>
                      <a:pt x="2983520" y="12496"/>
                      <a:pt x="3652386" y="15319"/>
                    </a:cubicBezTo>
                    <a:lnTo>
                      <a:pt x="5963786" y="57652"/>
                    </a:lnTo>
                    <a:cubicBezTo>
                      <a:pt x="6603020" y="66119"/>
                      <a:pt x="7211210" y="-34071"/>
                      <a:pt x="7487788" y="66118"/>
                    </a:cubicBezTo>
                    <a:cubicBezTo>
                      <a:pt x="7764366" y="166307"/>
                      <a:pt x="7609141" y="458405"/>
                      <a:pt x="7623252" y="658783"/>
                    </a:cubicBezTo>
                    <a:cubicBezTo>
                      <a:pt x="7637363" y="859161"/>
                      <a:pt x="7738672" y="1234302"/>
                      <a:pt x="7594412" y="1401899"/>
                    </a:cubicBezTo>
                    <a:cubicBezTo>
                      <a:pt x="7450152" y="1569496"/>
                      <a:pt x="7483590" y="1623019"/>
                      <a:pt x="6757693" y="1664364"/>
                    </a:cubicBezTo>
                    <a:cubicBezTo>
                      <a:pt x="6031796" y="1705709"/>
                      <a:pt x="4282923" y="1646823"/>
                      <a:pt x="3239027" y="1649971"/>
                    </a:cubicBezTo>
                    <a:lnTo>
                      <a:pt x="494318" y="168325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881DED6B-473B-946D-CBFD-4BF5B83C8A2E}"/>
                  </a:ext>
                </a:extLst>
              </p:cNvPr>
              <p:cNvSpPr/>
              <p:nvPr userDrawn="1"/>
            </p:nvSpPr>
            <p:spPr>
              <a:xfrm>
                <a:off x="658812" y="1446417"/>
                <a:ext cx="10861757" cy="4307554"/>
              </a:xfrm>
              <a:custGeom>
                <a:avLst/>
                <a:gdLst>
                  <a:gd name="connsiteX0" fmla="*/ 143933 w 7569200"/>
                  <a:gd name="connsiteY0" fmla="*/ 1557867 h 1651000"/>
                  <a:gd name="connsiteX1" fmla="*/ 0 w 7569200"/>
                  <a:gd name="connsiteY1" fmla="*/ 889000 h 1651000"/>
                  <a:gd name="connsiteX2" fmla="*/ 338666 w 7569200"/>
                  <a:gd name="connsiteY2" fmla="*/ 93134 h 1651000"/>
                  <a:gd name="connsiteX3" fmla="*/ 1676400 w 7569200"/>
                  <a:gd name="connsiteY3" fmla="*/ 0 h 1651000"/>
                  <a:gd name="connsiteX4" fmla="*/ 3683000 w 7569200"/>
                  <a:gd name="connsiteY4" fmla="*/ 42334 h 1651000"/>
                  <a:gd name="connsiteX5" fmla="*/ 5985933 w 7569200"/>
                  <a:gd name="connsiteY5" fmla="*/ 93134 h 1651000"/>
                  <a:gd name="connsiteX6" fmla="*/ 7493000 w 7569200"/>
                  <a:gd name="connsiteY6" fmla="*/ 127000 h 1651000"/>
                  <a:gd name="connsiteX7" fmla="*/ 7569200 w 7569200"/>
                  <a:gd name="connsiteY7" fmla="*/ 1329267 h 1651000"/>
                  <a:gd name="connsiteX8" fmla="*/ 6714066 w 7569200"/>
                  <a:gd name="connsiteY8" fmla="*/ 1651000 h 1651000"/>
                  <a:gd name="connsiteX9" fmla="*/ 3242733 w 7569200"/>
                  <a:gd name="connsiteY9" fmla="*/ 1617134 h 1651000"/>
                  <a:gd name="connsiteX10" fmla="*/ 143933 w 7569200"/>
                  <a:gd name="connsiteY10" fmla="*/ 1557867 h 1651000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293886 w 7828771"/>
                  <a:gd name="connsiteY0" fmla="*/ 1564327 h 1674605"/>
                  <a:gd name="connsiteX1" fmla="*/ 149953 w 7828771"/>
                  <a:gd name="connsiteY1" fmla="*/ 895460 h 1674605"/>
                  <a:gd name="connsiteX2" fmla="*/ 488619 w 7828771"/>
                  <a:gd name="connsiteY2" fmla="*/ 99594 h 1674605"/>
                  <a:gd name="connsiteX3" fmla="*/ 1826353 w 7828771"/>
                  <a:gd name="connsiteY3" fmla="*/ 6460 h 1674605"/>
                  <a:gd name="connsiteX4" fmla="*/ 3832953 w 7828771"/>
                  <a:gd name="connsiteY4" fmla="*/ 48794 h 1674605"/>
                  <a:gd name="connsiteX5" fmla="*/ 6135886 w 7828771"/>
                  <a:gd name="connsiteY5" fmla="*/ 99594 h 1674605"/>
                  <a:gd name="connsiteX6" fmla="*/ 7642953 w 7828771"/>
                  <a:gd name="connsiteY6" fmla="*/ 133460 h 1674605"/>
                  <a:gd name="connsiteX7" fmla="*/ 7719153 w 7828771"/>
                  <a:gd name="connsiteY7" fmla="*/ 1335727 h 1674605"/>
                  <a:gd name="connsiteX8" fmla="*/ 6864019 w 7828771"/>
                  <a:gd name="connsiteY8" fmla="*/ 1657460 h 1674605"/>
                  <a:gd name="connsiteX9" fmla="*/ 3392686 w 7828771"/>
                  <a:gd name="connsiteY9" fmla="*/ 1623594 h 1674605"/>
                  <a:gd name="connsiteX10" fmla="*/ 293886 w 7828771"/>
                  <a:gd name="connsiteY10" fmla="*/ 1564327 h 1674605"/>
                  <a:gd name="connsiteX0" fmla="*/ 245594 w 7780479"/>
                  <a:gd name="connsiteY0" fmla="*/ 1564327 h 1674605"/>
                  <a:gd name="connsiteX1" fmla="*/ 101661 w 7780479"/>
                  <a:gd name="connsiteY1" fmla="*/ 895460 h 1674605"/>
                  <a:gd name="connsiteX2" fmla="*/ 440327 w 7780479"/>
                  <a:gd name="connsiteY2" fmla="*/ 99594 h 1674605"/>
                  <a:gd name="connsiteX3" fmla="*/ 1778061 w 7780479"/>
                  <a:gd name="connsiteY3" fmla="*/ 6460 h 1674605"/>
                  <a:gd name="connsiteX4" fmla="*/ 3784661 w 7780479"/>
                  <a:gd name="connsiteY4" fmla="*/ 48794 h 1674605"/>
                  <a:gd name="connsiteX5" fmla="*/ 6087594 w 7780479"/>
                  <a:gd name="connsiteY5" fmla="*/ 99594 h 1674605"/>
                  <a:gd name="connsiteX6" fmla="*/ 7594661 w 7780479"/>
                  <a:gd name="connsiteY6" fmla="*/ 133460 h 1674605"/>
                  <a:gd name="connsiteX7" fmla="*/ 7670861 w 7780479"/>
                  <a:gd name="connsiteY7" fmla="*/ 1335727 h 1674605"/>
                  <a:gd name="connsiteX8" fmla="*/ 6815727 w 7780479"/>
                  <a:gd name="connsiteY8" fmla="*/ 1657460 h 1674605"/>
                  <a:gd name="connsiteX9" fmla="*/ 3344394 w 7780479"/>
                  <a:gd name="connsiteY9" fmla="*/ 1623594 h 1674605"/>
                  <a:gd name="connsiteX10" fmla="*/ 245594 w 7780479"/>
                  <a:gd name="connsiteY10" fmla="*/ 1564327 h 1674605"/>
                  <a:gd name="connsiteX0" fmla="*/ 289614 w 7824499"/>
                  <a:gd name="connsiteY0" fmla="*/ 1557867 h 1668145"/>
                  <a:gd name="connsiteX1" fmla="*/ 145681 w 7824499"/>
                  <a:gd name="connsiteY1" fmla="*/ 889000 h 1668145"/>
                  <a:gd name="connsiteX2" fmla="*/ 399681 w 7824499"/>
                  <a:gd name="connsiteY2" fmla="*/ 110067 h 1668145"/>
                  <a:gd name="connsiteX3" fmla="*/ 1822081 w 7824499"/>
                  <a:gd name="connsiteY3" fmla="*/ 0 h 1668145"/>
                  <a:gd name="connsiteX4" fmla="*/ 3828681 w 7824499"/>
                  <a:gd name="connsiteY4" fmla="*/ 42334 h 1668145"/>
                  <a:gd name="connsiteX5" fmla="*/ 6131614 w 7824499"/>
                  <a:gd name="connsiteY5" fmla="*/ 93134 h 1668145"/>
                  <a:gd name="connsiteX6" fmla="*/ 7638681 w 7824499"/>
                  <a:gd name="connsiteY6" fmla="*/ 127000 h 1668145"/>
                  <a:gd name="connsiteX7" fmla="*/ 7714881 w 7824499"/>
                  <a:gd name="connsiteY7" fmla="*/ 1329267 h 1668145"/>
                  <a:gd name="connsiteX8" fmla="*/ 6859747 w 7824499"/>
                  <a:gd name="connsiteY8" fmla="*/ 1651000 h 1668145"/>
                  <a:gd name="connsiteX9" fmla="*/ 3388414 w 7824499"/>
                  <a:gd name="connsiteY9" fmla="*/ 1617134 h 1668145"/>
                  <a:gd name="connsiteX10" fmla="*/ 289614 w 7824499"/>
                  <a:gd name="connsiteY10" fmla="*/ 1557867 h 1668145"/>
                  <a:gd name="connsiteX0" fmla="*/ 289614 w 7824499"/>
                  <a:gd name="connsiteY0" fmla="*/ 1530548 h 1640826"/>
                  <a:gd name="connsiteX1" fmla="*/ 145681 w 7824499"/>
                  <a:gd name="connsiteY1" fmla="*/ 861681 h 1640826"/>
                  <a:gd name="connsiteX2" fmla="*/ 399681 w 7824499"/>
                  <a:gd name="connsiteY2" fmla="*/ 82748 h 1640826"/>
                  <a:gd name="connsiteX3" fmla="*/ 1813615 w 7824499"/>
                  <a:gd name="connsiteY3" fmla="*/ 15014 h 1640826"/>
                  <a:gd name="connsiteX4" fmla="*/ 3828681 w 7824499"/>
                  <a:gd name="connsiteY4" fmla="*/ 15015 h 1640826"/>
                  <a:gd name="connsiteX5" fmla="*/ 6131614 w 7824499"/>
                  <a:gd name="connsiteY5" fmla="*/ 65815 h 1640826"/>
                  <a:gd name="connsiteX6" fmla="*/ 7638681 w 7824499"/>
                  <a:gd name="connsiteY6" fmla="*/ 99681 h 1640826"/>
                  <a:gd name="connsiteX7" fmla="*/ 7714881 w 7824499"/>
                  <a:gd name="connsiteY7" fmla="*/ 1301948 h 1640826"/>
                  <a:gd name="connsiteX8" fmla="*/ 6859747 w 7824499"/>
                  <a:gd name="connsiteY8" fmla="*/ 1623681 h 1640826"/>
                  <a:gd name="connsiteX9" fmla="*/ 3388414 w 7824499"/>
                  <a:gd name="connsiteY9" fmla="*/ 1589815 h 1640826"/>
                  <a:gd name="connsiteX10" fmla="*/ 289614 w 7824499"/>
                  <a:gd name="connsiteY10" fmla="*/ 1530548 h 1640826"/>
                  <a:gd name="connsiteX0" fmla="*/ 289614 w 7824499"/>
                  <a:gd name="connsiteY0" fmla="*/ 1531044 h 1641322"/>
                  <a:gd name="connsiteX1" fmla="*/ 145681 w 7824499"/>
                  <a:gd name="connsiteY1" fmla="*/ 862177 h 1641322"/>
                  <a:gd name="connsiteX2" fmla="*/ 399681 w 7824499"/>
                  <a:gd name="connsiteY2" fmla="*/ 83244 h 1641322"/>
                  <a:gd name="connsiteX3" fmla="*/ 1813615 w 7824499"/>
                  <a:gd name="connsiteY3" fmla="*/ 15510 h 1641322"/>
                  <a:gd name="connsiteX4" fmla="*/ 3820214 w 7824499"/>
                  <a:gd name="connsiteY4" fmla="*/ 23978 h 1641322"/>
                  <a:gd name="connsiteX5" fmla="*/ 6131614 w 7824499"/>
                  <a:gd name="connsiteY5" fmla="*/ 66311 h 1641322"/>
                  <a:gd name="connsiteX6" fmla="*/ 7638681 w 7824499"/>
                  <a:gd name="connsiteY6" fmla="*/ 100177 h 1641322"/>
                  <a:gd name="connsiteX7" fmla="*/ 7714881 w 7824499"/>
                  <a:gd name="connsiteY7" fmla="*/ 1302444 h 1641322"/>
                  <a:gd name="connsiteX8" fmla="*/ 6859747 w 7824499"/>
                  <a:gd name="connsiteY8" fmla="*/ 1624177 h 1641322"/>
                  <a:gd name="connsiteX9" fmla="*/ 3388414 w 7824499"/>
                  <a:gd name="connsiteY9" fmla="*/ 1590311 h 1641322"/>
                  <a:gd name="connsiteX10" fmla="*/ 289614 w 7824499"/>
                  <a:gd name="connsiteY10" fmla="*/ 1531044 h 1641322"/>
                  <a:gd name="connsiteX0" fmla="*/ 289614 w 7829183"/>
                  <a:gd name="connsiteY0" fmla="*/ 1531044 h 1641322"/>
                  <a:gd name="connsiteX1" fmla="*/ 145681 w 7829183"/>
                  <a:gd name="connsiteY1" fmla="*/ 862177 h 1641322"/>
                  <a:gd name="connsiteX2" fmla="*/ 399681 w 7829183"/>
                  <a:gd name="connsiteY2" fmla="*/ 83244 h 1641322"/>
                  <a:gd name="connsiteX3" fmla="*/ 1813615 w 7829183"/>
                  <a:gd name="connsiteY3" fmla="*/ 15510 h 1641322"/>
                  <a:gd name="connsiteX4" fmla="*/ 3820214 w 7829183"/>
                  <a:gd name="connsiteY4" fmla="*/ 23978 h 1641322"/>
                  <a:gd name="connsiteX5" fmla="*/ 6131614 w 7829183"/>
                  <a:gd name="connsiteY5" fmla="*/ 66311 h 1641322"/>
                  <a:gd name="connsiteX6" fmla="*/ 7647148 w 7829183"/>
                  <a:gd name="connsiteY6" fmla="*/ 142511 h 1641322"/>
                  <a:gd name="connsiteX7" fmla="*/ 7714881 w 7829183"/>
                  <a:gd name="connsiteY7" fmla="*/ 1302444 h 1641322"/>
                  <a:gd name="connsiteX8" fmla="*/ 6859747 w 7829183"/>
                  <a:gd name="connsiteY8" fmla="*/ 1624177 h 1641322"/>
                  <a:gd name="connsiteX9" fmla="*/ 3388414 w 7829183"/>
                  <a:gd name="connsiteY9" fmla="*/ 1590311 h 1641322"/>
                  <a:gd name="connsiteX10" fmla="*/ 289614 w 7829183"/>
                  <a:gd name="connsiteY10" fmla="*/ 1531044 h 1641322"/>
                  <a:gd name="connsiteX0" fmla="*/ 289614 w 7838978"/>
                  <a:gd name="connsiteY0" fmla="*/ 1531044 h 1638332"/>
                  <a:gd name="connsiteX1" fmla="*/ 145681 w 7838978"/>
                  <a:gd name="connsiteY1" fmla="*/ 862177 h 1638332"/>
                  <a:gd name="connsiteX2" fmla="*/ 399681 w 7838978"/>
                  <a:gd name="connsiteY2" fmla="*/ 83244 h 1638332"/>
                  <a:gd name="connsiteX3" fmla="*/ 1813615 w 7838978"/>
                  <a:gd name="connsiteY3" fmla="*/ 15510 h 1638332"/>
                  <a:gd name="connsiteX4" fmla="*/ 3820214 w 7838978"/>
                  <a:gd name="connsiteY4" fmla="*/ 23978 h 1638332"/>
                  <a:gd name="connsiteX5" fmla="*/ 6131614 w 7838978"/>
                  <a:gd name="connsiteY5" fmla="*/ 66311 h 1638332"/>
                  <a:gd name="connsiteX6" fmla="*/ 7647148 w 7838978"/>
                  <a:gd name="connsiteY6" fmla="*/ 142511 h 1638332"/>
                  <a:gd name="connsiteX7" fmla="*/ 7731814 w 7838978"/>
                  <a:gd name="connsiteY7" fmla="*/ 1344778 h 1638332"/>
                  <a:gd name="connsiteX8" fmla="*/ 6859747 w 7838978"/>
                  <a:gd name="connsiteY8" fmla="*/ 1624177 h 1638332"/>
                  <a:gd name="connsiteX9" fmla="*/ 3388414 w 7838978"/>
                  <a:gd name="connsiteY9" fmla="*/ 1590311 h 1638332"/>
                  <a:gd name="connsiteX10" fmla="*/ 289614 w 7838978"/>
                  <a:gd name="connsiteY10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647148 w 7788773"/>
                  <a:gd name="connsiteY6" fmla="*/ 142511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537082 w 7788773"/>
                  <a:gd name="connsiteY6" fmla="*/ 74777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45902"/>
                  <a:gd name="connsiteY0" fmla="*/ 1531044 h 1639524"/>
                  <a:gd name="connsiteX1" fmla="*/ 145681 w 7745902"/>
                  <a:gd name="connsiteY1" fmla="*/ 862177 h 1639524"/>
                  <a:gd name="connsiteX2" fmla="*/ 399681 w 7745902"/>
                  <a:gd name="connsiteY2" fmla="*/ 83244 h 1639524"/>
                  <a:gd name="connsiteX3" fmla="*/ 1813615 w 7745902"/>
                  <a:gd name="connsiteY3" fmla="*/ 15510 h 1639524"/>
                  <a:gd name="connsiteX4" fmla="*/ 3820214 w 7745902"/>
                  <a:gd name="connsiteY4" fmla="*/ 23978 h 1639524"/>
                  <a:gd name="connsiteX5" fmla="*/ 6131614 w 7745902"/>
                  <a:gd name="connsiteY5" fmla="*/ 66311 h 1639524"/>
                  <a:gd name="connsiteX6" fmla="*/ 7537082 w 7745902"/>
                  <a:gd name="connsiteY6" fmla="*/ 74777 h 1639524"/>
                  <a:gd name="connsiteX7" fmla="*/ 7697947 w 7745902"/>
                  <a:gd name="connsiteY7" fmla="*/ 658976 h 1639524"/>
                  <a:gd name="connsiteX8" fmla="*/ 7672548 w 7745902"/>
                  <a:gd name="connsiteY8" fmla="*/ 1327845 h 1639524"/>
                  <a:gd name="connsiteX9" fmla="*/ 6859747 w 7745902"/>
                  <a:gd name="connsiteY9" fmla="*/ 1624177 h 1639524"/>
                  <a:gd name="connsiteX10" fmla="*/ 3388414 w 7745902"/>
                  <a:gd name="connsiteY10" fmla="*/ 1590311 h 1639524"/>
                  <a:gd name="connsiteX11" fmla="*/ 289614 w 7745902"/>
                  <a:gd name="connsiteY11" fmla="*/ 1531044 h 1639524"/>
                  <a:gd name="connsiteX0" fmla="*/ 289614 w 7745902"/>
                  <a:gd name="connsiteY0" fmla="*/ 1531044 h 1612138"/>
                  <a:gd name="connsiteX1" fmla="*/ 145681 w 7745902"/>
                  <a:gd name="connsiteY1" fmla="*/ 862177 h 1612138"/>
                  <a:gd name="connsiteX2" fmla="*/ 399681 w 7745902"/>
                  <a:gd name="connsiteY2" fmla="*/ 83244 h 1612138"/>
                  <a:gd name="connsiteX3" fmla="*/ 1813615 w 7745902"/>
                  <a:gd name="connsiteY3" fmla="*/ 15510 h 1612138"/>
                  <a:gd name="connsiteX4" fmla="*/ 3820214 w 7745902"/>
                  <a:gd name="connsiteY4" fmla="*/ 23978 h 1612138"/>
                  <a:gd name="connsiteX5" fmla="*/ 6131614 w 7745902"/>
                  <a:gd name="connsiteY5" fmla="*/ 66311 h 1612138"/>
                  <a:gd name="connsiteX6" fmla="*/ 7537082 w 7745902"/>
                  <a:gd name="connsiteY6" fmla="*/ 74777 h 1612138"/>
                  <a:gd name="connsiteX7" fmla="*/ 7697947 w 7745902"/>
                  <a:gd name="connsiteY7" fmla="*/ 658976 h 1612138"/>
                  <a:gd name="connsiteX8" fmla="*/ 7672548 w 7745902"/>
                  <a:gd name="connsiteY8" fmla="*/ 1327845 h 1612138"/>
                  <a:gd name="connsiteX9" fmla="*/ 6859747 w 7745902"/>
                  <a:gd name="connsiteY9" fmla="*/ 1590310 h 1612138"/>
                  <a:gd name="connsiteX10" fmla="*/ 3388414 w 7745902"/>
                  <a:gd name="connsiteY10" fmla="*/ 1590311 h 1612138"/>
                  <a:gd name="connsiteX11" fmla="*/ 289614 w 7745902"/>
                  <a:gd name="connsiteY11" fmla="*/ 1531044 h 1612138"/>
                  <a:gd name="connsiteX0" fmla="*/ 289614 w 7745902"/>
                  <a:gd name="connsiteY0" fmla="*/ 1531044 h 1597718"/>
                  <a:gd name="connsiteX1" fmla="*/ 145681 w 7745902"/>
                  <a:gd name="connsiteY1" fmla="*/ 862177 h 1597718"/>
                  <a:gd name="connsiteX2" fmla="*/ 399681 w 7745902"/>
                  <a:gd name="connsiteY2" fmla="*/ 83244 h 1597718"/>
                  <a:gd name="connsiteX3" fmla="*/ 1813615 w 7745902"/>
                  <a:gd name="connsiteY3" fmla="*/ 15510 h 1597718"/>
                  <a:gd name="connsiteX4" fmla="*/ 3820214 w 7745902"/>
                  <a:gd name="connsiteY4" fmla="*/ 23978 h 1597718"/>
                  <a:gd name="connsiteX5" fmla="*/ 6131614 w 7745902"/>
                  <a:gd name="connsiteY5" fmla="*/ 66311 h 1597718"/>
                  <a:gd name="connsiteX6" fmla="*/ 7537082 w 7745902"/>
                  <a:gd name="connsiteY6" fmla="*/ 74777 h 1597718"/>
                  <a:gd name="connsiteX7" fmla="*/ 7697947 w 7745902"/>
                  <a:gd name="connsiteY7" fmla="*/ 658976 h 1597718"/>
                  <a:gd name="connsiteX8" fmla="*/ 7672548 w 7745902"/>
                  <a:gd name="connsiteY8" fmla="*/ 1327845 h 1597718"/>
                  <a:gd name="connsiteX9" fmla="*/ 6859747 w 7745902"/>
                  <a:gd name="connsiteY9" fmla="*/ 1590310 h 1597718"/>
                  <a:gd name="connsiteX10" fmla="*/ 3388414 w 7745902"/>
                  <a:gd name="connsiteY10" fmla="*/ 1590311 h 1597718"/>
                  <a:gd name="connsiteX11" fmla="*/ 289614 w 7745902"/>
                  <a:gd name="connsiteY11" fmla="*/ 1531044 h 1597718"/>
                  <a:gd name="connsiteX0" fmla="*/ 292353 w 7740175"/>
                  <a:gd name="connsiteY0" fmla="*/ 1531044 h 1597718"/>
                  <a:gd name="connsiteX1" fmla="*/ 139954 w 7740175"/>
                  <a:gd name="connsiteY1" fmla="*/ 862177 h 1597718"/>
                  <a:gd name="connsiteX2" fmla="*/ 393954 w 7740175"/>
                  <a:gd name="connsiteY2" fmla="*/ 83244 h 1597718"/>
                  <a:gd name="connsiteX3" fmla="*/ 1807888 w 7740175"/>
                  <a:gd name="connsiteY3" fmla="*/ 15510 h 1597718"/>
                  <a:gd name="connsiteX4" fmla="*/ 3814487 w 7740175"/>
                  <a:gd name="connsiteY4" fmla="*/ 23978 h 1597718"/>
                  <a:gd name="connsiteX5" fmla="*/ 6125887 w 7740175"/>
                  <a:gd name="connsiteY5" fmla="*/ 66311 h 1597718"/>
                  <a:gd name="connsiteX6" fmla="*/ 7531355 w 7740175"/>
                  <a:gd name="connsiteY6" fmla="*/ 74777 h 1597718"/>
                  <a:gd name="connsiteX7" fmla="*/ 7692220 w 7740175"/>
                  <a:gd name="connsiteY7" fmla="*/ 658976 h 1597718"/>
                  <a:gd name="connsiteX8" fmla="*/ 7666821 w 7740175"/>
                  <a:gd name="connsiteY8" fmla="*/ 1327845 h 1597718"/>
                  <a:gd name="connsiteX9" fmla="*/ 6854020 w 7740175"/>
                  <a:gd name="connsiteY9" fmla="*/ 1590310 h 1597718"/>
                  <a:gd name="connsiteX10" fmla="*/ 3382687 w 7740175"/>
                  <a:gd name="connsiteY10" fmla="*/ 1590311 h 1597718"/>
                  <a:gd name="connsiteX11" fmla="*/ 292353 w 7740175"/>
                  <a:gd name="connsiteY11" fmla="*/ 1531044 h 1597718"/>
                  <a:gd name="connsiteX0" fmla="*/ 274155 w 7721977"/>
                  <a:gd name="connsiteY0" fmla="*/ 1531044 h 1597718"/>
                  <a:gd name="connsiteX1" fmla="*/ 172557 w 7721977"/>
                  <a:gd name="connsiteY1" fmla="*/ 1243176 h 1597718"/>
                  <a:gd name="connsiteX2" fmla="*/ 121756 w 7721977"/>
                  <a:gd name="connsiteY2" fmla="*/ 862177 h 1597718"/>
                  <a:gd name="connsiteX3" fmla="*/ 375756 w 7721977"/>
                  <a:gd name="connsiteY3" fmla="*/ 83244 h 1597718"/>
                  <a:gd name="connsiteX4" fmla="*/ 1789690 w 7721977"/>
                  <a:gd name="connsiteY4" fmla="*/ 15510 h 1597718"/>
                  <a:gd name="connsiteX5" fmla="*/ 3796289 w 7721977"/>
                  <a:gd name="connsiteY5" fmla="*/ 23978 h 1597718"/>
                  <a:gd name="connsiteX6" fmla="*/ 6107689 w 7721977"/>
                  <a:gd name="connsiteY6" fmla="*/ 66311 h 1597718"/>
                  <a:gd name="connsiteX7" fmla="*/ 7513157 w 7721977"/>
                  <a:gd name="connsiteY7" fmla="*/ 74777 h 1597718"/>
                  <a:gd name="connsiteX8" fmla="*/ 7674022 w 7721977"/>
                  <a:gd name="connsiteY8" fmla="*/ 658976 h 1597718"/>
                  <a:gd name="connsiteX9" fmla="*/ 7648623 w 7721977"/>
                  <a:gd name="connsiteY9" fmla="*/ 1327845 h 1597718"/>
                  <a:gd name="connsiteX10" fmla="*/ 6835822 w 7721977"/>
                  <a:gd name="connsiteY10" fmla="*/ 1590310 h 1597718"/>
                  <a:gd name="connsiteX11" fmla="*/ 3364489 w 7721977"/>
                  <a:gd name="connsiteY11" fmla="*/ 1590311 h 1597718"/>
                  <a:gd name="connsiteX12" fmla="*/ 274155 w 7721977"/>
                  <a:gd name="connsiteY12" fmla="*/ 1531044 h 1597718"/>
                  <a:gd name="connsiteX0" fmla="*/ 535124 w 7610413"/>
                  <a:gd name="connsiteY0" fmla="*/ 1564910 h 1595798"/>
                  <a:gd name="connsiteX1" fmla="*/ 60993 w 7610413"/>
                  <a:gd name="connsiteY1" fmla="*/ 1243176 h 1595798"/>
                  <a:gd name="connsiteX2" fmla="*/ 10192 w 7610413"/>
                  <a:gd name="connsiteY2" fmla="*/ 862177 h 1595798"/>
                  <a:gd name="connsiteX3" fmla="*/ 264192 w 7610413"/>
                  <a:gd name="connsiteY3" fmla="*/ 83244 h 1595798"/>
                  <a:gd name="connsiteX4" fmla="*/ 1678126 w 7610413"/>
                  <a:gd name="connsiteY4" fmla="*/ 15510 h 1595798"/>
                  <a:gd name="connsiteX5" fmla="*/ 3684725 w 7610413"/>
                  <a:gd name="connsiteY5" fmla="*/ 23978 h 1595798"/>
                  <a:gd name="connsiteX6" fmla="*/ 5996125 w 7610413"/>
                  <a:gd name="connsiteY6" fmla="*/ 66311 h 1595798"/>
                  <a:gd name="connsiteX7" fmla="*/ 7401593 w 7610413"/>
                  <a:gd name="connsiteY7" fmla="*/ 74777 h 1595798"/>
                  <a:gd name="connsiteX8" fmla="*/ 7562458 w 7610413"/>
                  <a:gd name="connsiteY8" fmla="*/ 658976 h 1595798"/>
                  <a:gd name="connsiteX9" fmla="*/ 7537059 w 7610413"/>
                  <a:gd name="connsiteY9" fmla="*/ 1327845 h 1595798"/>
                  <a:gd name="connsiteX10" fmla="*/ 6724258 w 7610413"/>
                  <a:gd name="connsiteY10" fmla="*/ 1590310 h 1595798"/>
                  <a:gd name="connsiteX11" fmla="*/ 3252925 w 7610413"/>
                  <a:gd name="connsiteY11" fmla="*/ 1590311 h 1595798"/>
                  <a:gd name="connsiteX12" fmla="*/ 535124 w 7610413"/>
                  <a:gd name="connsiteY12" fmla="*/ 1564910 h 1595798"/>
                  <a:gd name="connsiteX0" fmla="*/ 501564 w 7576853"/>
                  <a:gd name="connsiteY0" fmla="*/ 1564355 h 1595243"/>
                  <a:gd name="connsiteX1" fmla="*/ 27433 w 7576853"/>
                  <a:gd name="connsiteY1" fmla="*/ 1242621 h 1595243"/>
                  <a:gd name="connsiteX2" fmla="*/ 18965 w 7576853"/>
                  <a:gd name="connsiteY2" fmla="*/ 853155 h 1595243"/>
                  <a:gd name="connsiteX3" fmla="*/ 230632 w 7576853"/>
                  <a:gd name="connsiteY3" fmla="*/ 82689 h 1595243"/>
                  <a:gd name="connsiteX4" fmla="*/ 1644566 w 7576853"/>
                  <a:gd name="connsiteY4" fmla="*/ 14955 h 1595243"/>
                  <a:gd name="connsiteX5" fmla="*/ 3651165 w 7576853"/>
                  <a:gd name="connsiteY5" fmla="*/ 23423 h 1595243"/>
                  <a:gd name="connsiteX6" fmla="*/ 5962565 w 7576853"/>
                  <a:gd name="connsiteY6" fmla="*/ 65756 h 1595243"/>
                  <a:gd name="connsiteX7" fmla="*/ 7368033 w 7576853"/>
                  <a:gd name="connsiteY7" fmla="*/ 74222 h 1595243"/>
                  <a:gd name="connsiteX8" fmla="*/ 7528898 w 7576853"/>
                  <a:gd name="connsiteY8" fmla="*/ 658421 h 1595243"/>
                  <a:gd name="connsiteX9" fmla="*/ 7503499 w 7576853"/>
                  <a:gd name="connsiteY9" fmla="*/ 1327290 h 1595243"/>
                  <a:gd name="connsiteX10" fmla="*/ 6690698 w 7576853"/>
                  <a:gd name="connsiteY10" fmla="*/ 1589755 h 1595243"/>
                  <a:gd name="connsiteX11" fmla="*/ 3219365 w 7576853"/>
                  <a:gd name="connsiteY11" fmla="*/ 1589756 h 1595243"/>
                  <a:gd name="connsiteX12" fmla="*/ 501564 w 7576853"/>
                  <a:gd name="connsiteY12" fmla="*/ 1564355 h 1595243"/>
                  <a:gd name="connsiteX0" fmla="*/ 502785 w 7578074"/>
                  <a:gd name="connsiteY0" fmla="*/ 1556251 h 1587139"/>
                  <a:gd name="connsiteX1" fmla="*/ 28654 w 7578074"/>
                  <a:gd name="connsiteY1" fmla="*/ 1234517 h 1587139"/>
                  <a:gd name="connsiteX2" fmla="*/ 20186 w 7578074"/>
                  <a:gd name="connsiteY2" fmla="*/ 845051 h 1587139"/>
                  <a:gd name="connsiteX3" fmla="*/ 248786 w 7578074"/>
                  <a:gd name="connsiteY3" fmla="*/ 125385 h 1587139"/>
                  <a:gd name="connsiteX4" fmla="*/ 1645787 w 7578074"/>
                  <a:gd name="connsiteY4" fmla="*/ 6851 h 1587139"/>
                  <a:gd name="connsiteX5" fmla="*/ 3652386 w 7578074"/>
                  <a:gd name="connsiteY5" fmla="*/ 15319 h 1587139"/>
                  <a:gd name="connsiteX6" fmla="*/ 5963786 w 7578074"/>
                  <a:gd name="connsiteY6" fmla="*/ 57652 h 1587139"/>
                  <a:gd name="connsiteX7" fmla="*/ 7369254 w 7578074"/>
                  <a:gd name="connsiteY7" fmla="*/ 66118 h 1587139"/>
                  <a:gd name="connsiteX8" fmla="*/ 7530119 w 7578074"/>
                  <a:gd name="connsiteY8" fmla="*/ 650317 h 1587139"/>
                  <a:gd name="connsiteX9" fmla="*/ 7504720 w 7578074"/>
                  <a:gd name="connsiteY9" fmla="*/ 1319186 h 1587139"/>
                  <a:gd name="connsiteX10" fmla="*/ 6691919 w 7578074"/>
                  <a:gd name="connsiteY10" fmla="*/ 1581651 h 1587139"/>
                  <a:gd name="connsiteX11" fmla="*/ 3220586 w 7578074"/>
                  <a:gd name="connsiteY11" fmla="*/ 1581652 h 1587139"/>
                  <a:gd name="connsiteX12" fmla="*/ 502785 w 7578074"/>
                  <a:gd name="connsiteY12" fmla="*/ 1556251 h 1587139"/>
                  <a:gd name="connsiteX0" fmla="*/ 494318 w 7578074"/>
                  <a:gd name="connsiteY0" fmla="*/ 1657851 h 1657851"/>
                  <a:gd name="connsiteX1" fmla="*/ 28654 w 7578074"/>
                  <a:gd name="connsiteY1" fmla="*/ 1234517 h 1657851"/>
                  <a:gd name="connsiteX2" fmla="*/ 20186 w 7578074"/>
                  <a:gd name="connsiteY2" fmla="*/ 845051 h 1657851"/>
                  <a:gd name="connsiteX3" fmla="*/ 248786 w 7578074"/>
                  <a:gd name="connsiteY3" fmla="*/ 125385 h 1657851"/>
                  <a:gd name="connsiteX4" fmla="*/ 1645787 w 7578074"/>
                  <a:gd name="connsiteY4" fmla="*/ 6851 h 1657851"/>
                  <a:gd name="connsiteX5" fmla="*/ 3652386 w 7578074"/>
                  <a:gd name="connsiteY5" fmla="*/ 15319 h 1657851"/>
                  <a:gd name="connsiteX6" fmla="*/ 5963786 w 7578074"/>
                  <a:gd name="connsiteY6" fmla="*/ 57652 h 1657851"/>
                  <a:gd name="connsiteX7" fmla="*/ 7369254 w 7578074"/>
                  <a:gd name="connsiteY7" fmla="*/ 66118 h 1657851"/>
                  <a:gd name="connsiteX8" fmla="*/ 7530119 w 7578074"/>
                  <a:gd name="connsiteY8" fmla="*/ 650317 h 1657851"/>
                  <a:gd name="connsiteX9" fmla="*/ 7504720 w 7578074"/>
                  <a:gd name="connsiteY9" fmla="*/ 1319186 h 1657851"/>
                  <a:gd name="connsiteX10" fmla="*/ 6691919 w 7578074"/>
                  <a:gd name="connsiteY10" fmla="*/ 1581651 h 1657851"/>
                  <a:gd name="connsiteX11" fmla="*/ 3220586 w 7578074"/>
                  <a:gd name="connsiteY11" fmla="*/ 1581652 h 1657851"/>
                  <a:gd name="connsiteX12" fmla="*/ 494318 w 7578074"/>
                  <a:gd name="connsiteY12" fmla="*/ 1657851 h 1657851"/>
                  <a:gd name="connsiteX0" fmla="*/ 494318 w 7578074"/>
                  <a:gd name="connsiteY0" fmla="*/ 1657851 h 1676716"/>
                  <a:gd name="connsiteX1" fmla="*/ 28654 w 7578074"/>
                  <a:gd name="connsiteY1" fmla="*/ 1234517 h 1676716"/>
                  <a:gd name="connsiteX2" fmla="*/ 20186 w 7578074"/>
                  <a:gd name="connsiteY2" fmla="*/ 845051 h 1676716"/>
                  <a:gd name="connsiteX3" fmla="*/ 248786 w 7578074"/>
                  <a:gd name="connsiteY3" fmla="*/ 125385 h 1676716"/>
                  <a:gd name="connsiteX4" fmla="*/ 1645787 w 7578074"/>
                  <a:gd name="connsiteY4" fmla="*/ 6851 h 1676716"/>
                  <a:gd name="connsiteX5" fmla="*/ 3652386 w 7578074"/>
                  <a:gd name="connsiteY5" fmla="*/ 15319 h 1676716"/>
                  <a:gd name="connsiteX6" fmla="*/ 5963786 w 7578074"/>
                  <a:gd name="connsiteY6" fmla="*/ 57652 h 1676716"/>
                  <a:gd name="connsiteX7" fmla="*/ 7369254 w 7578074"/>
                  <a:gd name="connsiteY7" fmla="*/ 66118 h 1676716"/>
                  <a:gd name="connsiteX8" fmla="*/ 7530119 w 7578074"/>
                  <a:gd name="connsiteY8" fmla="*/ 650317 h 1676716"/>
                  <a:gd name="connsiteX9" fmla="*/ 7504720 w 7578074"/>
                  <a:gd name="connsiteY9" fmla="*/ 1319186 h 1676716"/>
                  <a:gd name="connsiteX10" fmla="*/ 6691919 w 7578074"/>
                  <a:gd name="connsiteY10" fmla="*/ 1581651 h 1676716"/>
                  <a:gd name="connsiteX11" fmla="*/ 3212119 w 7578074"/>
                  <a:gd name="connsiteY11" fmla="*/ 1674785 h 1676716"/>
                  <a:gd name="connsiteX12" fmla="*/ 494318 w 7578074"/>
                  <a:gd name="connsiteY12" fmla="*/ 1657851 h 1676716"/>
                  <a:gd name="connsiteX0" fmla="*/ 494318 w 7578074"/>
                  <a:gd name="connsiteY0" fmla="*/ 1683251 h 1683251"/>
                  <a:gd name="connsiteX1" fmla="*/ 28654 w 7578074"/>
                  <a:gd name="connsiteY1" fmla="*/ 1234517 h 1683251"/>
                  <a:gd name="connsiteX2" fmla="*/ 20186 w 7578074"/>
                  <a:gd name="connsiteY2" fmla="*/ 845051 h 1683251"/>
                  <a:gd name="connsiteX3" fmla="*/ 248786 w 7578074"/>
                  <a:gd name="connsiteY3" fmla="*/ 125385 h 1683251"/>
                  <a:gd name="connsiteX4" fmla="*/ 1645787 w 7578074"/>
                  <a:gd name="connsiteY4" fmla="*/ 6851 h 1683251"/>
                  <a:gd name="connsiteX5" fmla="*/ 3652386 w 7578074"/>
                  <a:gd name="connsiteY5" fmla="*/ 15319 h 1683251"/>
                  <a:gd name="connsiteX6" fmla="*/ 5963786 w 7578074"/>
                  <a:gd name="connsiteY6" fmla="*/ 57652 h 1683251"/>
                  <a:gd name="connsiteX7" fmla="*/ 7369254 w 7578074"/>
                  <a:gd name="connsiteY7" fmla="*/ 66118 h 1683251"/>
                  <a:gd name="connsiteX8" fmla="*/ 7530119 w 7578074"/>
                  <a:gd name="connsiteY8" fmla="*/ 650317 h 1683251"/>
                  <a:gd name="connsiteX9" fmla="*/ 7504720 w 7578074"/>
                  <a:gd name="connsiteY9" fmla="*/ 1319186 h 1683251"/>
                  <a:gd name="connsiteX10" fmla="*/ 6691919 w 7578074"/>
                  <a:gd name="connsiteY10" fmla="*/ 1581651 h 1683251"/>
                  <a:gd name="connsiteX11" fmla="*/ 3212119 w 7578074"/>
                  <a:gd name="connsiteY11" fmla="*/ 1674785 h 1683251"/>
                  <a:gd name="connsiteX12" fmla="*/ 494318 w 7578074"/>
                  <a:gd name="connsiteY12" fmla="*/ 1683251 h 1683251"/>
                  <a:gd name="connsiteX0" fmla="*/ 494318 w 7612274"/>
                  <a:gd name="connsiteY0" fmla="*/ 1683251 h 1683251"/>
                  <a:gd name="connsiteX1" fmla="*/ 28654 w 7612274"/>
                  <a:gd name="connsiteY1" fmla="*/ 1234517 h 1683251"/>
                  <a:gd name="connsiteX2" fmla="*/ 20186 w 7612274"/>
                  <a:gd name="connsiteY2" fmla="*/ 845051 h 1683251"/>
                  <a:gd name="connsiteX3" fmla="*/ 248786 w 7612274"/>
                  <a:gd name="connsiteY3" fmla="*/ 125385 h 1683251"/>
                  <a:gd name="connsiteX4" fmla="*/ 1645787 w 7612274"/>
                  <a:gd name="connsiteY4" fmla="*/ 6851 h 1683251"/>
                  <a:gd name="connsiteX5" fmla="*/ 3652386 w 7612274"/>
                  <a:gd name="connsiteY5" fmla="*/ 15319 h 1683251"/>
                  <a:gd name="connsiteX6" fmla="*/ 5963786 w 7612274"/>
                  <a:gd name="connsiteY6" fmla="*/ 57652 h 1683251"/>
                  <a:gd name="connsiteX7" fmla="*/ 7487788 w 7612274"/>
                  <a:gd name="connsiteY7" fmla="*/ 66118 h 1683251"/>
                  <a:gd name="connsiteX8" fmla="*/ 7530119 w 7612274"/>
                  <a:gd name="connsiteY8" fmla="*/ 650317 h 1683251"/>
                  <a:gd name="connsiteX9" fmla="*/ 7504720 w 7612274"/>
                  <a:gd name="connsiteY9" fmla="*/ 1319186 h 1683251"/>
                  <a:gd name="connsiteX10" fmla="*/ 6691919 w 7612274"/>
                  <a:gd name="connsiteY10" fmla="*/ 1581651 h 1683251"/>
                  <a:gd name="connsiteX11" fmla="*/ 3212119 w 7612274"/>
                  <a:gd name="connsiteY11" fmla="*/ 1674785 h 1683251"/>
                  <a:gd name="connsiteX12" fmla="*/ 494318 w 7612274"/>
                  <a:gd name="connsiteY12" fmla="*/ 1683251 h 1683251"/>
                  <a:gd name="connsiteX0" fmla="*/ 494318 w 7654080"/>
                  <a:gd name="connsiteY0" fmla="*/ 1683251 h 1683251"/>
                  <a:gd name="connsiteX1" fmla="*/ 28654 w 7654080"/>
                  <a:gd name="connsiteY1" fmla="*/ 1234517 h 1683251"/>
                  <a:gd name="connsiteX2" fmla="*/ 20186 w 7654080"/>
                  <a:gd name="connsiteY2" fmla="*/ 845051 h 1683251"/>
                  <a:gd name="connsiteX3" fmla="*/ 248786 w 7654080"/>
                  <a:gd name="connsiteY3" fmla="*/ 125385 h 1683251"/>
                  <a:gd name="connsiteX4" fmla="*/ 1645787 w 7654080"/>
                  <a:gd name="connsiteY4" fmla="*/ 6851 h 1683251"/>
                  <a:gd name="connsiteX5" fmla="*/ 3652386 w 7654080"/>
                  <a:gd name="connsiteY5" fmla="*/ 15319 h 1683251"/>
                  <a:gd name="connsiteX6" fmla="*/ 5963786 w 7654080"/>
                  <a:gd name="connsiteY6" fmla="*/ 57652 h 1683251"/>
                  <a:gd name="connsiteX7" fmla="*/ 7487788 w 7654080"/>
                  <a:gd name="connsiteY7" fmla="*/ 66118 h 1683251"/>
                  <a:gd name="connsiteX8" fmla="*/ 7623252 w 7654080"/>
                  <a:gd name="connsiteY8" fmla="*/ 658783 h 1683251"/>
                  <a:gd name="connsiteX9" fmla="*/ 7504720 w 7654080"/>
                  <a:gd name="connsiteY9" fmla="*/ 1319186 h 1683251"/>
                  <a:gd name="connsiteX10" fmla="*/ 6691919 w 7654080"/>
                  <a:gd name="connsiteY10" fmla="*/ 1581651 h 1683251"/>
                  <a:gd name="connsiteX11" fmla="*/ 3212119 w 7654080"/>
                  <a:gd name="connsiteY11" fmla="*/ 1674785 h 1683251"/>
                  <a:gd name="connsiteX12" fmla="*/ 494318 w 7654080"/>
                  <a:gd name="connsiteY12" fmla="*/ 1683251 h 1683251"/>
                  <a:gd name="connsiteX0" fmla="*/ 494318 w 7675683"/>
                  <a:gd name="connsiteY0" fmla="*/ 1683251 h 1683251"/>
                  <a:gd name="connsiteX1" fmla="*/ 28654 w 7675683"/>
                  <a:gd name="connsiteY1" fmla="*/ 1234517 h 1683251"/>
                  <a:gd name="connsiteX2" fmla="*/ 20186 w 7675683"/>
                  <a:gd name="connsiteY2" fmla="*/ 845051 h 1683251"/>
                  <a:gd name="connsiteX3" fmla="*/ 248786 w 7675683"/>
                  <a:gd name="connsiteY3" fmla="*/ 125385 h 1683251"/>
                  <a:gd name="connsiteX4" fmla="*/ 1645787 w 7675683"/>
                  <a:gd name="connsiteY4" fmla="*/ 6851 h 1683251"/>
                  <a:gd name="connsiteX5" fmla="*/ 3652386 w 7675683"/>
                  <a:gd name="connsiteY5" fmla="*/ 15319 h 1683251"/>
                  <a:gd name="connsiteX6" fmla="*/ 5963786 w 7675683"/>
                  <a:gd name="connsiteY6" fmla="*/ 57652 h 1683251"/>
                  <a:gd name="connsiteX7" fmla="*/ 7487788 w 7675683"/>
                  <a:gd name="connsiteY7" fmla="*/ 66118 h 1683251"/>
                  <a:gd name="connsiteX8" fmla="*/ 7623252 w 7675683"/>
                  <a:gd name="connsiteY8" fmla="*/ 658783 h 1683251"/>
                  <a:gd name="connsiteX9" fmla="*/ 7594412 w 7675683"/>
                  <a:gd name="connsiteY9" fmla="*/ 1401899 h 1683251"/>
                  <a:gd name="connsiteX10" fmla="*/ 6691919 w 7675683"/>
                  <a:gd name="connsiteY10" fmla="*/ 1581651 h 1683251"/>
                  <a:gd name="connsiteX11" fmla="*/ 3212119 w 7675683"/>
                  <a:gd name="connsiteY11" fmla="*/ 1674785 h 1683251"/>
                  <a:gd name="connsiteX12" fmla="*/ 494318 w 7675683"/>
                  <a:gd name="connsiteY12" fmla="*/ 1683251 h 1683251"/>
                  <a:gd name="connsiteX0" fmla="*/ 494318 w 7670955"/>
                  <a:gd name="connsiteY0" fmla="*/ 1683251 h 1686819"/>
                  <a:gd name="connsiteX1" fmla="*/ 28654 w 7670955"/>
                  <a:gd name="connsiteY1" fmla="*/ 1234517 h 1686819"/>
                  <a:gd name="connsiteX2" fmla="*/ 20186 w 7670955"/>
                  <a:gd name="connsiteY2" fmla="*/ 845051 h 1686819"/>
                  <a:gd name="connsiteX3" fmla="*/ 248786 w 7670955"/>
                  <a:gd name="connsiteY3" fmla="*/ 125385 h 1686819"/>
                  <a:gd name="connsiteX4" fmla="*/ 1645787 w 7670955"/>
                  <a:gd name="connsiteY4" fmla="*/ 6851 h 1686819"/>
                  <a:gd name="connsiteX5" fmla="*/ 3652386 w 7670955"/>
                  <a:gd name="connsiteY5" fmla="*/ 15319 h 1686819"/>
                  <a:gd name="connsiteX6" fmla="*/ 5963786 w 7670955"/>
                  <a:gd name="connsiteY6" fmla="*/ 57652 h 1686819"/>
                  <a:gd name="connsiteX7" fmla="*/ 7487788 w 7670955"/>
                  <a:gd name="connsiteY7" fmla="*/ 66118 h 1686819"/>
                  <a:gd name="connsiteX8" fmla="*/ 7623252 w 7670955"/>
                  <a:gd name="connsiteY8" fmla="*/ 658783 h 1686819"/>
                  <a:gd name="connsiteX9" fmla="*/ 7594412 w 7670955"/>
                  <a:gd name="connsiteY9" fmla="*/ 1401899 h 1686819"/>
                  <a:gd name="connsiteX10" fmla="*/ 6757693 w 7670955"/>
                  <a:gd name="connsiteY10" fmla="*/ 1664364 h 1686819"/>
                  <a:gd name="connsiteX11" fmla="*/ 3212119 w 7670955"/>
                  <a:gd name="connsiteY11" fmla="*/ 1674785 h 1686819"/>
                  <a:gd name="connsiteX12" fmla="*/ 494318 w 7670955"/>
                  <a:gd name="connsiteY12" fmla="*/ 1683251 h 1686819"/>
                  <a:gd name="connsiteX0" fmla="*/ 494318 w 7670955"/>
                  <a:gd name="connsiteY0" fmla="*/ 1683251 h 1683251"/>
                  <a:gd name="connsiteX1" fmla="*/ 28654 w 7670955"/>
                  <a:gd name="connsiteY1" fmla="*/ 1234517 h 1683251"/>
                  <a:gd name="connsiteX2" fmla="*/ 20186 w 7670955"/>
                  <a:gd name="connsiteY2" fmla="*/ 845051 h 1683251"/>
                  <a:gd name="connsiteX3" fmla="*/ 248786 w 7670955"/>
                  <a:gd name="connsiteY3" fmla="*/ 125385 h 1683251"/>
                  <a:gd name="connsiteX4" fmla="*/ 1645787 w 7670955"/>
                  <a:gd name="connsiteY4" fmla="*/ 6851 h 1683251"/>
                  <a:gd name="connsiteX5" fmla="*/ 3652386 w 7670955"/>
                  <a:gd name="connsiteY5" fmla="*/ 15319 h 1683251"/>
                  <a:gd name="connsiteX6" fmla="*/ 5963786 w 7670955"/>
                  <a:gd name="connsiteY6" fmla="*/ 57652 h 1683251"/>
                  <a:gd name="connsiteX7" fmla="*/ 7487788 w 7670955"/>
                  <a:gd name="connsiteY7" fmla="*/ 66118 h 1683251"/>
                  <a:gd name="connsiteX8" fmla="*/ 7623252 w 7670955"/>
                  <a:gd name="connsiteY8" fmla="*/ 658783 h 1683251"/>
                  <a:gd name="connsiteX9" fmla="*/ 7594412 w 7670955"/>
                  <a:gd name="connsiteY9" fmla="*/ 1401899 h 1683251"/>
                  <a:gd name="connsiteX10" fmla="*/ 6757693 w 7670955"/>
                  <a:gd name="connsiteY10" fmla="*/ 1664364 h 1683251"/>
                  <a:gd name="connsiteX11" fmla="*/ 3239027 w 7670955"/>
                  <a:gd name="connsiteY11" fmla="*/ 1649971 h 1683251"/>
                  <a:gd name="connsiteX12" fmla="*/ 494318 w 7670955"/>
                  <a:gd name="connsiteY12" fmla="*/ 1683251 h 168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70955" h="1683251">
                    <a:moveTo>
                      <a:pt x="494318" y="1683251"/>
                    </a:moveTo>
                    <a:cubicBezTo>
                      <a:pt x="-71537" y="1625395"/>
                      <a:pt x="54054" y="1345995"/>
                      <a:pt x="28654" y="1234517"/>
                    </a:cubicBezTo>
                    <a:cubicBezTo>
                      <a:pt x="3254" y="1123039"/>
                      <a:pt x="-16503" y="1029906"/>
                      <a:pt x="20186" y="845051"/>
                    </a:cubicBezTo>
                    <a:cubicBezTo>
                      <a:pt x="56875" y="660196"/>
                      <a:pt x="-22148" y="265085"/>
                      <a:pt x="248786" y="125385"/>
                    </a:cubicBezTo>
                    <a:cubicBezTo>
                      <a:pt x="519720" y="-14315"/>
                      <a:pt x="1078520" y="25195"/>
                      <a:pt x="1645787" y="6851"/>
                    </a:cubicBezTo>
                    <a:cubicBezTo>
                      <a:pt x="2213054" y="-11493"/>
                      <a:pt x="2983520" y="12496"/>
                      <a:pt x="3652386" y="15319"/>
                    </a:cubicBezTo>
                    <a:lnTo>
                      <a:pt x="5963786" y="57652"/>
                    </a:lnTo>
                    <a:cubicBezTo>
                      <a:pt x="6603020" y="66119"/>
                      <a:pt x="7211210" y="-34071"/>
                      <a:pt x="7487788" y="66118"/>
                    </a:cubicBezTo>
                    <a:cubicBezTo>
                      <a:pt x="7764366" y="166307"/>
                      <a:pt x="7609141" y="458405"/>
                      <a:pt x="7623252" y="658783"/>
                    </a:cubicBezTo>
                    <a:cubicBezTo>
                      <a:pt x="7637363" y="859161"/>
                      <a:pt x="7738672" y="1234302"/>
                      <a:pt x="7594412" y="1401899"/>
                    </a:cubicBezTo>
                    <a:cubicBezTo>
                      <a:pt x="7450152" y="1569496"/>
                      <a:pt x="7483590" y="1623019"/>
                      <a:pt x="6757693" y="1664364"/>
                    </a:cubicBezTo>
                    <a:cubicBezTo>
                      <a:pt x="6031796" y="1705709"/>
                      <a:pt x="4282923" y="1646823"/>
                      <a:pt x="3239027" y="1649971"/>
                    </a:cubicBezTo>
                    <a:lnTo>
                      <a:pt x="494318" y="168325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9E1BB4A-7D6C-3285-A54F-86E1DC13F07D}"/>
                  </a:ext>
                </a:extLst>
              </p:cNvPr>
              <p:cNvSpPr/>
              <p:nvPr userDrawn="1"/>
            </p:nvSpPr>
            <p:spPr>
              <a:xfrm>
                <a:off x="658812" y="1215956"/>
                <a:ext cx="10861757" cy="4307554"/>
              </a:xfrm>
              <a:custGeom>
                <a:avLst/>
                <a:gdLst>
                  <a:gd name="connsiteX0" fmla="*/ 143933 w 7569200"/>
                  <a:gd name="connsiteY0" fmla="*/ 1557867 h 1651000"/>
                  <a:gd name="connsiteX1" fmla="*/ 0 w 7569200"/>
                  <a:gd name="connsiteY1" fmla="*/ 889000 h 1651000"/>
                  <a:gd name="connsiteX2" fmla="*/ 338666 w 7569200"/>
                  <a:gd name="connsiteY2" fmla="*/ 93134 h 1651000"/>
                  <a:gd name="connsiteX3" fmla="*/ 1676400 w 7569200"/>
                  <a:gd name="connsiteY3" fmla="*/ 0 h 1651000"/>
                  <a:gd name="connsiteX4" fmla="*/ 3683000 w 7569200"/>
                  <a:gd name="connsiteY4" fmla="*/ 42334 h 1651000"/>
                  <a:gd name="connsiteX5" fmla="*/ 5985933 w 7569200"/>
                  <a:gd name="connsiteY5" fmla="*/ 93134 h 1651000"/>
                  <a:gd name="connsiteX6" fmla="*/ 7493000 w 7569200"/>
                  <a:gd name="connsiteY6" fmla="*/ 127000 h 1651000"/>
                  <a:gd name="connsiteX7" fmla="*/ 7569200 w 7569200"/>
                  <a:gd name="connsiteY7" fmla="*/ 1329267 h 1651000"/>
                  <a:gd name="connsiteX8" fmla="*/ 6714066 w 7569200"/>
                  <a:gd name="connsiteY8" fmla="*/ 1651000 h 1651000"/>
                  <a:gd name="connsiteX9" fmla="*/ 3242733 w 7569200"/>
                  <a:gd name="connsiteY9" fmla="*/ 1617134 h 1651000"/>
                  <a:gd name="connsiteX10" fmla="*/ 143933 w 7569200"/>
                  <a:gd name="connsiteY10" fmla="*/ 1557867 h 1651000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293886 w 7828771"/>
                  <a:gd name="connsiteY0" fmla="*/ 1564327 h 1674605"/>
                  <a:gd name="connsiteX1" fmla="*/ 149953 w 7828771"/>
                  <a:gd name="connsiteY1" fmla="*/ 895460 h 1674605"/>
                  <a:gd name="connsiteX2" fmla="*/ 488619 w 7828771"/>
                  <a:gd name="connsiteY2" fmla="*/ 99594 h 1674605"/>
                  <a:gd name="connsiteX3" fmla="*/ 1826353 w 7828771"/>
                  <a:gd name="connsiteY3" fmla="*/ 6460 h 1674605"/>
                  <a:gd name="connsiteX4" fmla="*/ 3832953 w 7828771"/>
                  <a:gd name="connsiteY4" fmla="*/ 48794 h 1674605"/>
                  <a:gd name="connsiteX5" fmla="*/ 6135886 w 7828771"/>
                  <a:gd name="connsiteY5" fmla="*/ 99594 h 1674605"/>
                  <a:gd name="connsiteX6" fmla="*/ 7642953 w 7828771"/>
                  <a:gd name="connsiteY6" fmla="*/ 133460 h 1674605"/>
                  <a:gd name="connsiteX7" fmla="*/ 7719153 w 7828771"/>
                  <a:gd name="connsiteY7" fmla="*/ 1335727 h 1674605"/>
                  <a:gd name="connsiteX8" fmla="*/ 6864019 w 7828771"/>
                  <a:gd name="connsiteY8" fmla="*/ 1657460 h 1674605"/>
                  <a:gd name="connsiteX9" fmla="*/ 3392686 w 7828771"/>
                  <a:gd name="connsiteY9" fmla="*/ 1623594 h 1674605"/>
                  <a:gd name="connsiteX10" fmla="*/ 293886 w 7828771"/>
                  <a:gd name="connsiteY10" fmla="*/ 1564327 h 1674605"/>
                  <a:gd name="connsiteX0" fmla="*/ 245594 w 7780479"/>
                  <a:gd name="connsiteY0" fmla="*/ 1564327 h 1674605"/>
                  <a:gd name="connsiteX1" fmla="*/ 101661 w 7780479"/>
                  <a:gd name="connsiteY1" fmla="*/ 895460 h 1674605"/>
                  <a:gd name="connsiteX2" fmla="*/ 440327 w 7780479"/>
                  <a:gd name="connsiteY2" fmla="*/ 99594 h 1674605"/>
                  <a:gd name="connsiteX3" fmla="*/ 1778061 w 7780479"/>
                  <a:gd name="connsiteY3" fmla="*/ 6460 h 1674605"/>
                  <a:gd name="connsiteX4" fmla="*/ 3784661 w 7780479"/>
                  <a:gd name="connsiteY4" fmla="*/ 48794 h 1674605"/>
                  <a:gd name="connsiteX5" fmla="*/ 6087594 w 7780479"/>
                  <a:gd name="connsiteY5" fmla="*/ 99594 h 1674605"/>
                  <a:gd name="connsiteX6" fmla="*/ 7594661 w 7780479"/>
                  <a:gd name="connsiteY6" fmla="*/ 133460 h 1674605"/>
                  <a:gd name="connsiteX7" fmla="*/ 7670861 w 7780479"/>
                  <a:gd name="connsiteY7" fmla="*/ 1335727 h 1674605"/>
                  <a:gd name="connsiteX8" fmla="*/ 6815727 w 7780479"/>
                  <a:gd name="connsiteY8" fmla="*/ 1657460 h 1674605"/>
                  <a:gd name="connsiteX9" fmla="*/ 3344394 w 7780479"/>
                  <a:gd name="connsiteY9" fmla="*/ 1623594 h 1674605"/>
                  <a:gd name="connsiteX10" fmla="*/ 245594 w 7780479"/>
                  <a:gd name="connsiteY10" fmla="*/ 1564327 h 1674605"/>
                  <a:gd name="connsiteX0" fmla="*/ 289614 w 7824499"/>
                  <a:gd name="connsiteY0" fmla="*/ 1557867 h 1668145"/>
                  <a:gd name="connsiteX1" fmla="*/ 145681 w 7824499"/>
                  <a:gd name="connsiteY1" fmla="*/ 889000 h 1668145"/>
                  <a:gd name="connsiteX2" fmla="*/ 399681 w 7824499"/>
                  <a:gd name="connsiteY2" fmla="*/ 110067 h 1668145"/>
                  <a:gd name="connsiteX3" fmla="*/ 1822081 w 7824499"/>
                  <a:gd name="connsiteY3" fmla="*/ 0 h 1668145"/>
                  <a:gd name="connsiteX4" fmla="*/ 3828681 w 7824499"/>
                  <a:gd name="connsiteY4" fmla="*/ 42334 h 1668145"/>
                  <a:gd name="connsiteX5" fmla="*/ 6131614 w 7824499"/>
                  <a:gd name="connsiteY5" fmla="*/ 93134 h 1668145"/>
                  <a:gd name="connsiteX6" fmla="*/ 7638681 w 7824499"/>
                  <a:gd name="connsiteY6" fmla="*/ 127000 h 1668145"/>
                  <a:gd name="connsiteX7" fmla="*/ 7714881 w 7824499"/>
                  <a:gd name="connsiteY7" fmla="*/ 1329267 h 1668145"/>
                  <a:gd name="connsiteX8" fmla="*/ 6859747 w 7824499"/>
                  <a:gd name="connsiteY8" fmla="*/ 1651000 h 1668145"/>
                  <a:gd name="connsiteX9" fmla="*/ 3388414 w 7824499"/>
                  <a:gd name="connsiteY9" fmla="*/ 1617134 h 1668145"/>
                  <a:gd name="connsiteX10" fmla="*/ 289614 w 7824499"/>
                  <a:gd name="connsiteY10" fmla="*/ 1557867 h 1668145"/>
                  <a:gd name="connsiteX0" fmla="*/ 289614 w 7824499"/>
                  <a:gd name="connsiteY0" fmla="*/ 1530548 h 1640826"/>
                  <a:gd name="connsiteX1" fmla="*/ 145681 w 7824499"/>
                  <a:gd name="connsiteY1" fmla="*/ 861681 h 1640826"/>
                  <a:gd name="connsiteX2" fmla="*/ 399681 w 7824499"/>
                  <a:gd name="connsiteY2" fmla="*/ 82748 h 1640826"/>
                  <a:gd name="connsiteX3" fmla="*/ 1813615 w 7824499"/>
                  <a:gd name="connsiteY3" fmla="*/ 15014 h 1640826"/>
                  <a:gd name="connsiteX4" fmla="*/ 3828681 w 7824499"/>
                  <a:gd name="connsiteY4" fmla="*/ 15015 h 1640826"/>
                  <a:gd name="connsiteX5" fmla="*/ 6131614 w 7824499"/>
                  <a:gd name="connsiteY5" fmla="*/ 65815 h 1640826"/>
                  <a:gd name="connsiteX6" fmla="*/ 7638681 w 7824499"/>
                  <a:gd name="connsiteY6" fmla="*/ 99681 h 1640826"/>
                  <a:gd name="connsiteX7" fmla="*/ 7714881 w 7824499"/>
                  <a:gd name="connsiteY7" fmla="*/ 1301948 h 1640826"/>
                  <a:gd name="connsiteX8" fmla="*/ 6859747 w 7824499"/>
                  <a:gd name="connsiteY8" fmla="*/ 1623681 h 1640826"/>
                  <a:gd name="connsiteX9" fmla="*/ 3388414 w 7824499"/>
                  <a:gd name="connsiteY9" fmla="*/ 1589815 h 1640826"/>
                  <a:gd name="connsiteX10" fmla="*/ 289614 w 7824499"/>
                  <a:gd name="connsiteY10" fmla="*/ 1530548 h 1640826"/>
                  <a:gd name="connsiteX0" fmla="*/ 289614 w 7824499"/>
                  <a:gd name="connsiteY0" fmla="*/ 1531044 h 1641322"/>
                  <a:gd name="connsiteX1" fmla="*/ 145681 w 7824499"/>
                  <a:gd name="connsiteY1" fmla="*/ 862177 h 1641322"/>
                  <a:gd name="connsiteX2" fmla="*/ 399681 w 7824499"/>
                  <a:gd name="connsiteY2" fmla="*/ 83244 h 1641322"/>
                  <a:gd name="connsiteX3" fmla="*/ 1813615 w 7824499"/>
                  <a:gd name="connsiteY3" fmla="*/ 15510 h 1641322"/>
                  <a:gd name="connsiteX4" fmla="*/ 3820214 w 7824499"/>
                  <a:gd name="connsiteY4" fmla="*/ 23978 h 1641322"/>
                  <a:gd name="connsiteX5" fmla="*/ 6131614 w 7824499"/>
                  <a:gd name="connsiteY5" fmla="*/ 66311 h 1641322"/>
                  <a:gd name="connsiteX6" fmla="*/ 7638681 w 7824499"/>
                  <a:gd name="connsiteY6" fmla="*/ 100177 h 1641322"/>
                  <a:gd name="connsiteX7" fmla="*/ 7714881 w 7824499"/>
                  <a:gd name="connsiteY7" fmla="*/ 1302444 h 1641322"/>
                  <a:gd name="connsiteX8" fmla="*/ 6859747 w 7824499"/>
                  <a:gd name="connsiteY8" fmla="*/ 1624177 h 1641322"/>
                  <a:gd name="connsiteX9" fmla="*/ 3388414 w 7824499"/>
                  <a:gd name="connsiteY9" fmla="*/ 1590311 h 1641322"/>
                  <a:gd name="connsiteX10" fmla="*/ 289614 w 7824499"/>
                  <a:gd name="connsiteY10" fmla="*/ 1531044 h 1641322"/>
                  <a:gd name="connsiteX0" fmla="*/ 289614 w 7829183"/>
                  <a:gd name="connsiteY0" fmla="*/ 1531044 h 1641322"/>
                  <a:gd name="connsiteX1" fmla="*/ 145681 w 7829183"/>
                  <a:gd name="connsiteY1" fmla="*/ 862177 h 1641322"/>
                  <a:gd name="connsiteX2" fmla="*/ 399681 w 7829183"/>
                  <a:gd name="connsiteY2" fmla="*/ 83244 h 1641322"/>
                  <a:gd name="connsiteX3" fmla="*/ 1813615 w 7829183"/>
                  <a:gd name="connsiteY3" fmla="*/ 15510 h 1641322"/>
                  <a:gd name="connsiteX4" fmla="*/ 3820214 w 7829183"/>
                  <a:gd name="connsiteY4" fmla="*/ 23978 h 1641322"/>
                  <a:gd name="connsiteX5" fmla="*/ 6131614 w 7829183"/>
                  <a:gd name="connsiteY5" fmla="*/ 66311 h 1641322"/>
                  <a:gd name="connsiteX6" fmla="*/ 7647148 w 7829183"/>
                  <a:gd name="connsiteY6" fmla="*/ 142511 h 1641322"/>
                  <a:gd name="connsiteX7" fmla="*/ 7714881 w 7829183"/>
                  <a:gd name="connsiteY7" fmla="*/ 1302444 h 1641322"/>
                  <a:gd name="connsiteX8" fmla="*/ 6859747 w 7829183"/>
                  <a:gd name="connsiteY8" fmla="*/ 1624177 h 1641322"/>
                  <a:gd name="connsiteX9" fmla="*/ 3388414 w 7829183"/>
                  <a:gd name="connsiteY9" fmla="*/ 1590311 h 1641322"/>
                  <a:gd name="connsiteX10" fmla="*/ 289614 w 7829183"/>
                  <a:gd name="connsiteY10" fmla="*/ 1531044 h 1641322"/>
                  <a:gd name="connsiteX0" fmla="*/ 289614 w 7838978"/>
                  <a:gd name="connsiteY0" fmla="*/ 1531044 h 1638332"/>
                  <a:gd name="connsiteX1" fmla="*/ 145681 w 7838978"/>
                  <a:gd name="connsiteY1" fmla="*/ 862177 h 1638332"/>
                  <a:gd name="connsiteX2" fmla="*/ 399681 w 7838978"/>
                  <a:gd name="connsiteY2" fmla="*/ 83244 h 1638332"/>
                  <a:gd name="connsiteX3" fmla="*/ 1813615 w 7838978"/>
                  <a:gd name="connsiteY3" fmla="*/ 15510 h 1638332"/>
                  <a:gd name="connsiteX4" fmla="*/ 3820214 w 7838978"/>
                  <a:gd name="connsiteY4" fmla="*/ 23978 h 1638332"/>
                  <a:gd name="connsiteX5" fmla="*/ 6131614 w 7838978"/>
                  <a:gd name="connsiteY5" fmla="*/ 66311 h 1638332"/>
                  <a:gd name="connsiteX6" fmla="*/ 7647148 w 7838978"/>
                  <a:gd name="connsiteY6" fmla="*/ 142511 h 1638332"/>
                  <a:gd name="connsiteX7" fmla="*/ 7731814 w 7838978"/>
                  <a:gd name="connsiteY7" fmla="*/ 1344778 h 1638332"/>
                  <a:gd name="connsiteX8" fmla="*/ 6859747 w 7838978"/>
                  <a:gd name="connsiteY8" fmla="*/ 1624177 h 1638332"/>
                  <a:gd name="connsiteX9" fmla="*/ 3388414 w 7838978"/>
                  <a:gd name="connsiteY9" fmla="*/ 1590311 h 1638332"/>
                  <a:gd name="connsiteX10" fmla="*/ 289614 w 7838978"/>
                  <a:gd name="connsiteY10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647148 w 7788773"/>
                  <a:gd name="connsiteY6" fmla="*/ 142511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537082 w 7788773"/>
                  <a:gd name="connsiteY6" fmla="*/ 74777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45902"/>
                  <a:gd name="connsiteY0" fmla="*/ 1531044 h 1639524"/>
                  <a:gd name="connsiteX1" fmla="*/ 145681 w 7745902"/>
                  <a:gd name="connsiteY1" fmla="*/ 862177 h 1639524"/>
                  <a:gd name="connsiteX2" fmla="*/ 399681 w 7745902"/>
                  <a:gd name="connsiteY2" fmla="*/ 83244 h 1639524"/>
                  <a:gd name="connsiteX3" fmla="*/ 1813615 w 7745902"/>
                  <a:gd name="connsiteY3" fmla="*/ 15510 h 1639524"/>
                  <a:gd name="connsiteX4" fmla="*/ 3820214 w 7745902"/>
                  <a:gd name="connsiteY4" fmla="*/ 23978 h 1639524"/>
                  <a:gd name="connsiteX5" fmla="*/ 6131614 w 7745902"/>
                  <a:gd name="connsiteY5" fmla="*/ 66311 h 1639524"/>
                  <a:gd name="connsiteX6" fmla="*/ 7537082 w 7745902"/>
                  <a:gd name="connsiteY6" fmla="*/ 74777 h 1639524"/>
                  <a:gd name="connsiteX7" fmla="*/ 7697947 w 7745902"/>
                  <a:gd name="connsiteY7" fmla="*/ 658976 h 1639524"/>
                  <a:gd name="connsiteX8" fmla="*/ 7672548 w 7745902"/>
                  <a:gd name="connsiteY8" fmla="*/ 1327845 h 1639524"/>
                  <a:gd name="connsiteX9" fmla="*/ 6859747 w 7745902"/>
                  <a:gd name="connsiteY9" fmla="*/ 1624177 h 1639524"/>
                  <a:gd name="connsiteX10" fmla="*/ 3388414 w 7745902"/>
                  <a:gd name="connsiteY10" fmla="*/ 1590311 h 1639524"/>
                  <a:gd name="connsiteX11" fmla="*/ 289614 w 7745902"/>
                  <a:gd name="connsiteY11" fmla="*/ 1531044 h 1639524"/>
                  <a:gd name="connsiteX0" fmla="*/ 289614 w 7745902"/>
                  <a:gd name="connsiteY0" fmla="*/ 1531044 h 1612138"/>
                  <a:gd name="connsiteX1" fmla="*/ 145681 w 7745902"/>
                  <a:gd name="connsiteY1" fmla="*/ 862177 h 1612138"/>
                  <a:gd name="connsiteX2" fmla="*/ 399681 w 7745902"/>
                  <a:gd name="connsiteY2" fmla="*/ 83244 h 1612138"/>
                  <a:gd name="connsiteX3" fmla="*/ 1813615 w 7745902"/>
                  <a:gd name="connsiteY3" fmla="*/ 15510 h 1612138"/>
                  <a:gd name="connsiteX4" fmla="*/ 3820214 w 7745902"/>
                  <a:gd name="connsiteY4" fmla="*/ 23978 h 1612138"/>
                  <a:gd name="connsiteX5" fmla="*/ 6131614 w 7745902"/>
                  <a:gd name="connsiteY5" fmla="*/ 66311 h 1612138"/>
                  <a:gd name="connsiteX6" fmla="*/ 7537082 w 7745902"/>
                  <a:gd name="connsiteY6" fmla="*/ 74777 h 1612138"/>
                  <a:gd name="connsiteX7" fmla="*/ 7697947 w 7745902"/>
                  <a:gd name="connsiteY7" fmla="*/ 658976 h 1612138"/>
                  <a:gd name="connsiteX8" fmla="*/ 7672548 w 7745902"/>
                  <a:gd name="connsiteY8" fmla="*/ 1327845 h 1612138"/>
                  <a:gd name="connsiteX9" fmla="*/ 6859747 w 7745902"/>
                  <a:gd name="connsiteY9" fmla="*/ 1590310 h 1612138"/>
                  <a:gd name="connsiteX10" fmla="*/ 3388414 w 7745902"/>
                  <a:gd name="connsiteY10" fmla="*/ 1590311 h 1612138"/>
                  <a:gd name="connsiteX11" fmla="*/ 289614 w 7745902"/>
                  <a:gd name="connsiteY11" fmla="*/ 1531044 h 1612138"/>
                  <a:gd name="connsiteX0" fmla="*/ 289614 w 7745902"/>
                  <a:gd name="connsiteY0" fmla="*/ 1531044 h 1597718"/>
                  <a:gd name="connsiteX1" fmla="*/ 145681 w 7745902"/>
                  <a:gd name="connsiteY1" fmla="*/ 862177 h 1597718"/>
                  <a:gd name="connsiteX2" fmla="*/ 399681 w 7745902"/>
                  <a:gd name="connsiteY2" fmla="*/ 83244 h 1597718"/>
                  <a:gd name="connsiteX3" fmla="*/ 1813615 w 7745902"/>
                  <a:gd name="connsiteY3" fmla="*/ 15510 h 1597718"/>
                  <a:gd name="connsiteX4" fmla="*/ 3820214 w 7745902"/>
                  <a:gd name="connsiteY4" fmla="*/ 23978 h 1597718"/>
                  <a:gd name="connsiteX5" fmla="*/ 6131614 w 7745902"/>
                  <a:gd name="connsiteY5" fmla="*/ 66311 h 1597718"/>
                  <a:gd name="connsiteX6" fmla="*/ 7537082 w 7745902"/>
                  <a:gd name="connsiteY6" fmla="*/ 74777 h 1597718"/>
                  <a:gd name="connsiteX7" fmla="*/ 7697947 w 7745902"/>
                  <a:gd name="connsiteY7" fmla="*/ 658976 h 1597718"/>
                  <a:gd name="connsiteX8" fmla="*/ 7672548 w 7745902"/>
                  <a:gd name="connsiteY8" fmla="*/ 1327845 h 1597718"/>
                  <a:gd name="connsiteX9" fmla="*/ 6859747 w 7745902"/>
                  <a:gd name="connsiteY9" fmla="*/ 1590310 h 1597718"/>
                  <a:gd name="connsiteX10" fmla="*/ 3388414 w 7745902"/>
                  <a:gd name="connsiteY10" fmla="*/ 1590311 h 1597718"/>
                  <a:gd name="connsiteX11" fmla="*/ 289614 w 7745902"/>
                  <a:gd name="connsiteY11" fmla="*/ 1531044 h 1597718"/>
                  <a:gd name="connsiteX0" fmla="*/ 292353 w 7740175"/>
                  <a:gd name="connsiteY0" fmla="*/ 1531044 h 1597718"/>
                  <a:gd name="connsiteX1" fmla="*/ 139954 w 7740175"/>
                  <a:gd name="connsiteY1" fmla="*/ 862177 h 1597718"/>
                  <a:gd name="connsiteX2" fmla="*/ 393954 w 7740175"/>
                  <a:gd name="connsiteY2" fmla="*/ 83244 h 1597718"/>
                  <a:gd name="connsiteX3" fmla="*/ 1807888 w 7740175"/>
                  <a:gd name="connsiteY3" fmla="*/ 15510 h 1597718"/>
                  <a:gd name="connsiteX4" fmla="*/ 3814487 w 7740175"/>
                  <a:gd name="connsiteY4" fmla="*/ 23978 h 1597718"/>
                  <a:gd name="connsiteX5" fmla="*/ 6125887 w 7740175"/>
                  <a:gd name="connsiteY5" fmla="*/ 66311 h 1597718"/>
                  <a:gd name="connsiteX6" fmla="*/ 7531355 w 7740175"/>
                  <a:gd name="connsiteY6" fmla="*/ 74777 h 1597718"/>
                  <a:gd name="connsiteX7" fmla="*/ 7692220 w 7740175"/>
                  <a:gd name="connsiteY7" fmla="*/ 658976 h 1597718"/>
                  <a:gd name="connsiteX8" fmla="*/ 7666821 w 7740175"/>
                  <a:gd name="connsiteY8" fmla="*/ 1327845 h 1597718"/>
                  <a:gd name="connsiteX9" fmla="*/ 6854020 w 7740175"/>
                  <a:gd name="connsiteY9" fmla="*/ 1590310 h 1597718"/>
                  <a:gd name="connsiteX10" fmla="*/ 3382687 w 7740175"/>
                  <a:gd name="connsiteY10" fmla="*/ 1590311 h 1597718"/>
                  <a:gd name="connsiteX11" fmla="*/ 292353 w 7740175"/>
                  <a:gd name="connsiteY11" fmla="*/ 1531044 h 1597718"/>
                  <a:gd name="connsiteX0" fmla="*/ 274155 w 7721977"/>
                  <a:gd name="connsiteY0" fmla="*/ 1531044 h 1597718"/>
                  <a:gd name="connsiteX1" fmla="*/ 172557 w 7721977"/>
                  <a:gd name="connsiteY1" fmla="*/ 1243176 h 1597718"/>
                  <a:gd name="connsiteX2" fmla="*/ 121756 w 7721977"/>
                  <a:gd name="connsiteY2" fmla="*/ 862177 h 1597718"/>
                  <a:gd name="connsiteX3" fmla="*/ 375756 w 7721977"/>
                  <a:gd name="connsiteY3" fmla="*/ 83244 h 1597718"/>
                  <a:gd name="connsiteX4" fmla="*/ 1789690 w 7721977"/>
                  <a:gd name="connsiteY4" fmla="*/ 15510 h 1597718"/>
                  <a:gd name="connsiteX5" fmla="*/ 3796289 w 7721977"/>
                  <a:gd name="connsiteY5" fmla="*/ 23978 h 1597718"/>
                  <a:gd name="connsiteX6" fmla="*/ 6107689 w 7721977"/>
                  <a:gd name="connsiteY6" fmla="*/ 66311 h 1597718"/>
                  <a:gd name="connsiteX7" fmla="*/ 7513157 w 7721977"/>
                  <a:gd name="connsiteY7" fmla="*/ 74777 h 1597718"/>
                  <a:gd name="connsiteX8" fmla="*/ 7674022 w 7721977"/>
                  <a:gd name="connsiteY8" fmla="*/ 658976 h 1597718"/>
                  <a:gd name="connsiteX9" fmla="*/ 7648623 w 7721977"/>
                  <a:gd name="connsiteY9" fmla="*/ 1327845 h 1597718"/>
                  <a:gd name="connsiteX10" fmla="*/ 6835822 w 7721977"/>
                  <a:gd name="connsiteY10" fmla="*/ 1590310 h 1597718"/>
                  <a:gd name="connsiteX11" fmla="*/ 3364489 w 7721977"/>
                  <a:gd name="connsiteY11" fmla="*/ 1590311 h 1597718"/>
                  <a:gd name="connsiteX12" fmla="*/ 274155 w 7721977"/>
                  <a:gd name="connsiteY12" fmla="*/ 1531044 h 1597718"/>
                  <a:gd name="connsiteX0" fmla="*/ 535124 w 7610413"/>
                  <a:gd name="connsiteY0" fmla="*/ 1564910 h 1595798"/>
                  <a:gd name="connsiteX1" fmla="*/ 60993 w 7610413"/>
                  <a:gd name="connsiteY1" fmla="*/ 1243176 h 1595798"/>
                  <a:gd name="connsiteX2" fmla="*/ 10192 w 7610413"/>
                  <a:gd name="connsiteY2" fmla="*/ 862177 h 1595798"/>
                  <a:gd name="connsiteX3" fmla="*/ 264192 w 7610413"/>
                  <a:gd name="connsiteY3" fmla="*/ 83244 h 1595798"/>
                  <a:gd name="connsiteX4" fmla="*/ 1678126 w 7610413"/>
                  <a:gd name="connsiteY4" fmla="*/ 15510 h 1595798"/>
                  <a:gd name="connsiteX5" fmla="*/ 3684725 w 7610413"/>
                  <a:gd name="connsiteY5" fmla="*/ 23978 h 1595798"/>
                  <a:gd name="connsiteX6" fmla="*/ 5996125 w 7610413"/>
                  <a:gd name="connsiteY6" fmla="*/ 66311 h 1595798"/>
                  <a:gd name="connsiteX7" fmla="*/ 7401593 w 7610413"/>
                  <a:gd name="connsiteY7" fmla="*/ 74777 h 1595798"/>
                  <a:gd name="connsiteX8" fmla="*/ 7562458 w 7610413"/>
                  <a:gd name="connsiteY8" fmla="*/ 658976 h 1595798"/>
                  <a:gd name="connsiteX9" fmla="*/ 7537059 w 7610413"/>
                  <a:gd name="connsiteY9" fmla="*/ 1327845 h 1595798"/>
                  <a:gd name="connsiteX10" fmla="*/ 6724258 w 7610413"/>
                  <a:gd name="connsiteY10" fmla="*/ 1590310 h 1595798"/>
                  <a:gd name="connsiteX11" fmla="*/ 3252925 w 7610413"/>
                  <a:gd name="connsiteY11" fmla="*/ 1590311 h 1595798"/>
                  <a:gd name="connsiteX12" fmla="*/ 535124 w 7610413"/>
                  <a:gd name="connsiteY12" fmla="*/ 1564910 h 1595798"/>
                  <a:gd name="connsiteX0" fmla="*/ 501564 w 7576853"/>
                  <a:gd name="connsiteY0" fmla="*/ 1564355 h 1595243"/>
                  <a:gd name="connsiteX1" fmla="*/ 27433 w 7576853"/>
                  <a:gd name="connsiteY1" fmla="*/ 1242621 h 1595243"/>
                  <a:gd name="connsiteX2" fmla="*/ 18965 w 7576853"/>
                  <a:gd name="connsiteY2" fmla="*/ 853155 h 1595243"/>
                  <a:gd name="connsiteX3" fmla="*/ 230632 w 7576853"/>
                  <a:gd name="connsiteY3" fmla="*/ 82689 h 1595243"/>
                  <a:gd name="connsiteX4" fmla="*/ 1644566 w 7576853"/>
                  <a:gd name="connsiteY4" fmla="*/ 14955 h 1595243"/>
                  <a:gd name="connsiteX5" fmla="*/ 3651165 w 7576853"/>
                  <a:gd name="connsiteY5" fmla="*/ 23423 h 1595243"/>
                  <a:gd name="connsiteX6" fmla="*/ 5962565 w 7576853"/>
                  <a:gd name="connsiteY6" fmla="*/ 65756 h 1595243"/>
                  <a:gd name="connsiteX7" fmla="*/ 7368033 w 7576853"/>
                  <a:gd name="connsiteY7" fmla="*/ 74222 h 1595243"/>
                  <a:gd name="connsiteX8" fmla="*/ 7528898 w 7576853"/>
                  <a:gd name="connsiteY8" fmla="*/ 658421 h 1595243"/>
                  <a:gd name="connsiteX9" fmla="*/ 7503499 w 7576853"/>
                  <a:gd name="connsiteY9" fmla="*/ 1327290 h 1595243"/>
                  <a:gd name="connsiteX10" fmla="*/ 6690698 w 7576853"/>
                  <a:gd name="connsiteY10" fmla="*/ 1589755 h 1595243"/>
                  <a:gd name="connsiteX11" fmla="*/ 3219365 w 7576853"/>
                  <a:gd name="connsiteY11" fmla="*/ 1589756 h 1595243"/>
                  <a:gd name="connsiteX12" fmla="*/ 501564 w 7576853"/>
                  <a:gd name="connsiteY12" fmla="*/ 1564355 h 1595243"/>
                  <a:gd name="connsiteX0" fmla="*/ 502785 w 7578074"/>
                  <a:gd name="connsiteY0" fmla="*/ 1556251 h 1587139"/>
                  <a:gd name="connsiteX1" fmla="*/ 28654 w 7578074"/>
                  <a:gd name="connsiteY1" fmla="*/ 1234517 h 1587139"/>
                  <a:gd name="connsiteX2" fmla="*/ 20186 w 7578074"/>
                  <a:gd name="connsiteY2" fmla="*/ 845051 h 1587139"/>
                  <a:gd name="connsiteX3" fmla="*/ 248786 w 7578074"/>
                  <a:gd name="connsiteY3" fmla="*/ 125385 h 1587139"/>
                  <a:gd name="connsiteX4" fmla="*/ 1645787 w 7578074"/>
                  <a:gd name="connsiteY4" fmla="*/ 6851 h 1587139"/>
                  <a:gd name="connsiteX5" fmla="*/ 3652386 w 7578074"/>
                  <a:gd name="connsiteY5" fmla="*/ 15319 h 1587139"/>
                  <a:gd name="connsiteX6" fmla="*/ 5963786 w 7578074"/>
                  <a:gd name="connsiteY6" fmla="*/ 57652 h 1587139"/>
                  <a:gd name="connsiteX7" fmla="*/ 7369254 w 7578074"/>
                  <a:gd name="connsiteY7" fmla="*/ 66118 h 1587139"/>
                  <a:gd name="connsiteX8" fmla="*/ 7530119 w 7578074"/>
                  <a:gd name="connsiteY8" fmla="*/ 650317 h 1587139"/>
                  <a:gd name="connsiteX9" fmla="*/ 7504720 w 7578074"/>
                  <a:gd name="connsiteY9" fmla="*/ 1319186 h 1587139"/>
                  <a:gd name="connsiteX10" fmla="*/ 6691919 w 7578074"/>
                  <a:gd name="connsiteY10" fmla="*/ 1581651 h 1587139"/>
                  <a:gd name="connsiteX11" fmla="*/ 3220586 w 7578074"/>
                  <a:gd name="connsiteY11" fmla="*/ 1581652 h 1587139"/>
                  <a:gd name="connsiteX12" fmla="*/ 502785 w 7578074"/>
                  <a:gd name="connsiteY12" fmla="*/ 1556251 h 1587139"/>
                  <a:gd name="connsiteX0" fmla="*/ 494318 w 7578074"/>
                  <a:gd name="connsiteY0" fmla="*/ 1657851 h 1657851"/>
                  <a:gd name="connsiteX1" fmla="*/ 28654 w 7578074"/>
                  <a:gd name="connsiteY1" fmla="*/ 1234517 h 1657851"/>
                  <a:gd name="connsiteX2" fmla="*/ 20186 w 7578074"/>
                  <a:gd name="connsiteY2" fmla="*/ 845051 h 1657851"/>
                  <a:gd name="connsiteX3" fmla="*/ 248786 w 7578074"/>
                  <a:gd name="connsiteY3" fmla="*/ 125385 h 1657851"/>
                  <a:gd name="connsiteX4" fmla="*/ 1645787 w 7578074"/>
                  <a:gd name="connsiteY4" fmla="*/ 6851 h 1657851"/>
                  <a:gd name="connsiteX5" fmla="*/ 3652386 w 7578074"/>
                  <a:gd name="connsiteY5" fmla="*/ 15319 h 1657851"/>
                  <a:gd name="connsiteX6" fmla="*/ 5963786 w 7578074"/>
                  <a:gd name="connsiteY6" fmla="*/ 57652 h 1657851"/>
                  <a:gd name="connsiteX7" fmla="*/ 7369254 w 7578074"/>
                  <a:gd name="connsiteY7" fmla="*/ 66118 h 1657851"/>
                  <a:gd name="connsiteX8" fmla="*/ 7530119 w 7578074"/>
                  <a:gd name="connsiteY8" fmla="*/ 650317 h 1657851"/>
                  <a:gd name="connsiteX9" fmla="*/ 7504720 w 7578074"/>
                  <a:gd name="connsiteY9" fmla="*/ 1319186 h 1657851"/>
                  <a:gd name="connsiteX10" fmla="*/ 6691919 w 7578074"/>
                  <a:gd name="connsiteY10" fmla="*/ 1581651 h 1657851"/>
                  <a:gd name="connsiteX11" fmla="*/ 3220586 w 7578074"/>
                  <a:gd name="connsiteY11" fmla="*/ 1581652 h 1657851"/>
                  <a:gd name="connsiteX12" fmla="*/ 494318 w 7578074"/>
                  <a:gd name="connsiteY12" fmla="*/ 1657851 h 1657851"/>
                  <a:gd name="connsiteX0" fmla="*/ 494318 w 7578074"/>
                  <a:gd name="connsiteY0" fmla="*/ 1657851 h 1676716"/>
                  <a:gd name="connsiteX1" fmla="*/ 28654 w 7578074"/>
                  <a:gd name="connsiteY1" fmla="*/ 1234517 h 1676716"/>
                  <a:gd name="connsiteX2" fmla="*/ 20186 w 7578074"/>
                  <a:gd name="connsiteY2" fmla="*/ 845051 h 1676716"/>
                  <a:gd name="connsiteX3" fmla="*/ 248786 w 7578074"/>
                  <a:gd name="connsiteY3" fmla="*/ 125385 h 1676716"/>
                  <a:gd name="connsiteX4" fmla="*/ 1645787 w 7578074"/>
                  <a:gd name="connsiteY4" fmla="*/ 6851 h 1676716"/>
                  <a:gd name="connsiteX5" fmla="*/ 3652386 w 7578074"/>
                  <a:gd name="connsiteY5" fmla="*/ 15319 h 1676716"/>
                  <a:gd name="connsiteX6" fmla="*/ 5963786 w 7578074"/>
                  <a:gd name="connsiteY6" fmla="*/ 57652 h 1676716"/>
                  <a:gd name="connsiteX7" fmla="*/ 7369254 w 7578074"/>
                  <a:gd name="connsiteY7" fmla="*/ 66118 h 1676716"/>
                  <a:gd name="connsiteX8" fmla="*/ 7530119 w 7578074"/>
                  <a:gd name="connsiteY8" fmla="*/ 650317 h 1676716"/>
                  <a:gd name="connsiteX9" fmla="*/ 7504720 w 7578074"/>
                  <a:gd name="connsiteY9" fmla="*/ 1319186 h 1676716"/>
                  <a:gd name="connsiteX10" fmla="*/ 6691919 w 7578074"/>
                  <a:gd name="connsiteY10" fmla="*/ 1581651 h 1676716"/>
                  <a:gd name="connsiteX11" fmla="*/ 3212119 w 7578074"/>
                  <a:gd name="connsiteY11" fmla="*/ 1674785 h 1676716"/>
                  <a:gd name="connsiteX12" fmla="*/ 494318 w 7578074"/>
                  <a:gd name="connsiteY12" fmla="*/ 1657851 h 1676716"/>
                  <a:gd name="connsiteX0" fmla="*/ 494318 w 7578074"/>
                  <a:gd name="connsiteY0" fmla="*/ 1683251 h 1683251"/>
                  <a:gd name="connsiteX1" fmla="*/ 28654 w 7578074"/>
                  <a:gd name="connsiteY1" fmla="*/ 1234517 h 1683251"/>
                  <a:gd name="connsiteX2" fmla="*/ 20186 w 7578074"/>
                  <a:gd name="connsiteY2" fmla="*/ 845051 h 1683251"/>
                  <a:gd name="connsiteX3" fmla="*/ 248786 w 7578074"/>
                  <a:gd name="connsiteY3" fmla="*/ 125385 h 1683251"/>
                  <a:gd name="connsiteX4" fmla="*/ 1645787 w 7578074"/>
                  <a:gd name="connsiteY4" fmla="*/ 6851 h 1683251"/>
                  <a:gd name="connsiteX5" fmla="*/ 3652386 w 7578074"/>
                  <a:gd name="connsiteY5" fmla="*/ 15319 h 1683251"/>
                  <a:gd name="connsiteX6" fmla="*/ 5963786 w 7578074"/>
                  <a:gd name="connsiteY6" fmla="*/ 57652 h 1683251"/>
                  <a:gd name="connsiteX7" fmla="*/ 7369254 w 7578074"/>
                  <a:gd name="connsiteY7" fmla="*/ 66118 h 1683251"/>
                  <a:gd name="connsiteX8" fmla="*/ 7530119 w 7578074"/>
                  <a:gd name="connsiteY8" fmla="*/ 650317 h 1683251"/>
                  <a:gd name="connsiteX9" fmla="*/ 7504720 w 7578074"/>
                  <a:gd name="connsiteY9" fmla="*/ 1319186 h 1683251"/>
                  <a:gd name="connsiteX10" fmla="*/ 6691919 w 7578074"/>
                  <a:gd name="connsiteY10" fmla="*/ 1581651 h 1683251"/>
                  <a:gd name="connsiteX11" fmla="*/ 3212119 w 7578074"/>
                  <a:gd name="connsiteY11" fmla="*/ 1674785 h 1683251"/>
                  <a:gd name="connsiteX12" fmla="*/ 494318 w 7578074"/>
                  <a:gd name="connsiteY12" fmla="*/ 1683251 h 1683251"/>
                  <a:gd name="connsiteX0" fmla="*/ 494318 w 7612274"/>
                  <a:gd name="connsiteY0" fmla="*/ 1683251 h 1683251"/>
                  <a:gd name="connsiteX1" fmla="*/ 28654 w 7612274"/>
                  <a:gd name="connsiteY1" fmla="*/ 1234517 h 1683251"/>
                  <a:gd name="connsiteX2" fmla="*/ 20186 w 7612274"/>
                  <a:gd name="connsiteY2" fmla="*/ 845051 h 1683251"/>
                  <a:gd name="connsiteX3" fmla="*/ 248786 w 7612274"/>
                  <a:gd name="connsiteY3" fmla="*/ 125385 h 1683251"/>
                  <a:gd name="connsiteX4" fmla="*/ 1645787 w 7612274"/>
                  <a:gd name="connsiteY4" fmla="*/ 6851 h 1683251"/>
                  <a:gd name="connsiteX5" fmla="*/ 3652386 w 7612274"/>
                  <a:gd name="connsiteY5" fmla="*/ 15319 h 1683251"/>
                  <a:gd name="connsiteX6" fmla="*/ 5963786 w 7612274"/>
                  <a:gd name="connsiteY6" fmla="*/ 57652 h 1683251"/>
                  <a:gd name="connsiteX7" fmla="*/ 7487788 w 7612274"/>
                  <a:gd name="connsiteY7" fmla="*/ 66118 h 1683251"/>
                  <a:gd name="connsiteX8" fmla="*/ 7530119 w 7612274"/>
                  <a:gd name="connsiteY8" fmla="*/ 650317 h 1683251"/>
                  <a:gd name="connsiteX9" fmla="*/ 7504720 w 7612274"/>
                  <a:gd name="connsiteY9" fmla="*/ 1319186 h 1683251"/>
                  <a:gd name="connsiteX10" fmla="*/ 6691919 w 7612274"/>
                  <a:gd name="connsiteY10" fmla="*/ 1581651 h 1683251"/>
                  <a:gd name="connsiteX11" fmla="*/ 3212119 w 7612274"/>
                  <a:gd name="connsiteY11" fmla="*/ 1674785 h 1683251"/>
                  <a:gd name="connsiteX12" fmla="*/ 494318 w 7612274"/>
                  <a:gd name="connsiteY12" fmla="*/ 1683251 h 1683251"/>
                  <a:gd name="connsiteX0" fmla="*/ 494318 w 7654080"/>
                  <a:gd name="connsiteY0" fmla="*/ 1683251 h 1683251"/>
                  <a:gd name="connsiteX1" fmla="*/ 28654 w 7654080"/>
                  <a:gd name="connsiteY1" fmla="*/ 1234517 h 1683251"/>
                  <a:gd name="connsiteX2" fmla="*/ 20186 w 7654080"/>
                  <a:gd name="connsiteY2" fmla="*/ 845051 h 1683251"/>
                  <a:gd name="connsiteX3" fmla="*/ 248786 w 7654080"/>
                  <a:gd name="connsiteY3" fmla="*/ 125385 h 1683251"/>
                  <a:gd name="connsiteX4" fmla="*/ 1645787 w 7654080"/>
                  <a:gd name="connsiteY4" fmla="*/ 6851 h 1683251"/>
                  <a:gd name="connsiteX5" fmla="*/ 3652386 w 7654080"/>
                  <a:gd name="connsiteY5" fmla="*/ 15319 h 1683251"/>
                  <a:gd name="connsiteX6" fmla="*/ 5963786 w 7654080"/>
                  <a:gd name="connsiteY6" fmla="*/ 57652 h 1683251"/>
                  <a:gd name="connsiteX7" fmla="*/ 7487788 w 7654080"/>
                  <a:gd name="connsiteY7" fmla="*/ 66118 h 1683251"/>
                  <a:gd name="connsiteX8" fmla="*/ 7623252 w 7654080"/>
                  <a:gd name="connsiteY8" fmla="*/ 658783 h 1683251"/>
                  <a:gd name="connsiteX9" fmla="*/ 7504720 w 7654080"/>
                  <a:gd name="connsiteY9" fmla="*/ 1319186 h 1683251"/>
                  <a:gd name="connsiteX10" fmla="*/ 6691919 w 7654080"/>
                  <a:gd name="connsiteY10" fmla="*/ 1581651 h 1683251"/>
                  <a:gd name="connsiteX11" fmla="*/ 3212119 w 7654080"/>
                  <a:gd name="connsiteY11" fmla="*/ 1674785 h 1683251"/>
                  <a:gd name="connsiteX12" fmla="*/ 494318 w 7654080"/>
                  <a:gd name="connsiteY12" fmla="*/ 1683251 h 1683251"/>
                  <a:gd name="connsiteX0" fmla="*/ 494318 w 7675683"/>
                  <a:gd name="connsiteY0" fmla="*/ 1683251 h 1683251"/>
                  <a:gd name="connsiteX1" fmla="*/ 28654 w 7675683"/>
                  <a:gd name="connsiteY1" fmla="*/ 1234517 h 1683251"/>
                  <a:gd name="connsiteX2" fmla="*/ 20186 w 7675683"/>
                  <a:gd name="connsiteY2" fmla="*/ 845051 h 1683251"/>
                  <a:gd name="connsiteX3" fmla="*/ 248786 w 7675683"/>
                  <a:gd name="connsiteY3" fmla="*/ 125385 h 1683251"/>
                  <a:gd name="connsiteX4" fmla="*/ 1645787 w 7675683"/>
                  <a:gd name="connsiteY4" fmla="*/ 6851 h 1683251"/>
                  <a:gd name="connsiteX5" fmla="*/ 3652386 w 7675683"/>
                  <a:gd name="connsiteY5" fmla="*/ 15319 h 1683251"/>
                  <a:gd name="connsiteX6" fmla="*/ 5963786 w 7675683"/>
                  <a:gd name="connsiteY6" fmla="*/ 57652 h 1683251"/>
                  <a:gd name="connsiteX7" fmla="*/ 7487788 w 7675683"/>
                  <a:gd name="connsiteY7" fmla="*/ 66118 h 1683251"/>
                  <a:gd name="connsiteX8" fmla="*/ 7623252 w 7675683"/>
                  <a:gd name="connsiteY8" fmla="*/ 658783 h 1683251"/>
                  <a:gd name="connsiteX9" fmla="*/ 7594412 w 7675683"/>
                  <a:gd name="connsiteY9" fmla="*/ 1401899 h 1683251"/>
                  <a:gd name="connsiteX10" fmla="*/ 6691919 w 7675683"/>
                  <a:gd name="connsiteY10" fmla="*/ 1581651 h 1683251"/>
                  <a:gd name="connsiteX11" fmla="*/ 3212119 w 7675683"/>
                  <a:gd name="connsiteY11" fmla="*/ 1674785 h 1683251"/>
                  <a:gd name="connsiteX12" fmla="*/ 494318 w 7675683"/>
                  <a:gd name="connsiteY12" fmla="*/ 1683251 h 1683251"/>
                  <a:gd name="connsiteX0" fmla="*/ 494318 w 7670955"/>
                  <a:gd name="connsiteY0" fmla="*/ 1683251 h 1686819"/>
                  <a:gd name="connsiteX1" fmla="*/ 28654 w 7670955"/>
                  <a:gd name="connsiteY1" fmla="*/ 1234517 h 1686819"/>
                  <a:gd name="connsiteX2" fmla="*/ 20186 w 7670955"/>
                  <a:gd name="connsiteY2" fmla="*/ 845051 h 1686819"/>
                  <a:gd name="connsiteX3" fmla="*/ 248786 w 7670955"/>
                  <a:gd name="connsiteY3" fmla="*/ 125385 h 1686819"/>
                  <a:gd name="connsiteX4" fmla="*/ 1645787 w 7670955"/>
                  <a:gd name="connsiteY4" fmla="*/ 6851 h 1686819"/>
                  <a:gd name="connsiteX5" fmla="*/ 3652386 w 7670955"/>
                  <a:gd name="connsiteY5" fmla="*/ 15319 h 1686819"/>
                  <a:gd name="connsiteX6" fmla="*/ 5963786 w 7670955"/>
                  <a:gd name="connsiteY6" fmla="*/ 57652 h 1686819"/>
                  <a:gd name="connsiteX7" fmla="*/ 7487788 w 7670955"/>
                  <a:gd name="connsiteY7" fmla="*/ 66118 h 1686819"/>
                  <a:gd name="connsiteX8" fmla="*/ 7623252 w 7670955"/>
                  <a:gd name="connsiteY8" fmla="*/ 658783 h 1686819"/>
                  <a:gd name="connsiteX9" fmla="*/ 7594412 w 7670955"/>
                  <a:gd name="connsiteY9" fmla="*/ 1401899 h 1686819"/>
                  <a:gd name="connsiteX10" fmla="*/ 6757693 w 7670955"/>
                  <a:gd name="connsiteY10" fmla="*/ 1664364 h 1686819"/>
                  <a:gd name="connsiteX11" fmla="*/ 3212119 w 7670955"/>
                  <a:gd name="connsiteY11" fmla="*/ 1674785 h 1686819"/>
                  <a:gd name="connsiteX12" fmla="*/ 494318 w 7670955"/>
                  <a:gd name="connsiteY12" fmla="*/ 1683251 h 1686819"/>
                  <a:gd name="connsiteX0" fmla="*/ 494318 w 7670955"/>
                  <a:gd name="connsiteY0" fmla="*/ 1683251 h 1683251"/>
                  <a:gd name="connsiteX1" fmla="*/ 28654 w 7670955"/>
                  <a:gd name="connsiteY1" fmla="*/ 1234517 h 1683251"/>
                  <a:gd name="connsiteX2" fmla="*/ 20186 w 7670955"/>
                  <a:gd name="connsiteY2" fmla="*/ 845051 h 1683251"/>
                  <a:gd name="connsiteX3" fmla="*/ 248786 w 7670955"/>
                  <a:gd name="connsiteY3" fmla="*/ 125385 h 1683251"/>
                  <a:gd name="connsiteX4" fmla="*/ 1645787 w 7670955"/>
                  <a:gd name="connsiteY4" fmla="*/ 6851 h 1683251"/>
                  <a:gd name="connsiteX5" fmla="*/ 3652386 w 7670955"/>
                  <a:gd name="connsiteY5" fmla="*/ 15319 h 1683251"/>
                  <a:gd name="connsiteX6" fmla="*/ 5963786 w 7670955"/>
                  <a:gd name="connsiteY6" fmla="*/ 57652 h 1683251"/>
                  <a:gd name="connsiteX7" fmla="*/ 7487788 w 7670955"/>
                  <a:gd name="connsiteY7" fmla="*/ 66118 h 1683251"/>
                  <a:gd name="connsiteX8" fmla="*/ 7623252 w 7670955"/>
                  <a:gd name="connsiteY8" fmla="*/ 658783 h 1683251"/>
                  <a:gd name="connsiteX9" fmla="*/ 7594412 w 7670955"/>
                  <a:gd name="connsiteY9" fmla="*/ 1401899 h 1683251"/>
                  <a:gd name="connsiteX10" fmla="*/ 6757693 w 7670955"/>
                  <a:gd name="connsiteY10" fmla="*/ 1664364 h 1683251"/>
                  <a:gd name="connsiteX11" fmla="*/ 3239027 w 7670955"/>
                  <a:gd name="connsiteY11" fmla="*/ 1649971 h 1683251"/>
                  <a:gd name="connsiteX12" fmla="*/ 494318 w 7670955"/>
                  <a:gd name="connsiteY12" fmla="*/ 1683251 h 168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70955" h="1683251">
                    <a:moveTo>
                      <a:pt x="494318" y="1683251"/>
                    </a:moveTo>
                    <a:cubicBezTo>
                      <a:pt x="-71537" y="1625395"/>
                      <a:pt x="54054" y="1345995"/>
                      <a:pt x="28654" y="1234517"/>
                    </a:cubicBezTo>
                    <a:cubicBezTo>
                      <a:pt x="3254" y="1123039"/>
                      <a:pt x="-16503" y="1029906"/>
                      <a:pt x="20186" y="845051"/>
                    </a:cubicBezTo>
                    <a:cubicBezTo>
                      <a:pt x="56875" y="660196"/>
                      <a:pt x="-22148" y="265085"/>
                      <a:pt x="248786" y="125385"/>
                    </a:cubicBezTo>
                    <a:cubicBezTo>
                      <a:pt x="519720" y="-14315"/>
                      <a:pt x="1078520" y="25195"/>
                      <a:pt x="1645787" y="6851"/>
                    </a:cubicBezTo>
                    <a:cubicBezTo>
                      <a:pt x="2213054" y="-11493"/>
                      <a:pt x="2983520" y="12496"/>
                      <a:pt x="3652386" y="15319"/>
                    </a:cubicBezTo>
                    <a:lnTo>
                      <a:pt x="5963786" y="57652"/>
                    </a:lnTo>
                    <a:cubicBezTo>
                      <a:pt x="6603020" y="66119"/>
                      <a:pt x="7211210" y="-34071"/>
                      <a:pt x="7487788" y="66118"/>
                    </a:cubicBezTo>
                    <a:cubicBezTo>
                      <a:pt x="7764366" y="166307"/>
                      <a:pt x="7609141" y="458405"/>
                      <a:pt x="7623252" y="658783"/>
                    </a:cubicBezTo>
                    <a:cubicBezTo>
                      <a:pt x="7637363" y="859161"/>
                      <a:pt x="7738672" y="1234302"/>
                      <a:pt x="7594412" y="1401899"/>
                    </a:cubicBezTo>
                    <a:cubicBezTo>
                      <a:pt x="7450152" y="1569496"/>
                      <a:pt x="7483590" y="1623019"/>
                      <a:pt x="6757693" y="1664364"/>
                    </a:cubicBezTo>
                    <a:cubicBezTo>
                      <a:pt x="6031796" y="1705709"/>
                      <a:pt x="4282923" y="1646823"/>
                      <a:pt x="3239027" y="1649971"/>
                    </a:cubicBezTo>
                    <a:lnTo>
                      <a:pt x="494318" y="16832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685800">
                  <a:schemeClr val="accent1">
                    <a:lumMod val="50000"/>
                    <a:alpha val="6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C6ACA83D-A252-0781-EADE-4F2F190818B0}"/>
                </a:ext>
              </a:extLst>
            </p:cNvPr>
            <p:cNvGrpSpPr/>
            <p:nvPr userDrawn="1"/>
          </p:nvGrpSpPr>
          <p:grpSpPr>
            <a:xfrm>
              <a:off x="9590309" y="3898972"/>
              <a:ext cx="1655678" cy="2490890"/>
              <a:chOff x="9939654" y="8218980"/>
              <a:chExt cx="1053336" cy="1584694"/>
            </a:xfrm>
          </p:grpSpPr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A88A92A2-36E0-CCA3-C9D5-B973ECA9724C}"/>
                  </a:ext>
                </a:extLst>
              </p:cNvPr>
              <p:cNvGrpSpPr/>
              <p:nvPr userDrawn="1"/>
            </p:nvGrpSpPr>
            <p:grpSpPr>
              <a:xfrm>
                <a:off x="10136438" y="9051327"/>
                <a:ext cx="787733" cy="752347"/>
                <a:chOff x="18681526" y="7140276"/>
                <a:chExt cx="787733" cy="752347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518EC69-28F3-3CC3-5FF5-0E1104FFEDF4}"/>
                    </a:ext>
                  </a:extLst>
                </p:cNvPr>
                <p:cNvSpPr/>
                <p:nvPr userDrawn="1"/>
              </p:nvSpPr>
              <p:spPr>
                <a:xfrm rot="316400" flipH="1">
                  <a:off x="18681526" y="7315522"/>
                  <a:ext cx="245546" cy="288593"/>
                </a:xfrm>
                <a:custGeom>
                  <a:avLst/>
                  <a:gdLst>
                    <a:gd name="connsiteX0" fmla="*/ 3409 w 244868"/>
                    <a:gd name="connsiteY0" fmla="*/ 1426 h 278473"/>
                    <a:gd name="connsiteX1" fmla="*/ 244709 w 244868"/>
                    <a:gd name="connsiteY1" fmla="*/ 87151 h 278473"/>
                    <a:gd name="connsiteX2" fmla="*/ 41509 w 244868"/>
                    <a:gd name="connsiteY2" fmla="*/ 277651 h 278473"/>
                    <a:gd name="connsiteX3" fmla="*/ 98659 w 244868"/>
                    <a:gd name="connsiteY3" fmla="*/ 150651 h 278473"/>
                    <a:gd name="connsiteX4" fmla="*/ 3409 w 244868"/>
                    <a:gd name="connsiteY4" fmla="*/ 1426 h 278473"/>
                    <a:gd name="connsiteX0" fmla="*/ 1227 w 242686"/>
                    <a:gd name="connsiteY0" fmla="*/ 284 h 277109"/>
                    <a:gd name="connsiteX1" fmla="*/ 242527 w 242686"/>
                    <a:gd name="connsiteY1" fmla="*/ 86009 h 277109"/>
                    <a:gd name="connsiteX2" fmla="*/ 39327 w 242686"/>
                    <a:gd name="connsiteY2" fmla="*/ 276509 h 277109"/>
                    <a:gd name="connsiteX3" fmla="*/ 144102 w 242686"/>
                    <a:gd name="connsiteY3" fmla="*/ 111409 h 277109"/>
                    <a:gd name="connsiteX4" fmla="*/ 1227 w 242686"/>
                    <a:gd name="connsiteY4" fmla="*/ 284 h 277109"/>
                    <a:gd name="connsiteX0" fmla="*/ 4087 w 245546"/>
                    <a:gd name="connsiteY0" fmla="*/ 11768 h 288593"/>
                    <a:gd name="connsiteX1" fmla="*/ 245387 w 245546"/>
                    <a:gd name="connsiteY1" fmla="*/ 97493 h 288593"/>
                    <a:gd name="connsiteX2" fmla="*/ 42187 w 245546"/>
                    <a:gd name="connsiteY2" fmla="*/ 287993 h 288593"/>
                    <a:gd name="connsiteX3" fmla="*/ 146962 w 245546"/>
                    <a:gd name="connsiteY3" fmla="*/ 122893 h 288593"/>
                    <a:gd name="connsiteX4" fmla="*/ 4087 w 245546"/>
                    <a:gd name="connsiteY4" fmla="*/ 11768 h 288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5546" h="288593">
                      <a:moveTo>
                        <a:pt x="4087" y="11768"/>
                      </a:moveTo>
                      <a:cubicBezTo>
                        <a:pt x="36366" y="-30565"/>
                        <a:pt x="239037" y="51455"/>
                        <a:pt x="245387" y="97493"/>
                      </a:cubicBezTo>
                      <a:cubicBezTo>
                        <a:pt x="251737" y="143531"/>
                        <a:pt x="66529" y="277410"/>
                        <a:pt x="42187" y="287993"/>
                      </a:cubicBezTo>
                      <a:cubicBezTo>
                        <a:pt x="17845" y="298576"/>
                        <a:pt x="152783" y="166285"/>
                        <a:pt x="146962" y="122893"/>
                      </a:cubicBezTo>
                      <a:cubicBezTo>
                        <a:pt x="141141" y="79501"/>
                        <a:pt x="-28192" y="54101"/>
                        <a:pt x="4087" y="11768"/>
                      </a:cubicBezTo>
                      <a:close/>
                    </a:path>
                  </a:pathLst>
                </a:custGeom>
                <a:solidFill>
                  <a:srgbClr val="FDFDCD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9EE0BE91-CC5B-B020-789D-FD5DC38432F8}"/>
                    </a:ext>
                  </a:extLst>
                </p:cNvPr>
                <p:cNvSpPr/>
                <p:nvPr userDrawn="1"/>
              </p:nvSpPr>
              <p:spPr>
                <a:xfrm rot="20953722">
                  <a:off x="19223713" y="7285973"/>
                  <a:ext cx="245546" cy="288593"/>
                </a:xfrm>
                <a:custGeom>
                  <a:avLst/>
                  <a:gdLst>
                    <a:gd name="connsiteX0" fmla="*/ 3409 w 244868"/>
                    <a:gd name="connsiteY0" fmla="*/ 1426 h 278473"/>
                    <a:gd name="connsiteX1" fmla="*/ 244709 w 244868"/>
                    <a:gd name="connsiteY1" fmla="*/ 87151 h 278473"/>
                    <a:gd name="connsiteX2" fmla="*/ 41509 w 244868"/>
                    <a:gd name="connsiteY2" fmla="*/ 277651 h 278473"/>
                    <a:gd name="connsiteX3" fmla="*/ 98659 w 244868"/>
                    <a:gd name="connsiteY3" fmla="*/ 150651 h 278473"/>
                    <a:gd name="connsiteX4" fmla="*/ 3409 w 244868"/>
                    <a:gd name="connsiteY4" fmla="*/ 1426 h 278473"/>
                    <a:gd name="connsiteX0" fmla="*/ 1227 w 242686"/>
                    <a:gd name="connsiteY0" fmla="*/ 284 h 277109"/>
                    <a:gd name="connsiteX1" fmla="*/ 242527 w 242686"/>
                    <a:gd name="connsiteY1" fmla="*/ 86009 h 277109"/>
                    <a:gd name="connsiteX2" fmla="*/ 39327 w 242686"/>
                    <a:gd name="connsiteY2" fmla="*/ 276509 h 277109"/>
                    <a:gd name="connsiteX3" fmla="*/ 144102 w 242686"/>
                    <a:gd name="connsiteY3" fmla="*/ 111409 h 277109"/>
                    <a:gd name="connsiteX4" fmla="*/ 1227 w 242686"/>
                    <a:gd name="connsiteY4" fmla="*/ 284 h 277109"/>
                    <a:gd name="connsiteX0" fmla="*/ 4087 w 245546"/>
                    <a:gd name="connsiteY0" fmla="*/ 11768 h 288593"/>
                    <a:gd name="connsiteX1" fmla="*/ 245387 w 245546"/>
                    <a:gd name="connsiteY1" fmla="*/ 97493 h 288593"/>
                    <a:gd name="connsiteX2" fmla="*/ 42187 w 245546"/>
                    <a:gd name="connsiteY2" fmla="*/ 287993 h 288593"/>
                    <a:gd name="connsiteX3" fmla="*/ 146962 w 245546"/>
                    <a:gd name="connsiteY3" fmla="*/ 122893 h 288593"/>
                    <a:gd name="connsiteX4" fmla="*/ 4087 w 245546"/>
                    <a:gd name="connsiteY4" fmla="*/ 11768 h 288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5546" h="288593">
                      <a:moveTo>
                        <a:pt x="4087" y="11768"/>
                      </a:moveTo>
                      <a:cubicBezTo>
                        <a:pt x="36366" y="-30565"/>
                        <a:pt x="239037" y="51455"/>
                        <a:pt x="245387" y="97493"/>
                      </a:cubicBezTo>
                      <a:cubicBezTo>
                        <a:pt x="251737" y="143531"/>
                        <a:pt x="66529" y="277410"/>
                        <a:pt x="42187" y="287993"/>
                      </a:cubicBezTo>
                      <a:cubicBezTo>
                        <a:pt x="17845" y="298576"/>
                        <a:pt x="152783" y="166285"/>
                        <a:pt x="146962" y="122893"/>
                      </a:cubicBezTo>
                      <a:cubicBezTo>
                        <a:pt x="141141" y="79501"/>
                        <a:pt x="-28192" y="54101"/>
                        <a:pt x="4087" y="11768"/>
                      </a:cubicBezTo>
                      <a:close/>
                    </a:path>
                  </a:pathLst>
                </a:custGeom>
                <a:solidFill>
                  <a:srgbClr val="FDFDCD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14" name="椭圆 113">
                  <a:extLst>
                    <a:ext uri="{FF2B5EF4-FFF2-40B4-BE49-F238E27FC236}">
                      <a16:creationId xmlns:a16="http://schemas.microsoft.com/office/drawing/2014/main" id="{C6D0F731-7661-F27A-E7EB-AF8C5FC98EC3}"/>
                    </a:ext>
                  </a:extLst>
                </p:cNvPr>
                <p:cNvSpPr/>
                <p:nvPr userDrawn="1"/>
              </p:nvSpPr>
              <p:spPr>
                <a:xfrm>
                  <a:off x="18871995" y="7140276"/>
                  <a:ext cx="423983" cy="752347"/>
                </a:xfrm>
                <a:custGeom>
                  <a:avLst/>
                  <a:gdLst>
                    <a:gd name="connsiteX0" fmla="*/ 0 w 914400"/>
                    <a:gd name="connsiteY0" fmla="*/ 457200 h 914400"/>
                    <a:gd name="connsiteX1" fmla="*/ 457200 w 914400"/>
                    <a:gd name="connsiteY1" fmla="*/ 0 h 914400"/>
                    <a:gd name="connsiteX2" fmla="*/ 914400 w 914400"/>
                    <a:gd name="connsiteY2" fmla="*/ 457200 h 914400"/>
                    <a:gd name="connsiteX3" fmla="*/ 457200 w 914400"/>
                    <a:gd name="connsiteY3" fmla="*/ 914400 h 914400"/>
                    <a:gd name="connsiteX4" fmla="*/ 0 w 914400"/>
                    <a:gd name="connsiteY4" fmla="*/ 457200 h 914400"/>
                    <a:gd name="connsiteX0" fmla="*/ 0 w 730250"/>
                    <a:gd name="connsiteY0" fmla="*/ 457201 h 914402"/>
                    <a:gd name="connsiteX1" fmla="*/ 457200 w 730250"/>
                    <a:gd name="connsiteY1" fmla="*/ 1 h 914402"/>
                    <a:gd name="connsiteX2" fmla="*/ 730250 w 730250"/>
                    <a:gd name="connsiteY2" fmla="*/ 454026 h 914402"/>
                    <a:gd name="connsiteX3" fmla="*/ 457200 w 730250"/>
                    <a:gd name="connsiteY3" fmla="*/ 914401 h 914402"/>
                    <a:gd name="connsiteX4" fmla="*/ 0 w 730250"/>
                    <a:gd name="connsiteY4" fmla="*/ 457201 h 914402"/>
                    <a:gd name="connsiteX0" fmla="*/ 0 w 492125"/>
                    <a:gd name="connsiteY0" fmla="*/ 431855 h 914502"/>
                    <a:gd name="connsiteX1" fmla="*/ 219075 w 492125"/>
                    <a:gd name="connsiteY1" fmla="*/ 55 h 914502"/>
                    <a:gd name="connsiteX2" fmla="*/ 492125 w 492125"/>
                    <a:gd name="connsiteY2" fmla="*/ 454080 h 914502"/>
                    <a:gd name="connsiteX3" fmla="*/ 219075 w 492125"/>
                    <a:gd name="connsiteY3" fmla="*/ 914455 h 914502"/>
                    <a:gd name="connsiteX4" fmla="*/ 0 w 492125"/>
                    <a:gd name="connsiteY4" fmla="*/ 431855 h 914502"/>
                    <a:gd name="connsiteX0" fmla="*/ 204 w 492329"/>
                    <a:gd name="connsiteY0" fmla="*/ 431825 h 520009"/>
                    <a:gd name="connsiteX1" fmla="*/ 219279 w 492329"/>
                    <a:gd name="connsiteY1" fmla="*/ 25 h 520009"/>
                    <a:gd name="connsiteX2" fmla="*/ 492329 w 492329"/>
                    <a:gd name="connsiteY2" fmla="*/ 454050 h 520009"/>
                    <a:gd name="connsiteX3" fmla="*/ 257379 w 492329"/>
                    <a:gd name="connsiteY3" fmla="*/ 149250 h 520009"/>
                    <a:gd name="connsiteX4" fmla="*/ 204 w 492329"/>
                    <a:gd name="connsiteY4" fmla="*/ 431825 h 520009"/>
                    <a:gd name="connsiteX0" fmla="*/ 204 w 492329"/>
                    <a:gd name="connsiteY0" fmla="*/ 431825 h 527125"/>
                    <a:gd name="connsiteX1" fmla="*/ 219279 w 492329"/>
                    <a:gd name="connsiteY1" fmla="*/ 25 h 527125"/>
                    <a:gd name="connsiteX2" fmla="*/ 492329 w 492329"/>
                    <a:gd name="connsiteY2" fmla="*/ 454050 h 527125"/>
                    <a:gd name="connsiteX3" fmla="*/ 257379 w 492329"/>
                    <a:gd name="connsiteY3" fmla="*/ 220233 h 527125"/>
                    <a:gd name="connsiteX4" fmla="*/ 204 w 492329"/>
                    <a:gd name="connsiteY4" fmla="*/ 431825 h 527125"/>
                    <a:gd name="connsiteX0" fmla="*/ 300 w 435275"/>
                    <a:gd name="connsiteY0" fmla="*/ 427106 h 527219"/>
                    <a:gd name="connsiteX1" fmla="*/ 162225 w 435275"/>
                    <a:gd name="connsiteY1" fmla="*/ 38 h 527219"/>
                    <a:gd name="connsiteX2" fmla="*/ 435275 w 435275"/>
                    <a:gd name="connsiteY2" fmla="*/ 454063 h 527219"/>
                    <a:gd name="connsiteX3" fmla="*/ 200325 w 435275"/>
                    <a:gd name="connsiteY3" fmla="*/ 220246 h 527219"/>
                    <a:gd name="connsiteX4" fmla="*/ 300 w 435275"/>
                    <a:gd name="connsiteY4" fmla="*/ 427106 h 527219"/>
                    <a:gd name="connsiteX0" fmla="*/ 300 w 446548"/>
                    <a:gd name="connsiteY0" fmla="*/ 427106 h 484492"/>
                    <a:gd name="connsiteX1" fmla="*/ 162225 w 446548"/>
                    <a:gd name="connsiteY1" fmla="*/ 38 h 484492"/>
                    <a:gd name="connsiteX2" fmla="*/ 435275 w 446548"/>
                    <a:gd name="connsiteY2" fmla="*/ 454063 h 484492"/>
                    <a:gd name="connsiteX3" fmla="*/ 346375 w 446548"/>
                    <a:gd name="connsiteY3" fmla="*/ 385687 h 484492"/>
                    <a:gd name="connsiteX4" fmla="*/ 200325 w 446548"/>
                    <a:gd name="connsiteY4" fmla="*/ 220246 h 484492"/>
                    <a:gd name="connsiteX5" fmla="*/ 300 w 446548"/>
                    <a:gd name="connsiteY5" fmla="*/ 427106 h 484492"/>
                    <a:gd name="connsiteX0" fmla="*/ 278 w 402760"/>
                    <a:gd name="connsiteY0" fmla="*/ 427073 h 456198"/>
                    <a:gd name="connsiteX1" fmla="*/ 162203 w 402760"/>
                    <a:gd name="connsiteY1" fmla="*/ 5 h 456198"/>
                    <a:gd name="connsiteX2" fmla="*/ 384453 w 402760"/>
                    <a:gd name="connsiteY2" fmla="*/ 418538 h 456198"/>
                    <a:gd name="connsiteX3" fmla="*/ 346353 w 402760"/>
                    <a:gd name="connsiteY3" fmla="*/ 385654 h 456198"/>
                    <a:gd name="connsiteX4" fmla="*/ 200303 w 402760"/>
                    <a:gd name="connsiteY4" fmla="*/ 220213 h 456198"/>
                    <a:gd name="connsiteX5" fmla="*/ 278 w 402760"/>
                    <a:gd name="connsiteY5" fmla="*/ 427073 h 456198"/>
                    <a:gd name="connsiteX0" fmla="*/ 278 w 402760"/>
                    <a:gd name="connsiteY0" fmla="*/ 427073 h 456198"/>
                    <a:gd name="connsiteX1" fmla="*/ 162203 w 402760"/>
                    <a:gd name="connsiteY1" fmla="*/ 5 h 456198"/>
                    <a:gd name="connsiteX2" fmla="*/ 384453 w 402760"/>
                    <a:gd name="connsiteY2" fmla="*/ 418538 h 456198"/>
                    <a:gd name="connsiteX3" fmla="*/ 346353 w 402760"/>
                    <a:gd name="connsiteY3" fmla="*/ 385654 h 456198"/>
                    <a:gd name="connsiteX4" fmla="*/ 200303 w 402760"/>
                    <a:gd name="connsiteY4" fmla="*/ 220213 h 456198"/>
                    <a:gd name="connsiteX5" fmla="*/ 278 w 402760"/>
                    <a:gd name="connsiteY5" fmla="*/ 427073 h 456198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390480"/>
                    <a:gd name="connsiteY0" fmla="*/ 427074 h 460483"/>
                    <a:gd name="connsiteX1" fmla="*/ 162203 w 390480"/>
                    <a:gd name="connsiteY1" fmla="*/ 6 h 460483"/>
                    <a:gd name="connsiteX2" fmla="*/ 384453 w 390480"/>
                    <a:gd name="connsiteY2" fmla="*/ 418539 h 460483"/>
                    <a:gd name="connsiteX3" fmla="*/ 340003 w 390480"/>
                    <a:gd name="connsiteY3" fmla="*/ 388021 h 460483"/>
                    <a:gd name="connsiteX4" fmla="*/ 200303 w 390480"/>
                    <a:gd name="connsiteY4" fmla="*/ 220214 h 460483"/>
                    <a:gd name="connsiteX5" fmla="*/ 278 w 390480"/>
                    <a:gd name="connsiteY5" fmla="*/ 427074 h 460483"/>
                    <a:gd name="connsiteX0" fmla="*/ 258 w 400264"/>
                    <a:gd name="connsiteY0" fmla="*/ 455731 h 489140"/>
                    <a:gd name="connsiteX1" fmla="*/ 162183 w 400264"/>
                    <a:gd name="connsiteY1" fmla="*/ 28663 h 489140"/>
                    <a:gd name="connsiteX2" fmla="*/ 384433 w 400264"/>
                    <a:gd name="connsiteY2" fmla="*/ 447196 h 489140"/>
                    <a:gd name="connsiteX3" fmla="*/ 339983 w 400264"/>
                    <a:gd name="connsiteY3" fmla="*/ 416678 h 489140"/>
                    <a:gd name="connsiteX4" fmla="*/ 200283 w 400264"/>
                    <a:gd name="connsiteY4" fmla="*/ 248871 h 489140"/>
                    <a:gd name="connsiteX5" fmla="*/ 258 w 400264"/>
                    <a:gd name="connsiteY5" fmla="*/ 455731 h 489140"/>
                    <a:gd name="connsiteX0" fmla="*/ 26551 w 431349"/>
                    <a:gd name="connsiteY0" fmla="*/ 429581 h 462990"/>
                    <a:gd name="connsiteX1" fmla="*/ 188476 w 431349"/>
                    <a:gd name="connsiteY1" fmla="*/ 2513 h 462990"/>
                    <a:gd name="connsiteX2" fmla="*/ 410726 w 431349"/>
                    <a:gd name="connsiteY2" fmla="*/ 421046 h 462990"/>
                    <a:gd name="connsiteX3" fmla="*/ 366276 w 431349"/>
                    <a:gd name="connsiteY3" fmla="*/ 390528 h 462990"/>
                    <a:gd name="connsiteX4" fmla="*/ 226576 w 431349"/>
                    <a:gd name="connsiteY4" fmla="*/ 222721 h 462990"/>
                    <a:gd name="connsiteX5" fmla="*/ 26551 w 431349"/>
                    <a:gd name="connsiteY5" fmla="*/ 429581 h 462990"/>
                    <a:gd name="connsiteX0" fmla="*/ 26943 w 434643"/>
                    <a:gd name="connsiteY0" fmla="*/ 429438 h 462847"/>
                    <a:gd name="connsiteX1" fmla="*/ 188868 w 434643"/>
                    <a:gd name="connsiteY1" fmla="*/ 2370 h 462847"/>
                    <a:gd name="connsiteX2" fmla="*/ 411118 w 434643"/>
                    <a:gd name="connsiteY2" fmla="*/ 420903 h 462847"/>
                    <a:gd name="connsiteX3" fmla="*/ 366668 w 434643"/>
                    <a:gd name="connsiteY3" fmla="*/ 390385 h 462847"/>
                    <a:gd name="connsiteX4" fmla="*/ 226968 w 434643"/>
                    <a:gd name="connsiteY4" fmla="*/ 222578 h 462847"/>
                    <a:gd name="connsiteX5" fmla="*/ 26943 w 434643"/>
                    <a:gd name="connsiteY5" fmla="*/ 429438 h 462847"/>
                    <a:gd name="connsiteX0" fmla="*/ 26943 w 418967"/>
                    <a:gd name="connsiteY0" fmla="*/ 428679 h 450424"/>
                    <a:gd name="connsiteX1" fmla="*/ 188868 w 418967"/>
                    <a:gd name="connsiteY1" fmla="*/ 1611 h 450424"/>
                    <a:gd name="connsiteX2" fmla="*/ 411118 w 418967"/>
                    <a:gd name="connsiteY2" fmla="*/ 420144 h 450424"/>
                    <a:gd name="connsiteX3" fmla="*/ 350793 w 418967"/>
                    <a:gd name="connsiteY3" fmla="*/ 391992 h 450424"/>
                    <a:gd name="connsiteX4" fmla="*/ 226968 w 418967"/>
                    <a:gd name="connsiteY4" fmla="*/ 221819 h 450424"/>
                    <a:gd name="connsiteX5" fmla="*/ 26943 w 418967"/>
                    <a:gd name="connsiteY5" fmla="*/ 428679 h 450424"/>
                    <a:gd name="connsiteX0" fmla="*/ 26943 w 423265"/>
                    <a:gd name="connsiteY0" fmla="*/ 428746 h 452187"/>
                    <a:gd name="connsiteX1" fmla="*/ 188868 w 423265"/>
                    <a:gd name="connsiteY1" fmla="*/ 1678 h 452187"/>
                    <a:gd name="connsiteX2" fmla="*/ 411118 w 423265"/>
                    <a:gd name="connsiteY2" fmla="*/ 420211 h 452187"/>
                    <a:gd name="connsiteX3" fmla="*/ 350793 w 423265"/>
                    <a:gd name="connsiteY3" fmla="*/ 392059 h 452187"/>
                    <a:gd name="connsiteX4" fmla="*/ 226968 w 423265"/>
                    <a:gd name="connsiteY4" fmla="*/ 221886 h 452187"/>
                    <a:gd name="connsiteX5" fmla="*/ 26943 w 423265"/>
                    <a:gd name="connsiteY5" fmla="*/ 428746 h 452187"/>
                    <a:gd name="connsiteX0" fmla="*/ 26943 w 423265"/>
                    <a:gd name="connsiteY0" fmla="*/ 428746 h 453278"/>
                    <a:gd name="connsiteX1" fmla="*/ 188868 w 423265"/>
                    <a:gd name="connsiteY1" fmla="*/ 1678 h 453278"/>
                    <a:gd name="connsiteX2" fmla="*/ 411118 w 423265"/>
                    <a:gd name="connsiteY2" fmla="*/ 420211 h 453278"/>
                    <a:gd name="connsiteX3" fmla="*/ 350793 w 423265"/>
                    <a:gd name="connsiteY3" fmla="*/ 392059 h 453278"/>
                    <a:gd name="connsiteX4" fmla="*/ 226968 w 423265"/>
                    <a:gd name="connsiteY4" fmla="*/ 221886 h 453278"/>
                    <a:gd name="connsiteX5" fmla="*/ 26943 w 423265"/>
                    <a:gd name="connsiteY5" fmla="*/ 428746 h 453278"/>
                    <a:gd name="connsiteX0" fmla="*/ 17173 w 413495"/>
                    <a:gd name="connsiteY0" fmla="*/ 428746 h 457462"/>
                    <a:gd name="connsiteX1" fmla="*/ 179098 w 413495"/>
                    <a:gd name="connsiteY1" fmla="*/ 1678 h 457462"/>
                    <a:gd name="connsiteX2" fmla="*/ 401348 w 413495"/>
                    <a:gd name="connsiteY2" fmla="*/ 420211 h 457462"/>
                    <a:gd name="connsiteX3" fmla="*/ 341023 w 413495"/>
                    <a:gd name="connsiteY3" fmla="*/ 392059 h 457462"/>
                    <a:gd name="connsiteX4" fmla="*/ 217198 w 413495"/>
                    <a:gd name="connsiteY4" fmla="*/ 221886 h 457462"/>
                    <a:gd name="connsiteX5" fmla="*/ 71148 w 413495"/>
                    <a:gd name="connsiteY5" fmla="*/ 396793 h 457462"/>
                    <a:gd name="connsiteX6" fmla="*/ 17173 w 413495"/>
                    <a:gd name="connsiteY6" fmla="*/ 428746 h 457462"/>
                    <a:gd name="connsiteX0" fmla="*/ 28674 w 424996"/>
                    <a:gd name="connsiteY0" fmla="*/ 428746 h 458149"/>
                    <a:gd name="connsiteX1" fmla="*/ 190599 w 424996"/>
                    <a:gd name="connsiteY1" fmla="*/ 1678 h 458149"/>
                    <a:gd name="connsiteX2" fmla="*/ 412849 w 424996"/>
                    <a:gd name="connsiteY2" fmla="*/ 420211 h 458149"/>
                    <a:gd name="connsiteX3" fmla="*/ 352524 w 424996"/>
                    <a:gd name="connsiteY3" fmla="*/ 392059 h 458149"/>
                    <a:gd name="connsiteX4" fmla="*/ 228699 w 424996"/>
                    <a:gd name="connsiteY4" fmla="*/ 221886 h 458149"/>
                    <a:gd name="connsiteX5" fmla="*/ 82649 w 424996"/>
                    <a:gd name="connsiteY5" fmla="*/ 396793 h 458149"/>
                    <a:gd name="connsiteX6" fmla="*/ 28674 w 424996"/>
                    <a:gd name="connsiteY6" fmla="*/ 428746 h 458149"/>
                    <a:gd name="connsiteX0" fmla="*/ 28674 w 424996"/>
                    <a:gd name="connsiteY0" fmla="*/ 428746 h 458149"/>
                    <a:gd name="connsiteX1" fmla="*/ 190599 w 424996"/>
                    <a:gd name="connsiteY1" fmla="*/ 1678 h 458149"/>
                    <a:gd name="connsiteX2" fmla="*/ 412849 w 424996"/>
                    <a:gd name="connsiteY2" fmla="*/ 420211 h 458149"/>
                    <a:gd name="connsiteX3" fmla="*/ 352524 w 424996"/>
                    <a:gd name="connsiteY3" fmla="*/ 392059 h 458149"/>
                    <a:gd name="connsiteX4" fmla="*/ 245632 w 424996"/>
                    <a:gd name="connsiteY4" fmla="*/ 263698 h 458149"/>
                    <a:gd name="connsiteX5" fmla="*/ 82649 w 424996"/>
                    <a:gd name="connsiteY5" fmla="*/ 396793 h 458149"/>
                    <a:gd name="connsiteX6" fmla="*/ 28674 w 424996"/>
                    <a:gd name="connsiteY6" fmla="*/ 428746 h 458149"/>
                    <a:gd name="connsiteX0" fmla="*/ 3625 w 399947"/>
                    <a:gd name="connsiteY0" fmla="*/ 449811 h 479214"/>
                    <a:gd name="connsiteX1" fmla="*/ 22780 w 399947"/>
                    <a:gd name="connsiteY1" fmla="*/ 97350 h 479214"/>
                    <a:gd name="connsiteX2" fmla="*/ 165550 w 399947"/>
                    <a:gd name="connsiteY2" fmla="*/ 22743 h 479214"/>
                    <a:gd name="connsiteX3" fmla="*/ 387800 w 399947"/>
                    <a:gd name="connsiteY3" fmla="*/ 441276 h 479214"/>
                    <a:gd name="connsiteX4" fmla="*/ 327475 w 399947"/>
                    <a:gd name="connsiteY4" fmla="*/ 413124 h 479214"/>
                    <a:gd name="connsiteX5" fmla="*/ 220583 w 399947"/>
                    <a:gd name="connsiteY5" fmla="*/ 284763 h 479214"/>
                    <a:gd name="connsiteX6" fmla="*/ 57600 w 399947"/>
                    <a:gd name="connsiteY6" fmla="*/ 417858 h 479214"/>
                    <a:gd name="connsiteX7" fmla="*/ 3625 w 399947"/>
                    <a:gd name="connsiteY7" fmla="*/ 449811 h 479214"/>
                    <a:gd name="connsiteX0" fmla="*/ 3625 w 399947"/>
                    <a:gd name="connsiteY0" fmla="*/ 450255 h 479658"/>
                    <a:gd name="connsiteX1" fmla="*/ 22780 w 399947"/>
                    <a:gd name="connsiteY1" fmla="*/ 97794 h 479658"/>
                    <a:gd name="connsiteX2" fmla="*/ 165550 w 399947"/>
                    <a:gd name="connsiteY2" fmla="*/ 23187 h 479658"/>
                    <a:gd name="connsiteX3" fmla="*/ 387800 w 399947"/>
                    <a:gd name="connsiteY3" fmla="*/ 441720 h 479658"/>
                    <a:gd name="connsiteX4" fmla="*/ 327475 w 399947"/>
                    <a:gd name="connsiteY4" fmla="*/ 413568 h 479658"/>
                    <a:gd name="connsiteX5" fmla="*/ 220583 w 399947"/>
                    <a:gd name="connsiteY5" fmla="*/ 285207 h 479658"/>
                    <a:gd name="connsiteX6" fmla="*/ 57600 w 399947"/>
                    <a:gd name="connsiteY6" fmla="*/ 418302 h 479658"/>
                    <a:gd name="connsiteX7" fmla="*/ 3625 w 399947"/>
                    <a:gd name="connsiteY7" fmla="*/ 450255 h 479658"/>
                    <a:gd name="connsiteX0" fmla="*/ 25604 w 411008"/>
                    <a:gd name="connsiteY0" fmla="*/ 450964 h 474360"/>
                    <a:gd name="connsiteX1" fmla="*/ 10893 w 411008"/>
                    <a:gd name="connsiteY1" fmla="*/ 95890 h 474360"/>
                    <a:gd name="connsiteX2" fmla="*/ 187529 w 411008"/>
                    <a:gd name="connsiteY2" fmla="*/ 23896 h 474360"/>
                    <a:gd name="connsiteX3" fmla="*/ 409779 w 411008"/>
                    <a:gd name="connsiteY3" fmla="*/ 442429 h 474360"/>
                    <a:gd name="connsiteX4" fmla="*/ 349454 w 411008"/>
                    <a:gd name="connsiteY4" fmla="*/ 414277 h 474360"/>
                    <a:gd name="connsiteX5" fmla="*/ 242562 w 411008"/>
                    <a:gd name="connsiteY5" fmla="*/ 285916 h 474360"/>
                    <a:gd name="connsiteX6" fmla="*/ 79579 w 411008"/>
                    <a:gd name="connsiteY6" fmla="*/ 419011 h 474360"/>
                    <a:gd name="connsiteX7" fmla="*/ 25604 w 411008"/>
                    <a:gd name="connsiteY7" fmla="*/ 450964 h 474360"/>
                    <a:gd name="connsiteX0" fmla="*/ 25604 w 410793"/>
                    <a:gd name="connsiteY0" fmla="*/ 455172 h 478568"/>
                    <a:gd name="connsiteX1" fmla="*/ 10893 w 410793"/>
                    <a:gd name="connsiteY1" fmla="*/ 100098 h 478568"/>
                    <a:gd name="connsiteX2" fmla="*/ 301829 w 410793"/>
                    <a:gd name="connsiteY2" fmla="*/ 22877 h 478568"/>
                    <a:gd name="connsiteX3" fmla="*/ 409779 w 410793"/>
                    <a:gd name="connsiteY3" fmla="*/ 446637 h 478568"/>
                    <a:gd name="connsiteX4" fmla="*/ 349454 w 410793"/>
                    <a:gd name="connsiteY4" fmla="*/ 418485 h 478568"/>
                    <a:gd name="connsiteX5" fmla="*/ 242562 w 410793"/>
                    <a:gd name="connsiteY5" fmla="*/ 290124 h 478568"/>
                    <a:gd name="connsiteX6" fmla="*/ 79579 w 410793"/>
                    <a:gd name="connsiteY6" fmla="*/ 423219 h 478568"/>
                    <a:gd name="connsiteX7" fmla="*/ 25604 w 410793"/>
                    <a:gd name="connsiteY7" fmla="*/ 455172 h 478568"/>
                    <a:gd name="connsiteX0" fmla="*/ 25604 w 423983"/>
                    <a:gd name="connsiteY0" fmla="*/ 441024 h 464420"/>
                    <a:gd name="connsiteX1" fmla="*/ 10893 w 423983"/>
                    <a:gd name="connsiteY1" fmla="*/ 85950 h 464420"/>
                    <a:gd name="connsiteX2" fmla="*/ 301829 w 423983"/>
                    <a:gd name="connsiteY2" fmla="*/ 8729 h 464420"/>
                    <a:gd name="connsiteX3" fmla="*/ 409779 w 423983"/>
                    <a:gd name="connsiteY3" fmla="*/ 432489 h 464420"/>
                    <a:gd name="connsiteX4" fmla="*/ 349454 w 423983"/>
                    <a:gd name="connsiteY4" fmla="*/ 404337 h 464420"/>
                    <a:gd name="connsiteX5" fmla="*/ 242562 w 423983"/>
                    <a:gd name="connsiteY5" fmla="*/ 275976 h 464420"/>
                    <a:gd name="connsiteX6" fmla="*/ 79579 w 423983"/>
                    <a:gd name="connsiteY6" fmla="*/ 409071 h 464420"/>
                    <a:gd name="connsiteX7" fmla="*/ 25604 w 423983"/>
                    <a:gd name="connsiteY7" fmla="*/ 441024 h 46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983" h="464420">
                      <a:moveTo>
                        <a:pt x="25604" y="441024"/>
                      </a:moveTo>
                      <a:cubicBezTo>
                        <a:pt x="14156" y="387171"/>
                        <a:pt x="-16094" y="157128"/>
                        <a:pt x="10893" y="85950"/>
                      </a:cubicBezTo>
                      <a:cubicBezTo>
                        <a:pt x="-25620" y="12158"/>
                        <a:pt x="217279" y="-15908"/>
                        <a:pt x="301829" y="8729"/>
                      </a:cubicBezTo>
                      <a:cubicBezTo>
                        <a:pt x="491076" y="63873"/>
                        <a:pt x="401842" y="366554"/>
                        <a:pt x="409779" y="432489"/>
                      </a:cubicBezTo>
                      <a:cubicBezTo>
                        <a:pt x="417717" y="498424"/>
                        <a:pt x="377323" y="430422"/>
                        <a:pt x="349454" y="404337"/>
                      </a:cubicBezTo>
                      <a:cubicBezTo>
                        <a:pt x="321585" y="378252"/>
                        <a:pt x="287541" y="275187"/>
                        <a:pt x="242562" y="275976"/>
                      </a:cubicBezTo>
                      <a:cubicBezTo>
                        <a:pt x="197583" y="276765"/>
                        <a:pt x="112916" y="374594"/>
                        <a:pt x="79579" y="409071"/>
                      </a:cubicBezTo>
                      <a:cubicBezTo>
                        <a:pt x="46242" y="443548"/>
                        <a:pt x="37052" y="494877"/>
                        <a:pt x="25604" y="441024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</p:grp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B8704255-89A2-F590-7287-8EC5F3ACD1D7}"/>
                  </a:ext>
                </a:extLst>
              </p:cNvPr>
              <p:cNvGrpSpPr/>
              <p:nvPr userDrawn="1"/>
            </p:nvGrpSpPr>
            <p:grpSpPr>
              <a:xfrm>
                <a:off x="9939654" y="8218980"/>
                <a:ext cx="1053336" cy="977591"/>
                <a:chOff x="9939654" y="8218980"/>
                <a:chExt cx="1053336" cy="977591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3BFEEB79-3F0E-7DF8-7F4E-DD48522895D7}"/>
                    </a:ext>
                  </a:extLst>
                </p:cNvPr>
                <p:cNvSpPr/>
                <p:nvPr userDrawn="1"/>
              </p:nvSpPr>
              <p:spPr>
                <a:xfrm>
                  <a:off x="9939654" y="8218980"/>
                  <a:ext cx="1053336" cy="977591"/>
                </a:xfrm>
                <a:custGeom>
                  <a:avLst/>
                  <a:gdLst>
                    <a:gd name="connsiteX0" fmla="*/ 517026 w 1053336"/>
                    <a:gd name="connsiteY0" fmla="*/ 0 h 977591"/>
                    <a:gd name="connsiteX1" fmla="*/ 669596 w 1053336"/>
                    <a:gd name="connsiteY1" fmla="*/ 56417 h 977591"/>
                    <a:gd name="connsiteX2" fmla="*/ 677068 w 1053336"/>
                    <a:gd name="connsiteY2" fmla="*/ 66310 h 977591"/>
                    <a:gd name="connsiteX3" fmla="*/ 684544 w 1053336"/>
                    <a:gd name="connsiteY3" fmla="*/ 64239 h 977591"/>
                    <a:gd name="connsiteX4" fmla="*/ 728030 w 1053336"/>
                    <a:gd name="connsiteY4" fmla="*/ 60325 h 977591"/>
                    <a:gd name="connsiteX5" fmla="*/ 939412 w 1053336"/>
                    <a:gd name="connsiteY5" fmla="*/ 214125 h 977591"/>
                    <a:gd name="connsiteX6" fmla="*/ 943234 w 1053336"/>
                    <a:gd name="connsiteY6" fmla="*/ 247972 h 977591"/>
                    <a:gd name="connsiteX7" fmla="*/ 990138 w 1053336"/>
                    <a:gd name="connsiteY7" fmla="*/ 276203 h 977591"/>
                    <a:gd name="connsiteX8" fmla="*/ 1053336 w 1053336"/>
                    <a:gd name="connsiteY8" fmla="*/ 412405 h 977591"/>
                    <a:gd name="connsiteX9" fmla="*/ 1036380 w 1053336"/>
                    <a:gd name="connsiteY9" fmla="*/ 487381 h 977591"/>
                    <a:gd name="connsiteX10" fmla="*/ 1017918 w 1053336"/>
                    <a:gd name="connsiteY10" fmla="*/ 511826 h 977591"/>
                    <a:gd name="connsiteX11" fmla="*/ 1029900 w 1053336"/>
                    <a:gd name="connsiteY11" fmla="*/ 546286 h 977591"/>
                    <a:gd name="connsiteX12" fmla="*/ 1034284 w 1053336"/>
                    <a:gd name="connsiteY12" fmla="*/ 585105 h 977591"/>
                    <a:gd name="connsiteX13" fmla="*/ 971088 w 1053336"/>
                    <a:gd name="connsiteY13" fmla="*/ 721308 h 977591"/>
                    <a:gd name="connsiteX14" fmla="*/ 912042 w 1053336"/>
                    <a:gd name="connsiteY14" fmla="*/ 756847 h 977591"/>
                    <a:gd name="connsiteX15" fmla="*/ 910840 w 1053336"/>
                    <a:gd name="connsiteY15" fmla="*/ 767482 h 977591"/>
                    <a:gd name="connsiteX16" fmla="*/ 699456 w 1053336"/>
                    <a:gd name="connsiteY16" fmla="*/ 921281 h 977591"/>
                    <a:gd name="connsiteX17" fmla="*/ 681828 w 1053336"/>
                    <a:gd name="connsiteY17" fmla="*/ 919695 h 977591"/>
                    <a:gd name="connsiteX18" fmla="*/ 680710 w 1053336"/>
                    <a:gd name="connsiteY18" fmla="*/ 921175 h 977591"/>
                    <a:gd name="connsiteX19" fmla="*/ 528140 w 1053336"/>
                    <a:gd name="connsiteY19" fmla="*/ 977591 h 977591"/>
                    <a:gd name="connsiteX20" fmla="*/ 375568 w 1053336"/>
                    <a:gd name="connsiteY20" fmla="*/ 921175 h 977591"/>
                    <a:gd name="connsiteX21" fmla="*/ 367550 w 1053336"/>
                    <a:gd name="connsiteY21" fmla="*/ 910557 h 977591"/>
                    <a:gd name="connsiteX22" fmla="*/ 336184 w 1053336"/>
                    <a:gd name="connsiteY22" fmla="*/ 916210 h 977591"/>
                    <a:gd name="connsiteX23" fmla="*/ 124802 w 1053336"/>
                    <a:gd name="connsiteY23" fmla="*/ 762411 h 977591"/>
                    <a:gd name="connsiteX24" fmla="*/ 123602 w 1053336"/>
                    <a:gd name="connsiteY24" fmla="*/ 751792 h 977591"/>
                    <a:gd name="connsiteX25" fmla="*/ 72954 w 1053336"/>
                    <a:gd name="connsiteY25" fmla="*/ 721308 h 977591"/>
                    <a:gd name="connsiteX26" fmla="*/ 9756 w 1053336"/>
                    <a:gd name="connsiteY26" fmla="*/ 585105 h 977591"/>
                    <a:gd name="connsiteX27" fmla="*/ 26712 w 1053336"/>
                    <a:gd name="connsiteY27" fmla="*/ 510129 h 977591"/>
                    <a:gd name="connsiteX28" fmla="*/ 37946 w 1053336"/>
                    <a:gd name="connsiteY28" fmla="*/ 495255 h 977591"/>
                    <a:gd name="connsiteX29" fmla="*/ 16956 w 1053336"/>
                    <a:gd name="connsiteY29" fmla="*/ 467462 h 977591"/>
                    <a:gd name="connsiteX30" fmla="*/ 0 w 1053336"/>
                    <a:gd name="connsiteY30" fmla="*/ 392486 h 977591"/>
                    <a:gd name="connsiteX31" fmla="*/ 63196 w 1053336"/>
                    <a:gd name="connsiteY31" fmla="*/ 256284 h 977591"/>
                    <a:gd name="connsiteX32" fmla="*/ 119016 w 1053336"/>
                    <a:gd name="connsiteY32" fmla="*/ 222687 h 977591"/>
                    <a:gd name="connsiteX33" fmla="*/ 120436 w 1053336"/>
                    <a:gd name="connsiteY33" fmla="*/ 210110 h 977591"/>
                    <a:gd name="connsiteX34" fmla="*/ 331820 w 1053336"/>
                    <a:gd name="connsiteY34" fmla="*/ 56310 h 977591"/>
                    <a:gd name="connsiteX35" fmla="*/ 361510 w 1053336"/>
                    <a:gd name="connsiteY35" fmla="*/ 60317 h 977591"/>
                    <a:gd name="connsiteX36" fmla="*/ 364456 w 1053336"/>
                    <a:gd name="connsiteY36" fmla="*/ 56417 h 977591"/>
                    <a:gd name="connsiteX37" fmla="*/ 517026 w 1053336"/>
                    <a:gd name="connsiteY37" fmla="*/ 0 h 977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053336" h="977591">
                      <a:moveTo>
                        <a:pt x="517026" y="0"/>
                      </a:moveTo>
                      <a:cubicBezTo>
                        <a:pt x="576610" y="0"/>
                        <a:pt x="630550" y="21559"/>
                        <a:pt x="669596" y="56417"/>
                      </a:cubicBezTo>
                      <a:lnTo>
                        <a:pt x="677068" y="66310"/>
                      </a:lnTo>
                      <a:lnTo>
                        <a:pt x="684544" y="64239"/>
                      </a:lnTo>
                      <a:cubicBezTo>
                        <a:pt x="698590" y="61673"/>
                        <a:pt x="713134" y="60325"/>
                        <a:pt x="728030" y="60325"/>
                      </a:cubicBezTo>
                      <a:cubicBezTo>
                        <a:pt x="832300" y="60325"/>
                        <a:pt x="919294" y="126351"/>
                        <a:pt x="939412" y="214125"/>
                      </a:cubicBezTo>
                      <a:lnTo>
                        <a:pt x="943234" y="247972"/>
                      </a:lnTo>
                      <a:lnTo>
                        <a:pt x="990138" y="276203"/>
                      </a:lnTo>
                      <a:cubicBezTo>
                        <a:pt x="1029184" y="311060"/>
                        <a:pt x="1053336" y="359215"/>
                        <a:pt x="1053336" y="412405"/>
                      </a:cubicBezTo>
                      <a:cubicBezTo>
                        <a:pt x="1053336" y="439001"/>
                        <a:pt x="1047298" y="464337"/>
                        <a:pt x="1036380" y="487381"/>
                      </a:cubicBezTo>
                      <a:lnTo>
                        <a:pt x="1017918" y="511826"/>
                      </a:lnTo>
                      <a:lnTo>
                        <a:pt x="1029900" y="546286"/>
                      </a:lnTo>
                      <a:cubicBezTo>
                        <a:pt x="1032774" y="558825"/>
                        <a:pt x="1034284" y="571808"/>
                        <a:pt x="1034284" y="585105"/>
                      </a:cubicBezTo>
                      <a:cubicBezTo>
                        <a:pt x="1034284" y="638296"/>
                        <a:pt x="1010134" y="686450"/>
                        <a:pt x="971088" y="721308"/>
                      </a:cubicBezTo>
                      <a:lnTo>
                        <a:pt x="912042" y="756847"/>
                      </a:lnTo>
                      <a:lnTo>
                        <a:pt x="910840" y="767482"/>
                      </a:lnTo>
                      <a:cubicBezTo>
                        <a:pt x="890720" y="855255"/>
                        <a:pt x="803724" y="921281"/>
                        <a:pt x="699456" y="921281"/>
                      </a:cubicBezTo>
                      <a:lnTo>
                        <a:pt x="681828" y="919695"/>
                      </a:lnTo>
                      <a:lnTo>
                        <a:pt x="680710" y="921175"/>
                      </a:lnTo>
                      <a:cubicBezTo>
                        <a:pt x="641664" y="956032"/>
                        <a:pt x="587722" y="977591"/>
                        <a:pt x="528140" y="977591"/>
                      </a:cubicBezTo>
                      <a:cubicBezTo>
                        <a:pt x="468558" y="977591"/>
                        <a:pt x="414616" y="956032"/>
                        <a:pt x="375568" y="921175"/>
                      </a:cubicBezTo>
                      <a:lnTo>
                        <a:pt x="367550" y="910557"/>
                      </a:lnTo>
                      <a:lnTo>
                        <a:pt x="336184" y="916210"/>
                      </a:lnTo>
                      <a:cubicBezTo>
                        <a:pt x="231916" y="916210"/>
                        <a:pt x="144922" y="850184"/>
                        <a:pt x="124802" y="762411"/>
                      </a:cubicBezTo>
                      <a:lnTo>
                        <a:pt x="123602" y="751792"/>
                      </a:lnTo>
                      <a:lnTo>
                        <a:pt x="72954" y="721308"/>
                      </a:lnTo>
                      <a:cubicBezTo>
                        <a:pt x="33908" y="686450"/>
                        <a:pt x="9756" y="638296"/>
                        <a:pt x="9756" y="585105"/>
                      </a:cubicBezTo>
                      <a:cubicBezTo>
                        <a:pt x="9756" y="558510"/>
                        <a:pt x="15794" y="533174"/>
                        <a:pt x="26712" y="510129"/>
                      </a:cubicBezTo>
                      <a:lnTo>
                        <a:pt x="37946" y="495255"/>
                      </a:lnTo>
                      <a:lnTo>
                        <a:pt x="16956" y="467462"/>
                      </a:lnTo>
                      <a:cubicBezTo>
                        <a:pt x="6038" y="444418"/>
                        <a:pt x="0" y="419082"/>
                        <a:pt x="0" y="392486"/>
                      </a:cubicBezTo>
                      <a:cubicBezTo>
                        <a:pt x="0" y="339296"/>
                        <a:pt x="24150" y="291141"/>
                        <a:pt x="63196" y="256284"/>
                      </a:cubicBezTo>
                      <a:lnTo>
                        <a:pt x="119016" y="222687"/>
                      </a:lnTo>
                      <a:lnTo>
                        <a:pt x="120436" y="210110"/>
                      </a:lnTo>
                      <a:cubicBezTo>
                        <a:pt x="140556" y="122336"/>
                        <a:pt x="227550" y="56310"/>
                        <a:pt x="331820" y="56310"/>
                      </a:cubicBezTo>
                      <a:lnTo>
                        <a:pt x="361510" y="60317"/>
                      </a:lnTo>
                      <a:lnTo>
                        <a:pt x="364456" y="56417"/>
                      </a:lnTo>
                      <a:cubicBezTo>
                        <a:pt x="403502" y="21559"/>
                        <a:pt x="457444" y="0"/>
                        <a:pt x="5170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" name="Oval 93+">
                  <a:extLst>
                    <a:ext uri="{FF2B5EF4-FFF2-40B4-BE49-F238E27FC236}">
                      <a16:creationId xmlns:a16="http://schemas.microsoft.com/office/drawing/2014/main" id="{62FDAF49-ED6C-7DBE-1BD9-D969EA361F63}"/>
                    </a:ext>
                  </a:extLst>
                </p:cNvPr>
                <p:cNvSpPr/>
                <p:nvPr userDrawn="1"/>
              </p:nvSpPr>
              <p:spPr>
                <a:xfrm>
                  <a:off x="10152130" y="8418100"/>
                  <a:ext cx="628384" cy="557062"/>
                </a:xfrm>
                <a:prstGeom prst="ellipse">
                  <a:avLst/>
                </a:prstGeom>
                <a:solidFill>
                  <a:srgbClr val="FDFDC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8" name="Oval 93+">
                  <a:extLst>
                    <a:ext uri="{FF2B5EF4-FFF2-40B4-BE49-F238E27FC236}">
                      <a16:creationId xmlns:a16="http://schemas.microsoft.com/office/drawing/2014/main" id="{27AA1569-2378-DC26-6B0B-93EB376C56A6}"/>
                    </a:ext>
                  </a:extLst>
                </p:cNvPr>
                <p:cNvSpPr/>
                <p:nvPr userDrawn="1"/>
              </p:nvSpPr>
              <p:spPr>
                <a:xfrm>
                  <a:off x="10560467" y="8693515"/>
                  <a:ext cx="123094" cy="82104"/>
                </a:xfrm>
                <a:prstGeom prst="ellipse">
                  <a:avLst/>
                </a:prstGeom>
                <a:solidFill>
                  <a:srgbClr val="F4E2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9" name="Oval 93+">
                  <a:extLst>
                    <a:ext uri="{FF2B5EF4-FFF2-40B4-BE49-F238E27FC236}">
                      <a16:creationId xmlns:a16="http://schemas.microsoft.com/office/drawing/2014/main" id="{23F9633B-DBB3-6DA0-257D-8179004A6DDF}"/>
                    </a:ext>
                  </a:extLst>
                </p:cNvPr>
                <p:cNvSpPr/>
                <p:nvPr userDrawn="1"/>
              </p:nvSpPr>
              <p:spPr>
                <a:xfrm>
                  <a:off x="10229935" y="8693515"/>
                  <a:ext cx="123094" cy="82104"/>
                </a:xfrm>
                <a:prstGeom prst="ellipse">
                  <a:avLst/>
                </a:prstGeom>
                <a:solidFill>
                  <a:srgbClr val="F4E2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3D82041D-F5EF-DFF9-20DB-27EFD93D7E34}"/>
                    </a:ext>
                  </a:extLst>
                </p:cNvPr>
                <p:cNvSpPr/>
                <p:nvPr userDrawn="1"/>
              </p:nvSpPr>
              <p:spPr>
                <a:xfrm>
                  <a:off x="10338747" y="8543904"/>
                  <a:ext cx="86378" cy="8637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DF90340C-B003-F4E0-B94D-5944E0A437CB}"/>
                    </a:ext>
                  </a:extLst>
                </p:cNvPr>
                <p:cNvSpPr/>
                <p:nvPr userDrawn="1"/>
              </p:nvSpPr>
              <p:spPr>
                <a:xfrm>
                  <a:off x="10487116" y="8543904"/>
                  <a:ext cx="86378" cy="8637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2ACAEA2E-8198-A107-1DF5-C242722DDE1D}"/>
                    </a:ext>
                  </a:extLst>
                </p:cNvPr>
                <p:cNvSpPr/>
                <p:nvPr userDrawn="1"/>
              </p:nvSpPr>
              <p:spPr>
                <a:xfrm>
                  <a:off x="10370137" y="8690342"/>
                  <a:ext cx="173109" cy="69077"/>
                </a:xfrm>
                <a:custGeom>
                  <a:avLst/>
                  <a:gdLst>
                    <a:gd name="connsiteX0" fmla="*/ 0 w 168182"/>
                    <a:gd name="connsiteY0" fmla="*/ 0 h 41940"/>
                    <a:gd name="connsiteX1" fmla="*/ 60325 w 168182"/>
                    <a:gd name="connsiteY1" fmla="*/ 41275 h 41940"/>
                    <a:gd name="connsiteX2" fmla="*/ 157162 w 168182"/>
                    <a:gd name="connsiteY2" fmla="*/ 23813 h 41940"/>
                    <a:gd name="connsiteX3" fmla="*/ 161925 w 168182"/>
                    <a:gd name="connsiteY3" fmla="*/ 1588 h 41940"/>
                    <a:gd name="connsiteX0" fmla="*/ 0 w 166693"/>
                    <a:gd name="connsiteY0" fmla="*/ 0 h 46335"/>
                    <a:gd name="connsiteX1" fmla="*/ 60325 w 166693"/>
                    <a:gd name="connsiteY1" fmla="*/ 41275 h 46335"/>
                    <a:gd name="connsiteX2" fmla="*/ 153987 w 166693"/>
                    <a:gd name="connsiteY2" fmla="*/ 41275 h 46335"/>
                    <a:gd name="connsiteX3" fmla="*/ 161925 w 166693"/>
                    <a:gd name="connsiteY3" fmla="*/ 1588 h 46335"/>
                    <a:gd name="connsiteX0" fmla="*/ 0 w 166693"/>
                    <a:gd name="connsiteY0" fmla="*/ 0 h 55930"/>
                    <a:gd name="connsiteX1" fmla="*/ 52388 w 166693"/>
                    <a:gd name="connsiteY1" fmla="*/ 53975 h 55930"/>
                    <a:gd name="connsiteX2" fmla="*/ 153987 w 166693"/>
                    <a:gd name="connsiteY2" fmla="*/ 41275 h 55930"/>
                    <a:gd name="connsiteX3" fmla="*/ 161925 w 166693"/>
                    <a:gd name="connsiteY3" fmla="*/ 1588 h 55930"/>
                    <a:gd name="connsiteX0" fmla="*/ 0 w 173670"/>
                    <a:gd name="connsiteY0" fmla="*/ 3174 h 59104"/>
                    <a:gd name="connsiteX1" fmla="*/ 52388 w 173670"/>
                    <a:gd name="connsiteY1" fmla="*/ 57149 h 59104"/>
                    <a:gd name="connsiteX2" fmla="*/ 153987 w 173670"/>
                    <a:gd name="connsiteY2" fmla="*/ 44449 h 59104"/>
                    <a:gd name="connsiteX3" fmla="*/ 171450 w 173670"/>
                    <a:gd name="connsiteY3" fmla="*/ 0 h 59104"/>
                    <a:gd name="connsiteX0" fmla="*/ 0 w 173266"/>
                    <a:gd name="connsiteY0" fmla="*/ 3174 h 61030"/>
                    <a:gd name="connsiteX1" fmla="*/ 52388 w 173266"/>
                    <a:gd name="connsiteY1" fmla="*/ 57149 h 61030"/>
                    <a:gd name="connsiteX2" fmla="*/ 150812 w 173266"/>
                    <a:gd name="connsiteY2" fmla="*/ 52387 h 61030"/>
                    <a:gd name="connsiteX3" fmla="*/ 171450 w 173266"/>
                    <a:gd name="connsiteY3" fmla="*/ 0 h 61030"/>
                    <a:gd name="connsiteX0" fmla="*/ 0 w 173266"/>
                    <a:gd name="connsiteY0" fmla="*/ 3174 h 66169"/>
                    <a:gd name="connsiteX1" fmla="*/ 46038 w 173266"/>
                    <a:gd name="connsiteY1" fmla="*/ 63499 h 66169"/>
                    <a:gd name="connsiteX2" fmla="*/ 150812 w 173266"/>
                    <a:gd name="connsiteY2" fmla="*/ 52387 h 66169"/>
                    <a:gd name="connsiteX3" fmla="*/ 171450 w 173266"/>
                    <a:gd name="connsiteY3" fmla="*/ 0 h 66169"/>
                    <a:gd name="connsiteX0" fmla="*/ 0 w 173109"/>
                    <a:gd name="connsiteY0" fmla="*/ 3174 h 69077"/>
                    <a:gd name="connsiteX1" fmla="*/ 46038 w 173109"/>
                    <a:gd name="connsiteY1" fmla="*/ 63499 h 69077"/>
                    <a:gd name="connsiteX2" fmla="*/ 149225 w 173109"/>
                    <a:gd name="connsiteY2" fmla="*/ 61912 h 69077"/>
                    <a:gd name="connsiteX3" fmla="*/ 171450 w 173109"/>
                    <a:gd name="connsiteY3" fmla="*/ 0 h 69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109" h="69077">
                      <a:moveTo>
                        <a:pt x="0" y="3174"/>
                      </a:moveTo>
                      <a:cubicBezTo>
                        <a:pt x="17065" y="21827"/>
                        <a:pt x="21167" y="53709"/>
                        <a:pt x="46038" y="63499"/>
                      </a:cubicBezTo>
                      <a:cubicBezTo>
                        <a:pt x="70909" y="73289"/>
                        <a:pt x="132292" y="68527"/>
                        <a:pt x="149225" y="61912"/>
                      </a:cubicBezTo>
                      <a:cubicBezTo>
                        <a:pt x="166158" y="55298"/>
                        <a:pt x="177535" y="7805"/>
                        <a:pt x="171450" y="0"/>
                      </a:cubicBezTo>
                    </a:path>
                  </a:pathLst>
                </a:cu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6414B9C2-6DBF-F4B9-F05E-DCBB9F4F6CFF}"/>
                </a:ext>
              </a:extLst>
            </p:cNvPr>
            <p:cNvGrpSpPr/>
            <p:nvPr userDrawn="1"/>
          </p:nvGrpSpPr>
          <p:grpSpPr>
            <a:xfrm>
              <a:off x="5271780" y="5475430"/>
              <a:ext cx="1367286" cy="174780"/>
              <a:chOff x="4681531" y="5411583"/>
              <a:chExt cx="2664574" cy="340616"/>
            </a:xfr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3B2DC243-DEAC-91E8-36BB-BBC8D3B86452}"/>
                  </a:ext>
                </a:extLst>
              </p:cNvPr>
              <p:cNvSpPr/>
              <p:nvPr userDrawn="1"/>
            </p:nvSpPr>
            <p:spPr>
              <a:xfrm>
                <a:off x="4681531" y="5411583"/>
                <a:ext cx="340616" cy="34061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BC48D3C4-B423-0FB1-D690-0BDE331B689B}"/>
                  </a:ext>
                </a:extLst>
              </p:cNvPr>
              <p:cNvSpPr/>
              <p:nvPr userDrawn="1"/>
            </p:nvSpPr>
            <p:spPr>
              <a:xfrm>
                <a:off x="5104481" y="5411583"/>
                <a:ext cx="340616" cy="340616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AB946F4B-DB5F-FB65-D74E-DBCDEF2ABCFB}"/>
                  </a:ext>
                </a:extLst>
              </p:cNvPr>
              <p:cNvSpPr/>
              <p:nvPr userDrawn="1"/>
            </p:nvSpPr>
            <p:spPr>
              <a:xfrm>
                <a:off x="5545225" y="5411583"/>
                <a:ext cx="340616" cy="340616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B9239CAD-AF00-FFE7-0002-7E0C13E19DDF}"/>
                  </a:ext>
                </a:extLst>
              </p:cNvPr>
              <p:cNvSpPr/>
              <p:nvPr userDrawn="1"/>
            </p:nvSpPr>
            <p:spPr>
              <a:xfrm>
                <a:off x="6026041" y="5411583"/>
                <a:ext cx="340616" cy="34061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3D47B984-EFEF-7B8A-9FD7-FF6A60AC7C7A}"/>
                  </a:ext>
                </a:extLst>
              </p:cNvPr>
              <p:cNvSpPr/>
              <p:nvPr userDrawn="1"/>
            </p:nvSpPr>
            <p:spPr>
              <a:xfrm>
                <a:off x="6515765" y="5411583"/>
                <a:ext cx="340616" cy="340616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2B99B780-E712-DA45-3DC2-21400E2CA7F8}"/>
                  </a:ext>
                </a:extLst>
              </p:cNvPr>
              <p:cNvSpPr/>
              <p:nvPr userDrawn="1"/>
            </p:nvSpPr>
            <p:spPr>
              <a:xfrm>
                <a:off x="7005489" y="5411583"/>
                <a:ext cx="340616" cy="340616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F9B645E3-6B5C-C6D4-8386-E3A010D0156A}"/>
                </a:ext>
              </a:extLst>
            </p:cNvPr>
            <p:cNvGrpSpPr/>
            <p:nvPr userDrawn="1"/>
          </p:nvGrpSpPr>
          <p:grpSpPr>
            <a:xfrm>
              <a:off x="674949" y="871388"/>
              <a:ext cx="1053803" cy="925730"/>
              <a:chOff x="16990273" y="2614533"/>
              <a:chExt cx="1053803" cy="925730"/>
            </a:xfrm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6E0CB7FA-9CB1-9BAF-F112-4C606E8D2C44}"/>
                  </a:ext>
                </a:extLst>
              </p:cNvPr>
              <p:cNvSpPr/>
              <p:nvPr userDrawn="1"/>
            </p:nvSpPr>
            <p:spPr>
              <a:xfrm rot="306299">
                <a:off x="16990273" y="2614533"/>
                <a:ext cx="1053803" cy="925730"/>
              </a:xfrm>
              <a:custGeom>
                <a:avLst/>
                <a:gdLst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3399 w 1053803"/>
                  <a:gd name="connsiteY0" fmla="*/ 234471 h 897745"/>
                  <a:gd name="connsiteX1" fmla="*/ 798987 w 1053803"/>
                  <a:gd name="connsiteY1" fmla="*/ 142396 h 897745"/>
                  <a:gd name="connsiteX2" fmla="*/ 1040287 w 1053803"/>
                  <a:gd name="connsiteY2" fmla="*/ 334484 h 897745"/>
                  <a:gd name="connsiteX3" fmla="*/ 956149 w 1053803"/>
                  <a:gd name="connsiteY3" fmla="*/ 629759 h 897745"/>
                  <a:gd name="connsiteX4" fmla="*/ 402112 w 1053803"/>
                  <a:gd name="connsiteY4" fmla="*/ 828196 h 897745"/>
                  <a:gd name="connsiteX5" fmla="*/ 349724 w 1053803"/>
                  <a:gd name="connsiteY5" fmla="*/ 894871 h 897745"/>
                  <a:gd name="connsiteX6" fmla="*/ 290987 w 1053803"/>
                  <a:gd name="connsiteY6" fmla="*/ 747234 h 897745"/>
                  <a:gd name="connsiteX7" fmla="*/ 68737 w 1053803"/>
                  <a:gd name="connsiteY7" fmla="*/ 482121 h 897745"/>
                  <a:gd name="connsiteX8" fmla="*/ 3649 w 1053803"/>
                  <a:gd name="connsiteY8" fmla="*/ 220184 h 897745"/>
                  <a:gd name="connsiteX9" fmla="*/ 157637 w 1053803"/>
                  <a:gd name="connsiteY9" fmla="*/ 15396 h 897745"/>
                  <a:gd name="connsiteX10" fmla="*/ 437037 w 1053803"/>
                  <a:gd name="connsiteY10" fmla="*/ 39209 h 897745"/>
                  <a:gd name="connsiteX11" fmla="*/ 543399 w 1053803"/>
                  <a:gd name="connsiteY11" fmla="*/ 234471 h 897745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62456 h 925730"/>
                  <a:gd name="connsiteX1" fmla="*/ 798987 w 1053803"/>
                  <a:gd name="connsiteY1" fmla="*/ 170381 h 925730"/>
                  <a:gd name="connsiteX2" fmla="*/ 1040287 w 1053803"/>
                  <a:gd name="connsiteY2" fmla="*/ 362469 h 925730"/>
                  <a:gd name="connsiteX3" fmla="*/ 956149 w 1053803"/>
                  <a:gd name="connsiteY3" fmla="*/ 657744 h 925730"/>
                  <a:gd name="connsiteX4" fmla="*/ 402112 w 1053803"/>
                  <a:gd name="connsiteY4" fmla="*/ 856181 h 925730"/>
                  <a:gd name="connsiteX5" fmla="*/ 349724 w 1053803"/>
                  <a:gd name="connsiteY5" fmla="*/ 922856 h 925730"/>
                  <a:gd name="connsiteX6" fmla="*/ 290987 w 1053803"/>
                  <a:gd name="connsiteY6" fmla="*/ 775219 h 925730"/>
                  <a:gd name="connsiteX7" fmla="*/ 68737 w 1053803"/>
                  <a:gd name="connsiteY7" fmla="*/ 510106 h 925730"/>
                  <a:gd name="connsiteX8" fmla="*/ 3649 w 1053803"/>
                  <a:gd name="connsiteY8" fmla="*/ 248169 h 925730"/>
                  <a:gd name="connsiteX9" fmla="*/ 157637 w 1053803"/>
                  <a:gd name="connsiteY9" fmla="*/ 43381 h 925730"/>
                  <a:gd name="connsiteX10" fmla="*/ 434019 w 1053803"/>
                  <a:gd name="connsiteY10" fmla="*/ 27147 h 925730"/>
                  <a:gd name="connsiteX11" fmla="*/ 543399 w 1053803"/>
                  <a:gd name="connsiteY11" fmla="*/ 262456 h 9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3803" h="925730">
                    <a:moveTo>
                      <a:pt x="543399" y="262456"/>
                    </a:moveTo>
                    <a:cubicBezTo>
                      <a:pt x="604227" y="286328"/>
                      <a:pt x="697123" y="179112"/>
                      <a:pt x="798987" y="170381"/>
                    </a:cubicBezTo>
                    <a:cubicBezTo>
                      <a:pt x="900851" y="161650"/>
                      <a:pt x="1014093" y="281242"/>
                      <a:pt x="1040287" y="362469"/>
                    </a:cubicBezTo>
                    <a:cubicBezTo>
                      <a:pt x="1066481" y="443696"/>
                      <a:pt x="1062511" y="575459"/>
                      <a:pt x="956149" y="657744"/>
                    </a:cubicBezTo>
                    <a:cubicBezTo>
                      <a:pt x="849787" y="740029"/>
                      <a:pt x="503183" y="811996"/>
                      <a:pt x="402112" y="856181"/>
                    </a:cubicBezTo>
                    <a:cubicBezTo>
                      <a:pt x="301041" y="900366"/>
                      <a:pt x="368245" y="936350"/>
                      <a:pt x="349724" y="922856"/>
                    </a:cubicBezTo>
                    <a:cubicBezTo>
                      <a:pt x="331203" y="909362"/>
                      <a:pt x="337818" y="844011"/>
                      <a:pt x="290987" y="775219"/>
                    </a:cubicBezTo>
                    <a:cubicBezTo>
                      <a:pt x="244156" y="706427"/>
                      <a:pt x="116627" y="597948"/>
                      <a:pt x="68737" y="510106"/>
                    </a:cubicBezTo>
                    <a:cubicBezTo>
                      <a:pt x="20847" y="422264"/>
                      <a:pt x="-11168" y="325957"/>
                      <a:pt x="3649" y="248169"/>
                    </a:cubicBezTo>
                    <a:cubicBezTo>
                      <a:pt x="18466" y="170381"/>
                      <a:pt x="85406" y="73543"/>
                      <a:pt x="157637" y="43381"/>
                    </a:cubicBezTo>
                    <a:cubicBezTo>
                      <a:pt x="244156" y="-13768"/>
                      <a:pt x="369725" y="-9366"/>
                      <a:pt x="434019" y="27147"/>
                    </a:cubicBezTo>
                    <a:cubicBezTo>
                      <a:pt x="498313" y="63660"/>
                      <a:pt x="482571" y="238584"/>
                      <a:pt x="543399" y="26245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8FA5F95F-80D9-8E00-0EA3-893E847F69FD}"/>
                  </a:ext>
                </a:extLst>
              </p:cNvPr>
              <p:cNvSpPr/>
              <p:nvPr userDrawn="1"/>
            </p:nvSpPr>
            <p:spPr>
              <a:xfrm rot="723351" flipH="1" flipV="1">
                <a:off x="17297936" y="2892425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10B207D5-0A37-106D-290E-6A97A752E4F9}"/>
                  </a:ext>
                </a:extLst>
              </p:cNvPr>
              <p:cNvSpPr/>
              <p:nvPr userDrawn="1"/>
            </p:nvSpPr>
            <p:spPr>
              <a:xfrm rot="1434728" flipH="1" flipV="1">
                <a:off x="17586860" y="3011487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F0332CF6-2B7C-C7EB-F19C-3D91CB45FDCF}"/>
                  </a:ext>
                </a:extLst>
              </p:cNvPr>
              <p:cNvSpPr/>
              <p:nvPr userDrawn="1"/>
            </p:nvSpPr>
            <p:spPr>
              <a:xfrm rot="1150385">
                <a:off x="17263353" y="3172202"/>
                <a:ext cx="272100" cy="108578"/>
              </a:xfrm>
              <a:custGeom>
                <a:avLst/>
                <a:gdLst>
                  <a:gd name="connsiteX0" fmla="*/ 0 w 168182"/>
                  <a:gd name="connsiteY0" fmla="*/ 0 h 41940"/>
                  <a:gd name="connsiteX1" fmla="*/ 60325 w 168182"/>
                  <a:gd name="connsiteY1" fmla="*/ 41275 h 41940"/>
                  <a:gd name="connsiteX2" fmla="*/ 157162 w 168182"/>
                  <a:gd name="connsiteY2" fmla="*/ 23813 h 41940"/>
                  <a:gd name="connsiteX3" fmla="*/ 161925 w 168182"/>
                  <a:gd name="connsiteY3" fmla="*/ 1588 h 41940"/>
                  <a:gd name="connsiteX0" fmla="*/ 0 w 166693"/>
                  <a:gd name="connsiteY0" fmla="*/ 0 h 46335"/>
                  <a:gd name="connsiteX1" fmla="*/ 60325 w 166693"/>
                  <a:gd name="connsiteY1" fmla="*/ 41275 h 46335"/>
                  <a:gd name="connsiteX2" fmla="*/ 153987 w 166693"/>
                  <a:gd name="connsiteY2" fmla="*/ 41275 h 46335"/>
                  <a:gd name="connsiteX3" fmla="*/ 161925 w 166693"/>
                  <a:gd name="connsiteY3" fmla="*/ 1588 h 46335"/>
                  <a:gd name="connsiteX0" fmla="*/ 0 w 166693"/>
                  <a:gd name="connsiteY0" fmla="*/ 0 h 55930"/>
                  <a:gd name="connsiteX1" fmla="*/ 52388 w 166693"/>
                  <a:gd name="connsiteY1" fmla="*/ 53975 h 55930"/>
                  <a:gd name="connsiteX2" fmla="*/ 153987 w 166693"/>
                  <a:gd name="connsiteY2" fmla="*/ 41275 h 55930"/>
                  <a:gd name="connsiteX3" fmla="*/ 161925 w 166693"/>
                  <a:gd name="connsiteY3" fmla="*/ 1588 h 55930"/>
                  <a:gd name="connsiteX0" fmla="*/ 0 w 173670"/>
                  <a:gd name="connsiteY0" fmla="*/ 3174 h 59104"/>
                  <a:gd name="connsiteX1" fmla="*/ 52388 w 173670"/>
                  <a:gd name="connsiteY1" fmla="*/ 57149 h 59104"/>
                  <a:gd name="connsiteX2" fmla="*/ 153987 w 173670"/>
                  <a:gd name="connsiteY2" fmla="*/ 44449 h 59104"/>
                  <a:gd name="connsiteX3" fmla="*/ 171450 w 173670"/>
                  <a:gd name="connsiteY3" fmla="*/ 0 h 59104"/>
                  <a:gd name="connsiteX0" fmla="*/ 0 w 173266"/>
                  <a:gd name="connsiteY0" fmla="*/ 3174 h 61030"/>
                  <a:gd name="connsiteX1" fmla="*/ 52388 w 173266"/>
                  <a:gd name="connsiteY1" fmla="*/ 57149 h 61030"/>
                  <a:gd name="connsiteX2" fmla="*/ 150812 w 173266"/>
                  <a:gd name="connsiteY2" fmla="*/ 52387 h 61030"/>
                  <a:gd name="connsiteX3" fmla="*/ 171450 w 173266"/>
                  <a:gd name="connsiteY3" fmla="*/ 0 h 61030"/>
                  <a:gd name="connsiteX0" fmla="*/ 0 w 173266"/>
                  <a:gd name="connsiteY0" fmla="*/ 3174 h 66169"/>
                  <a:gd name="connsiteX1" fmla="*/ 46038 w 173266"/>
                  <a:gd name="connsiteY1" fmla="*/ 63499 h 66169"/>
                  <a:gd name="connsiteX2" fmla="*/ 150812 w 173266"/>
                  <a:gd name="connsiteY2" fmla="*/ 52387 h 66169"/>
                  <a:gd name="connsiteX3" fmla="*/ 171450 w 173266"/>
                  <a:gd name="connsiteY3" fmla="*/ 0 h 66169"/>
                  <a:gd name="connsiteX0" fmla="*/ 0 w 173109"/>
                  <a:gd name="connsiteY0" fmla="*/ 3174 h 69077"/>
                  <a:gd name="connsiteX1" fmla="*/ 46038 w 173109"/>
                  <a:gd name="connsiteY1" fmla="*/ 63499 h 69077"/>
                  <a:gd name="connsiteX2" fmla="*/ 149225 w 173109"/>
                  <a:gd name="connsiteY2" fmla="*/ 61912 h 69077"/>
                  <a:gd name="connsiteX3" fmla="*/ 171450 w 173109"/>
                  <a:gd name="connsiteY3" fmla="*/ 0 h 6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9" h="69077">
                    <a:moveTo>
                      <a:pt x="0" y="3174"/>
                    </a:moveTo>
                    <a:cubicBezTo>
                      <a:pt x="17065" y="21827"/>
                      <a:pt x="21167" y="53709"/>
                      <a:pt x="46038" y="63499"/>
                    </a:cubicBezTo>
                    <a:cubicBezTo>
                      <a:pt x="70909" y="73289"/>
                      <a:pt x="132292" y="68527"/>
                      <a:pt x="149225" y="61912"/>
                    </a:cubicBezTo>
                    <a:cubicBezTo>
                      <a:pt x="166158" y="55298"/>
                      <a:pt x="177535" y="7805"/>
                      <a:pt x="171450" y="0"/>
                    </a:cubicBezTo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22" name="双波形 19">
              <a:extLst>
                <a:ext uri="{FF2B5EF4-FFF2-40B4-BE49-F238E27FC236}">
                  <a16:creationId xmlns:a16="http://schemas.microsoft.com/office/drawing/2014/main" id="{F20FB1B5-8752-5B6C-F72B-F51FBD5697A1}"/>
                </a:ext>
              </a:extLst>
            </p:cNvPr>
            <p:cNvSpPr/>
            <p:nvPr userDrawn="1"/>
          </p:nvSpPr>
          <p:spPr>
            <a:xfrm rot="10800000">
              <a:off x="4000371" y="4242319"/>
              <a:ext cx="4178640" cy="5172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68300" dist="1397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32F5213-E91C-C430-1FE8-C6AD49DFBFEF}"/>
                </a:ext>
              </a:extLst>
            </p:cNvPr>
            <p:cNvSpPr/>
            <p:nvPr userDrawn="1"/>
          </p:nvSpPr>
          <p:spPr>
            <a:xfrm rot="17001444">
              <a:off x="4807640" y="831617"/>
              <a:ext cx="1056022" cy="927678"/>
            </a:xfrm>
            <a:custGeom>
              <a:avLst/>
              <a:gdLst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3399 w 1053803"/>
                <a:gd name="connsiteY0" fmla="*/ 234471 h 897745"/>
                <a:gd name="connsiteX1" fmla="*/ 798987 w 1053803"/>
                <a:gd name="connsiteY1" fmla="*/ 142396 h 897745"/>
                <a:gd name="connsiteX2" fmla="*/ 1040287 w 1053803"/>
                <a:gd name="connsiteY2" fmla="*/ 334484 h 897745"/>
                <a:gd name="connsiteX3" fmla="*/ 956149 w 1053803"/>
                <a:gd name="connsiteY3" fmla="*/ 629759 h 897745"/>
                <a:gd name="connsiteX4" fmla="*/ 402112 w 1053803"/>
                <a:gd name="connsiteY4" fmla="*/ 828196 h 897745"/>
                <a:gd name="connsiteX5" fmla="*/ 349724 w 1053803"/>
                <a:gd name="connsiteY5" fmla="*/ 894871 h 897745"/>
                <a:gd name="connsiteX6" fmla="*/ 290987 w 1053803"/>
                <a:gd name="connsiteY6" fmla="*/ 747234 h 897745"/>
                <a:gd name="connsiteX7" fmla="*/ 68737 w 1053803"/>
                <a:gd name="connsiteY7" fmla="*/ 482121 h 897745"/>
                <a:gd name="connsiteX8" fmla="*/ 3649 w 1053803"/>
                <a:gd name="connsiteY8" fmla="*/ 220184 h 897745"/>
                <a:gd name="connsiteX9" fmla="*/ 157637 w 1053803"/>
                <a:gd name="connsiteY9" fmla="*/ 15396 h 897745"/>
                <a:gd name="connsiteX10" fmla="*/ 437037 w 1053803"/>
                <a:gd name="connsiteY10" fmla="*/ 39209 h 897745"/>
                <a:gd name="connsiteX11" fmla="*/ 543399 w 1053803"/>
                <a:gd name="connsiteY11" fmla="*/ 234471 h 897745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62456 h 925730"/>
                <a:gd name="connsiteX1" fmla="*/ 798987 w 1053803"/>
                <a:gd name="connsiteY1" fmla="*/ 170381 h 925730"/>
                <a:gd name="connsiteX2" fmla="*/ 1040287 w 1053803"/>
                <a:gd name="connsiteY2" fmla="*/ 362469 h 925730"/>
                <a:gd name="connsiteX3" fmla="*/ 956149 w 1053803"/>
                <a:gd name="connsiteY3" fmla="*/ 657744 h 925730"/>
                <a:gd name="connsiteX4" fmla="*/ 402112 w 1053803"/>
                <a:gd name="connsiteY4" fmla="*/ 856181 h 925730"/>
                <a:gd name="connsiteX5" fmla="*/ 349724 w 1053803"/>
                <a:gd name="connsiteY5" fmla="*/ 922856 h 925730"/>
                <a:gd name="connsiteX6" fmla="*/ 290987 w 1053803"/>
                <a:gd name="connsiteY6" fmla="*/ 775219 h 925730"/>
                <a:gd name="connsiteX7" fmla="*/ 68737 w 1053803"/>
                <a:gd name="connsiteY7" fmla="*/ 510106 h 925730"/>
                <a:gd name="connsiteX8" fmla="*/ 3649 w 1053803"/>
                <a:gd name="connsiteY8" fmla="*/ 248169 h 925730"/>
                <a:gd name="connsiteX9" fmla="*/ 157637 w 1053803"/>
                <a:gd name="connsiteY9" fmla="*/ 43381 h 925730"/>
                <a:gd name="connsiteX10" fmla="*/ 434019 w 1053803"/>
                <a:gd name="connsiteY10" fmla="*/ 27147 h 925730"/>
                <a:gd name="connsiteX11" fmla="*/ 543399 w 1053803"/>
                <a:gd name="connsiteY11" fmla="*/ 262456 h 9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3803" h="925730">
                  <a:moveTo>
                    <a:pt x="543399" y="262456"/>
                  </a:moveTo>
                  <a:cubicBezTo>
                    <a:pt x="604227" y="286328"/>
                    <a:pt x="697123" y="179112"/>
                    <a:pt x="798987" y="170381"/>
                  </a:cubicBezTo>
                  <a:cubicBezTo>
                    <a:pt x="900851" y="161650"/>
                    <a:pt x="1014093" y="281242"/>
                    <a:pt x="1040287" y="362469"/>
                  </a:cubicBezTo>
                  <a:cubicBezTo>
                    <a:pt x="1066481" y="443696"/>
                    <a:pt x="1062511" y="575459"/>
                    <a:pt x="956149" y="657744"/>
                  </a:cubicBezTo>
                  <a:cubicBezTo>
                    <a:pt x="849787" y="740029"/>
                    <a:pt x="503183" y="811996"/>
                    <a:pt x="402112" y="856181"/>
                  </a:cubicBezTo>
                  <a:cubicBezTo>
                    <a:pt x="301041" y="900366"/>
                    <a:pt x="368245" y="936350"/>
                    <a:pt x="349724" y="922856"/>
                  </a:cubicBezTo>
                  <a:cubicBezTo>
                    <a:pt x="331203" y="909362"/>
                    <a:pt x="337818" y="844011"/>
                    <a:pt x="290987" y="775219"/>
                  </a:cubicBezTo>
                  <a:cubicBezTo>
                    <a:pt x="244156" y="706427"/>
                    <a:pt x="116627" y="597948"/>
                    <a:pt x="68737" y="510106"/>
                  </a:cubicBezTo>
                  <a:cubicBezTo>
                    <a:pt x="20847" y="422264"/>
                    <a:pt x="-11168" y="325957"/>
                    <a:pt x="3649" y="248169"/>
                  </a:cubicBezTo>
                  <a:cubicBezTo>
                    <a:pt x="18466" y="170381"/>
                    <a:pt x="85406" y="73543"/>
                    <a:pt x="157637" y="43381"/>
                  </a:cubicBezTo>
                  <a:cubicBezTo>
                    <a:pt x="244156" y="-13768"/>
                    <a:pt x="369725" y="-9366"/>
                    <a:pt x="434019" y="27147"/>
                  </a:cubicBezTo>
                  <a:cubicBezTo>
                    <a:pt x="498313" y="63660"/>
                    <a:pt x="482571" y="238584"/>
                    <a:pt x="543399" y="26245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blurRad="444500" dist="1397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3B08C98-935D-A1C4-C2C9-B3AADD26D103}"/>
                </a:ext>
              </a:extLst>
            </p:cNvPr>
            <p:cNvSpPr/>
            <p:nvPr userDrawn="1"/>
          </p:nvSpPr>
          <p:spPr>
            <a:xfrm rot="311611">
              <a:off x="6538256" y="577618"/>
              <a:ext cx="1056022" cy="927678"/>
            </a:xfrm>
            <a:custGeom>
              <a:avLst/>
              <a:gdLst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3399 w 1053803"/>
                <a:gd name="connsiteY0" fmla="*/ 234471 h 897745"/>
                <a:gd name="connsiteX1" fmla="*/ 798987 w 1053803"/>
                <a:gd name="connsiteY1" fmla="*/ 142396 h 897745"/>
                <a:gd name="connsiteX2" fmla="*/ 1040287 w 1053803"/>
                <a:gd name="connsiteY2" fmla="*/ 334484 h 897745"/>
                <a:gd name="connsiteX3" fmla="*/ 956149 w 1053803"/>
                <a:gd name="connsiteY3" fmla="*/ 629759 h 897745"/>
                <a:gd name="connsiteX4" fmla="*/ 402112 w 1053803"/>
                <a:gd name="connsiteY4" fmla="*/ 828196 h 897745"/>
                <a:gd name="connsiteX5" fmla="*/ 349724 w 1053803"/>
                <a:gd name="connsiteY5" fmla="*/ 894871 h 897745"/>
                <a:gd name="connsiteX6" fmla="*/ 290987 w 1053803"/>
                <a:gd name="connsiteY6" fmla="*/ 747234 h 897745"/>
                <a:gd name="connsiteX7" fmla="*/ 68737 w 1053803"/>
                <a:gd name="connsiteY7" fmla="*/ 482121 h 897745"/>
                <a:gd name="connsiteX8" fmla="*/ 3649 w 1053803"/>
                <a:gd name="connsiteY8" fmla="*/ 220184 h 897745"/>
                <a:gd name="connsiteX9" fmla="*/ 157637 w 1053803"/>
                <a:gd name="connsiteY9" fmla="*/ 15396 h 897745"/>
                <a:gd name="connsiteX10" fmla="*/ 437037 w 1053803"/>
                <a:gd name="connsiteY10" fmla="*/ 39209 h 897745"/>
                <a:gd name="connsiteX11" fmla="*/ 543399 w 1053803"/>
                <a:gd name="connsiteY11" fmla="*/ 234471 h 897745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62456 h 925730"/>
                <a:gd name="connsiteX1" fmla="*/ 798987 w 1053803"/>
                <a:gd name="connsiteY1" fmla="*/ 170381 h 925730"/>
                <a:gd name="connsiteX2" fmla="*/ 1040287 w 1053803"/>
                <a:gd name="connsiteY2" fmla="*/ 362469 h 925730"/>
                <a:gd name="connsiteX3" fmla="*/ 956149 w 1053803"/>
                <a:gd name="connsiteY3" fmla="*/ 657744 h 925730"/>
                <a:gd name="connsiteX4" fmla="*/ 402112 w 1053803"/>
                <a:gd name="connsiteY4" fmla="*/ 856181 h 925730"/>
                <a:gd name="connsiteX5" fmla="*/ 349724 w 1053803"/>
                <a:gd name="connsiteY5" fmla="*/ 922856 h 925730"/>
                <a:gd name="connsiteX6" fmla="*/ 290987 w 1053803"/>
                <a:gd name="connsiteY6" fmla="*/ 775219 h 925730"/>
                <a:gd name="connsiteX7" fmla="*/ 68737 w 1053803"/>
                <a:gd name="connsiteY7" fmla="*/ 510106 h 925730"/>
                <a:gd name="connsiteX8" fmla="*/ 3649 w 1053803"/>
                <a:gd name="connsiteY8" fmla="*/ 248169 h 925730"/>
                <a:gd name="connsiteX9" fmla="*/ 157637 w 1053803"/>
                <a:gd name="connsiteY9" fmla="*/ 43381 h 925730"/>
                <a:gd name="connsiteX10" fmla="*/ 434019 w 1053803"/>
                <a:gd name="connsiteY10" fmla="*/ 27147 h 925730"/>
                <a:gd name="connsiteX11" fmla="*/ 543399 w 1053803"/>
                <a:gd name="connsiteY11" fmla="*/ 262456 h 9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3803" h="925730">
                  <a:moveTo>
                    <a:pt x="543399" y="262456"/>
                  </a:moveTo>
                  <a:cubicBezTo>
                    <a:pt x="604227" y="286328"/>
                    <a:pt x="697123" y="179112"/>
                    <a:pt x="798987" y="170381"/>
                  </a:cubicBezTo>
                  <a:cubicBezTo>
                    <a:pt x="900851" y="161650"/>
                    <a:pt x="1014093" y="281242"/>
                    <a:pt x="1040287" y="362469"/>
                  </a:cubicBezTo>
                  <a:cubicBezTo>
                    <a:pt x="1066481" y="443696"/>
                    <a:pt x="1062511" y="575459"/>
                    <a:pt x="956149" y="657744"/>
                  </a:cubicBezTo>
                  <a:cubicBezTo>
                    <a:pt x="849787" y="740029"/>
                    <a:pt x="503183" y="811996"/>
                    <a:pt x="402112" y="856181"/>
                  </a:cubicBezTo>
                  <a:cubicBezTo>
                    <a:pt x="301041" y="900366"/>
                    <a:pt x="368245" y="936350"/>
                    <a:pt x="349724" y="922856"/>
                  </a:cubicBezTo>
                  <a:cubicBezTo>
                    <a:pt x="331203" y="909362"/>
                    <a:pt x="337818" y="844011"/>
                    <a:pt x="290987" y="775219"/>
                  </a:cubicBezTo>
                  <a:cubicBezTo>
                    <a:pt x="244156" y="706427"/>
                    <a:pt x="116627" y="597948"/>
                    <a:pt x="68737" y="510106"/>
                  </a:cubicBezTo>
                  <a:cubicBezTo>
                    <a:pt x="20847" y="422264"/>
                    <a:pt x="-11168" y="325957"/>
                    <a:pt x="3649" y="248169"/>
                  </a:cubicBezTo>
                  <a:cubicBezTo>
                    <a:pt x="18466" y="170381"/>
                    <a:pt x="85406" y="73543"/>
                    <a:pt x="157637" y="43381"/>
                  </a:cubicBezTo>
                  <a:cubicBezTo>
                    <a:pt x="244156" y="-13768"/>
                    <a:pt x="369725" y="-9366"/>
                    <a:pt x="434019" y="27147"/>
                  </a:cubicBezTo>
                  <a:cubicBezTo>
                    <a:pt x="498313" y="63660"/>
                    <a:pt x="482571" y="238584"/>
                    <a:pt x="543399" y="2624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blurRad="444500" dist="1397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C5BAC51-1F0E-05D1-9560-6953B964F5CC}"/>
                </a:ext>
              </a:extLst>
            </p:cNvPr>
            <p:cNvSpPr/>
            <p:nvPr userDrawn="1"/>
          </p:nvSpPr>
          <p:spPr>
            <a:xfrm rot="1256259">
              <a:off x="5265979" y="209541"/>
              <a:ext cx="1894022" cy="1663832"/>
            </a:xfrm>
            <a:custGeom>
              <a:avLst/>
              <a:gdLst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3399 w 1053803"/>
                <a:gd name="connsiteY0" fmla="*/ 234471 h 897745"/>
                <a:gd name="connsiteX1" fmla="*/ 798987 w 1053803"/>
                <a:gd name="connsiteY1" fmla="*/ 142396 h 897745"/>
                <a:gd name="connsiteX2" fmla="*/ 1040287 w 1053803"/>
                <a:gd name="connsiteY2" fmla="*/ 334484 h 897745"/>
                <a:gd name="connsiteX3" fmla="*/ 956149 w 1053803"/>
                <a:gd name="connsiteY3" fmla="*/ 629759 h 897745"/>
                <a:gd name="connsiteX4" fmla="*/ 402112 w 1053803"/>
                <a:gd name="connsiteY4" fmla="*/ 828196 h 897745"/>
                <a:gd name="connsiteX5" fmla="*/ 349724 w 1053803"/>
                <a:gd name="connsiteY5" fmla="*/ 894871 h 897745"/>
                <a:gd name="connsiteX6" fmla="*/ 290987 w 1053803"/>
                <a:gd name="connsiteY6" fmla="*/ 747234 h 897745"/>
                <a:gd name="connsiteX7" fmla="*/ 68737 w 1053803"/>
                <a:gd name="connsiteY7" fmla="*/ 482121 h 897745"/>
                <a:gd name="connsiteX8" fmla="*/ 3649 w 1053803"/>
                <a:gd name="connsiteY8" fmla="*/ 220184 h 897745"/>
                <a:gd name="connsiteX9" fmla="*/ 157637 w 1053803"/>
                <a:gd name="connsiteY9" fmla="*/ 15396 h 897745"/>
                <a:gd name="connsiteX10" fmla="*/ 437037 w 1053803"/>
                <a:gd name="connsiteY10" fmla="*/ 39209 h 897745"/>
                <a:gd name="connsiteX11" fmla="*/ 543399 w 1053803"/>
                <a:gd name="connsiteY11" fmla="*/ 234471 h 897745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62456 h 925730"/>
                <a:gd name="connsiteX1" fmla="*/ 798987 w 1053803"/>
                <a:gd name="connsiteY1" fmla="*/ 170381 h 925730"/>
                <a:gd name="connsiteX2" fmla="*/ 1040287 w 1053803"/>
                <a:gd name="connsiteY2" fmla="*/ 362469 h 925730"/>
                <a:gd name="connsiteX3" fmla="*/ 956149 w 1053803"/>
                <a:gd name="connsiteY3" fmla="*/ 657744 h 925730"/>
                <a:gd name="connsiteX4" fmla="*/ 402112 w 1053803"/>
                <a:gd name="connsiteY4" fmla="*/ 856181 h 925730"/>
                <a:gd name="connsiteX5" fmla="*/ 349724 w 1053803"/>
                <a:gd name="connsiteY5" fmla="*/ 922856 h 925730"/>
                <a:gd name="connsiteX6" fmla="*/ 290987 w 1053803"/>
                <a:gd name="connsiteY6" fmla="*/ 775219 h 925730"/>
                <a:gd name="connsiteX7" fmla="*/ 68737 w 1053803"/>
                <a:gd name="connsiteY7" fmla="*/ 510106 h 925730"/>
                <a:gd name="connsiteX8" fmla="*/ 3649 w 1053803"/>
                <a:gd name="connsiteY8" fmla="*/ 248169 h 925730"/>
                <a:gd name="connsiteX9" fmla="*/ 157637 w 1053803"/>
                <a:gd name="connsiteY9" fmla="*/ 43381 h 925730"/>
                <a:gd name="connsiteX10" fmla="*/ 434019 w 1053803"/>
                <a:gd name="connsiteY10" fmla="*/ 27147 h 925730"/>
                <a:gd name="connsiteX11" fmla="*/ 543399 w 1053803"/>
                <a:gd name="connsiteY11" fmla="*/ 262456 h 9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3803" h="925730">
                  <a:moveTo>
                    <a:pt x="543399" y="262456"/>
                  </a:moveTo>
                  <a:cubicBezTo>
                    <a:pt x="604227" y="286328"/>
                    <a:pt x="697123" y="179112"/>
                    <a:pt x="798987" y="170381"/>
                  </a:cubicBezTo>
                  <a:cubicBezTo>
                    <a:pt x="900851" y="161650"/>
                    <a:pt x="1014093" y="281242"/>
                    <a:pt x="1040287" y="362469"/>
                  </a:cubicBezTo>
                  <a:cubicBezTo>
                    <a:pt x="1066481" y="443696"/>
                    <a:pt x="1062511" y="575459"/>
                    <a:pt x="956149" y="657744"/>
                  </a:cubicBezTo>
                  <a:cubicBezTo>
                    <a:pt x="849787" y="740029"/>
                    <a:pt x="503183" y="811996"/>
                    <a:pt x="402112" y="856181"/>
                  </a:cubicBezTo>
                  <a:cubicBezTo>
                    <a:pt x="301041" y="900366"/>
                    <a:pt x="368245" y="936350"/>
                    <a:pt x="349724" y="922856"/>
                  </a:cubicBezTo>
                  <a:cubicBezTo>
                    <a:pt x="331203" y="909362"/>
                    <a:pt x="337818" y="844011"/>
                    <a:pt x="290987" y="775219"/>
                  </a:cubicBezTo>
                  <a:cubicBezTo>
                    <a:pt x="244156" y="706427"/>
                    <a:pt x="116627" y="597948"/>
                    <a:pt x="68737" y="510106"/>
                  </a:cubicBezTo>
                  <a:cubicBezTo>
                    <a:pt x="20847" y="422264"/>
                    <a:pt x="-11168" y="325957"/>
                    <a:pt x="3649" y="248169"/>
                  </a:cubicBezTo>
                  <a:cubicBezTo>
                    <a:pt x="18466" y="170381"/>
                    <a:pt x="85406" y="73543"/>
                    <a:pt x="157637" y="43381"/>
                  </a:cubicBezTo>
                  <a:cubicBezTo>
                    <a:pt x="244156" y="-13768"/>
                    <a:pt x="369725" y="-9366"/>
                    <a:pt x="434019" y="27147"/>
                  </a:cubicBezTo>
                  <a:cubicBezTo>
                    <a:pt x="498313" y="63660"/>
                    <a:pt x="482571" y="238584"/>
                    <a:pt x="543399" y="2624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blurRad="444500" dist="1397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435CE9C9-60CE-AE4D-3739-D8F00E3D5E8A}"/>
                </a:ext>
              </a:extLst>
            </p:cNvPr>
            <p:cNvGrpSpPr/>
            <p:nvPr userDrawn="1"/>
          </p:nvGrpSpPr>
          <p:grpSpPr>
            <a:xfrm>
              <a:off x="5178854" y="1239216"/>
              <a:ext cx="313594" cy="311972"/>
              <a:chOff x="3758954" y="-321733"/>
              <a:chExt cx="1727225" cy="1718293"/>
            </a:xfrm>
          </p:grpSpPr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EDBB5AFE-D15B-49CA-BBEC-1487CA70F129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05835B53-B828-3694-7C1A-34E2E7F368D6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58AE6D60-391E-09EA-3A64-F33CC993CA16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0715CCF6-8580-C9F7-E913-3C02F1A6A62B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E6E6B501-57C2-C1D2-A05E-4C5C7DF93E07}"/>
                </a:ext>
              </a:extLst>
            </p:cNvPr>
            <p:cNvGrpSpPr/>
            <p:nvPr userDrawn="1"/>
          </p:nvGrpSpPr>
          <p:grpSpPr>
            <a:xfrm>
              <a:off x="7198948" y="885471"/>
              <a:ext cx="313594" cy="311972"/>
              <a:chOff x="3758954" y="-321733"/>
              <a:chExt cx="1727225" cy="1718293"/>
            </a:xfrm>
          </p:grpSpPr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58394BDD-1824-3FBC-4B3D-66E403078141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0672D92A-34D9-02CD-2B1B-7F36E082E547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64FF53B0-83C0-B9CA-6E8A-4EA95F471018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D7B1990B-F8B7-0785-F337-E3B04C20DE75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FC981D97-E2F7-45B3-AF7C-2045E5D15460}"/>
                </a:ext>
              </a:extLst>
            </p:cNvPr>
            <p:cNvGrpSpPr/>
            <p:nvPr userDrawn="1"/>
          </p:nvGrpSpPr>
          <p:grpSpPr>
            <a:xfrm>
              <a:off x="5635974" y="575505"/>
              <a:ext cx="1053803" cy="925730"/>
              <a:chOff x="5702688" y="618371"/>
              <a:chExt cx="1053803" cy="925730"/>
            </a:xfrm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4FE950D4-336D-2DCF-A201-421418C81C6E}"/>
                  </a:ext>
                </a:extLst>
              </p:cNvPr>
              <p:cNvSpPr/>
              <p:nvPr userDrawn="1"/>
            </p:nvSpPr>
            <p:spPr>
              <a:xfrm rot="1168553">
                <a:off x="5702688" y="618371"/>
                <a:ext cx="1053803" cy="925730"/>
              </a:xfrm>
              <a:custGeom>
                <a:avLst/>
                <a:gdLst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3399 w 1053803"/>
                  <a:gd name="connsiteY0" fmla="*/ 234471 h 897745"/>
                  <a:gd name="connsiteX1" fmla="*/ 798987 w 1053803"/>
                  <a:gd name="connsiteY1" fmla="*/ 142396 h 897745"/>
                  <a:gd name="connsiteX2" fmla="*/ 1040287 w 1053803"/>
                  <a:gd name="connsiteY2" fmla="*/ 334484 h 897745"/>
                  <a:gd name="connsiteX3" fmla="*/ 956149 w 1053803"/>
                  <a:gd name="connsiteY3" fmla="*/ 629759 h 897745"/>
                  <a:gd name="connsiteX4" fmla="*/ 402112 w 1053803"/>
                  <a:gd name="connsiteY4" fmla="*/ 828196 h 897745"/>
                  <a:gd name="connsiteX5" fmla="*/ 349724 w 1053803"/>
                  <a:gd name="connsiteY5" fmla="*/ 894871 h 897745"/>
                  <a:gd name="connsiteX6" fmla="*/ 290987 w 1053803"/>
                  <a:gd name="connsiteY6" fmla="*/ 747234 h 897745"/>
                  <a:gd name="connsiteX7" fmla="*/ 68737 w 1053803"/>
                  <a:gd name="connsiteY7" fmla="*/ 482121 h 897745"/>
                  <a:gd name="connsiteX8" fmla="*/ 3649 w 1053803"/>
                  <a:gd name="connsiteY8" fmla="*/ 220184 h 897745"/>
                  <a:gd name="connsiteX9" fmla="*/ 157637 w 1053803"/>
                  <a:gd name="connsiteY9" fmla="*/ 15396 h 897745"/>
                  <a:gd name="connsiteX10" fmla="*/ 437037 w 1053803"/>
                  <a:gd name="connsiteY10" fmla="*/ 39209 h 897745"/>
                  <a:gd name="connsiteX11" fmla="*/ 543399 w 1053803"/>
                  <a:gd name="connsiteY11" fmla="*/ 234471 h 897745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62456 h 925730"/>
                  <a:gd name="connsiteX1" fmla="*/ 798987 w 1053803"/>
                  <a:gd name="connsiteY1" fmla="*/ 170381 h 925730"/>
                  <a:gd name="connsiteX2" fmla="*/ 1040287 w 1053803"/>
                  <a:gd name="connsiteY2" fmla="*/ 362469 h 925730"/>
                  <a:gd name="connsiteX3" fmla="*/ 956149 w 1053803"/>
                  <a:gd name="connsiteY3" fmla="*/ 657744 h 925730"/>
                  <a:gd name="connsiteX4" fmla="*/ 402112 w 1053803"/>
                  <a:gd name="connsiteY4" fmla="*/ 856181 h 925730"/>
                  <a:gd name="connsiteX5" fmla="*/ 349724 w 1053803"/>
                  <a:gd name="connsiteY5" fmla="*/ 922856 h 925730"/>
                  <a:gd name="connsiteX6" fmla="*/ 290987 w 1053803"/>
                  <a:gd name="connsiteY6" fmla="*/ 775219 h 925730"/>
                  <a:gd name="connsiteX7" fmla="*/ 68737 w 1053803"/>
                  <a:gd name="connsiteY7" fmla="*/ 510106 h 925730"/>
                  <a:gd name="connsiteX8" fmla="*/ 3649 w 1053803"/>
                  <a:gd name="connsiteY8" fmla="*/ 248169 h 925730"/>
                  <a:gd name="connsiteX9" fmla="*/ 157637 w 1053803"/>
                  <a:gd name="connsiteY9" fmla="*/ 43381 h 925730"/>
                  <a:gd name="connsiteX10" fmla="*/ 434019 w 1053803"/>
                  <a:gd name="connsiteY10" fmla="*/ 27147 h 925730"/>
                  <a:gd name="connsiteX11" fmla="*/ 543399 w 1053803"/>
                  <a:gd name="connsiteY11" fmla="*/ 262456 h 9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3803" h="925730">
                    <a:moveTo>
                      <a:pt x="543399" y="262456"/>
                    </a:moveTo>
                    <a:cubicBezTo>
                      <a:pt x="604227" y="286328"/>
                      <a:pt x="697123" y="179112"/>
                      <a:pt x="798987" y="170381"/>
                    </a:cubicBezTo>
                    <a:cubicBezTo>
                      <a:pt x="900851" y="161650"/>
                      <a:pt x="1014093" y="281242"/>
                      <a:pt x="1040287" y="362469"/>
                    </a:cubicBezTo>
                    <a:cubicBezTo>
                      <a:pt x="1066481" y="443696"/>
                      <a:pt x="1062511" y="575459"/>
                      <a:pt x="956149" y="657744"/>
                    </a:cubicBezTo>
                    <a:cubicBezTo>
                      <a:pt x="849787" y="740029"/>
                      <a:pt x="503183" y="811996"/>
                      <a:pt x="402112" y="856181"/>
                    </a:cubicBezTo>
                    <a:cubicBezTo>
                      <a:pt x="301041" y="900366"/>
                      <a:pt x="368245" y="936350"/>
                      <a:pt x="349724" y="922856"/>
                    </a:cubicBezTo>
                    <a:cubicBezTo>
                      <a:pt x="331203" y="909362"/>
                      <a:pt x="337818" y="844011"/>
                      <a:pt x="290987" y="775219"/>
                    </a:cubicBezTo>
                    <a:cubicBezTo>
                      <a:pt x="244156" y="706427"/>
                      <a:pt x="116627" y="597948"/>
                      <a:pt x="68737" y="510106"/>
                    </a:cubicBezTo>
                    <a:cubicBezTo>
                      <a:pt x="20847" y="422264"/>
                      <a:pt x="-11168" y="325957"/>
                      <a:pt x="3649" y="248169"/>
                    </a:cubicBezTo>
                    <a:cubicBezTo>
                      <a:pt x="18466" y="170381"/>
                      <a:pt x="85406" y="73543"/>
                      <a:pt x="157637" y="43381"/>
                    </a:cubicBezTo>
                    <a:cubicBezTo>
                      <a:pt x="244156" y="-13768"/>
                      <a:pt x="369725" y="-9366"/>
                      <a:pt x="434019" y="27147"/>
                    </a:cubicBezTo>
                    <a:cubicBezTo>
                      <a:pt x="498313" y="63660"/>
                      <a:pt x="482571" y="238584"/>
                      <a:pt x="543399" y="2624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9E713B7F-3C30-C214-05DC-348B45F98F8F}"/>
                  </a:ext>
                </a:extLst>
              </p:cNvPr>
              <p:cNvSpPr/>
              <p:nvPr userDrawn="1"/>
            </p:nvSpPr>
            <p:spPr>
              <a:xfrm rot="723351" flipH="1" flipV="1">
                <a:off x="6010351" y="896263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7A72568B-627C-BEFE-D5B6-7EADD3559FDB}"/>
                  </a:ext>
                </a:extLst>
              </p:cNvPr>
              <p:cNvSpPr/>
              <p:nvPr userDrawn="1"/>
            </p:nvSpPr>
            <p:spPr>
              <a:xfrm rot="1434728" flipH="1" flipV="1">
                <a:off x="6299275" y="1015325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B78FB7F8-A751-2D5A-5631-0690F50EE7E6}"/>
                  </a:ext>
                </a:extLst>
              </p:cNvPr>
              <p:cNvSpPr/>
              <p:nvPr userDrawn="1"/>
            </p:nvSpPr>
            <p:spPr>
              <a:xfrm rot="1150385">
                <a:off x="5975768" y="1176040"/>
                <a:ext cx="272100" cy="108578"/>
              </a:xfrm>
              <a:custGeom>
                <a:avLst/>
                <a:gdLst>
                  <a:gd name="connsiteX0" fmla="*/ 0 w 168182"/>
                  <a:gd name="connsiteY0" fmla="*/ 0 h 41940"/>
                  <a:gd name="connsiteX1" fmla="*/ 60325 w 168182"/>
                  <a:gd name="connsiteY1" fmla="*/ 41275 h 41940"/>
                  <a:gd name="connsiteX2" fmla="*/ 157162 w 168182"/>
                  <a:gd name="connsiteY2" fmla="*/ 23813 h 41940"/>
                  <a:gd name="connsiteX3" fmla="*/ 161925 w 168182"/>
                  <a:gd name="connsiteY3" fmla="*/ 1588 h 41940"/>
                  <a:gd name="connsiteX0" fmla="*/ 0 w 166693"/>
                  <a:gd name="connsiteY0" fmla="*/ 0 h 46335"/>
                  <a:gd name="connsiteX1" fmla="*/ 60325 w 166693"/>
                  <a:gd name="connsiteY1" fmla="*/ 41275 h 46335"/>
                  <a:gd name="connsiteX2" fmla="*/ 153987 w 166693"/>
                  <a:gd name="connsiteY2" fmla="*/ 41275 h 46335"/>
                  <a:gd name="connsiteX3" fmla="*/ 161925 w 166693"/>
                  <a:gd name="connsiteY3" fmla="*/ 1588 h 46335"/>
                  <a:gd name="connsiteX0" fmla="*/ 0 w 166693"/>
                  <a:gd name="connsiteY0" fmla="*/ 0 h 55930"/>
                  <a:gd name="connsiteX1" fmla="*/ 52388 w 166693"/>
                  <a:gd name="connsiteY1" fmla="*/ 53975 h 55930"/>
                  <a:gd name="connsiteX2" fmla="*/ 153987 w 166693"/>
                  <a:gd name="connsiteY2" fmla="*/ 41275 h 55930"/>
                  <a:gd name="connsiteX3" fmla="*/ 161925 w 166693"/>
                  <a:gd name="connsiteY3" fmla="*/ 1588 h 55930"/>
                  <a:gd name="connsiteX0" fmla="*/ 0 w 173670"/>
                  <a:gd name="connsiteY0" fmla="*/ 3174 h 59104"/>
                  <a:gd name="connsiteX1" fmla="*/ 52388 w 173670"/>
                  <a:gd name="connsiteY1" fmla="*/ 57149 h 59104"/>
                  <a:gd name="connsiteX2" fmla="*/ 153987 w 173670"/>
                  <a:gd name="connsiteY2" fmla="*/ 44449 h 59104"/>
                  <a:gd name="connsiteX3" fmla="*/ 171450 w 173670"/>
                  <a:gd name="connsiteY3" fmla="*/ 0 h 59104"/>
                  <a:gd name="connsiteX0" fmla="*/ 0 w 173266"/>
                  <a:gd name="connsiteY0" fmla="*/ 3174 h 61030"/>
                  <a:gd name="connsiteX1" fmla="*/ 52388 w 173266"/>
                  <a:gd name="connsiteY1" fmla="*/ 57149 h 61030"/>
                  <a:gd name="connsiteX2" fmla="*/ 150812 w 173266"/>
                  <a:gd name="connsiteY2" fmla="*/ 52387 h 61030"/>
                  <a:gd name="connsiteX3" fmla="*/ 171450 w 173266"/>
                  <a:gd name="connsiteY3" fmla="*/ 0 h 61030"/>
                  <a:gd name="connsiteX0" fmla="*/ 0 w 173266"/>
                  <a:gd name="connsiteY0" fmla="*/ 3174 h 66169"/>
                  <a:gd name="connsiteX1" fmla="*/ 46038 w 173266"/>
                  <a:gd name="connsiteY1" fmla="*/ 63499 h 66169"/>
                  <a:gd name="connsiteX2" fmla="*/ 150812 w 173266"/>
                  <a:gd name="connsiteY2" fmla="*/ 52387 h 66169"/>
                  <a:gd name="connsiteX3" fmla="*/ 171450 w 173266"/>
                  <a:gd name="connsiteY3" fmla="*/ 0 h 66169"/>
                  <a:gd name="connsiteX0" fmla="*/ 0 w 173109"/>
                  <a:gd name="connsiteY0" fmla="*/ 3174 h 69077"/>
                  <a:gd name="connsiteX1" fmla="*/ 46038 w 173109"/>
                  <a:gd name="connsiteY1" fmla="*/ 63499 h 69077"/>
                  <a:gd name="connsiteX2" fmla="*/ 149225 w 173109"/>
                  <a:gd name="connsiteY2" fmla="*/ 61912 h 69077"/>
                  <a:gd name="connsiteX3" fmla="*/ 171450 w 173109"/>
                  <a:gd name="connsiteY3" fmla="*/ 0 h 6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9" h="69077">
                    <a:moveTo>
                      <a:pt x="0" y="3174"/>
                    </a:moveTo>
                    <a:cubicBezTo>
                      <a:pt x="17065" y="21827"/>
                      <a:pt x="21167" y="53709"/>
                      <a:pt x="46038" y="63499"/>
                    </a:cubicBezTo>
                    <a:cubicBezTo>
                      <a:pt x="70909" y="73289"/>
                      <a:pt x="132292" y="68527"/>
                      <a:pt x="149225" y="61912"/>
                    </a:cubicBezTo>
                    <a:cubicBezTo>
                      <a:pt x="166158" y="55298"/>
                      <a:pt x="177535" y="7805"/>
                      <a:pt x="171450" y="0"/>
                    </a:cubicBezTo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08EB5240-EE71-F350-C410-D13572319A05}"/>
                </a:ext>
              </a:extLst>
            </p:cNvPr>
            <p:cNvGrpSpPr/>
            <p:nvPr userDrawn="1"/>
          </p:nvGrpSpPr>
          <p:grpSpPr>
            <a:xfrm>
              <a:off x="10369099" y="5493027"/>
              <a:ext cx="313594" cy="311972"/>
              <a:chOff x="3758954" y="-321733"/>
              <a:chExt cx="1727225" cy="1718293"/>
            </a:xfrm>
          </p:grpSpPr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EAE34AF7-E2BE-0425-B004-A318AE2FD135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90A3C9D4-8166-1DB2-37F9-65100058576E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BD94E932-7B15-25CB-E6E0-9227029E5C77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1188D682-3F06-B179-BAD2-C34EF0D37316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411E597B-3FFE-7ACB-651A-B1DE7B1978E4}"/>
                </a:ext>
              </a:extLst>
            </p:cNvPr>
            <p:cNvGrpSpPr/>
            <p:nvPr userDrawn="1"/>
          </p:nvGrpSpPr>
          <p:grpSpPr>
            <a:xfrm>
              <a:off x="1140538" y="1857592"/>
              <a:ext cx="313594" cy="311972"/>
              <a:chOff x="3758954" y="-321733"/>
              <a:chExt cx="1727225" cy="1718293"/>
            </a:xfrm>
          </p:grpSpPr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5CEDCD0A-AEBC-83F0-BA97-F4B7C5E50034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8A9478B1-F251-F8AB-2E5E-D7621EE88AF2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4CAFE594-EA99-AD20-C331-52E2E6F929D2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CC1BD9C6-A047-F40D-57D4-E4AB8790B390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6D27A1C9-534C-0F11-D08E-BE4114ADE0D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353678" y="2421079"/>
            <a:ext cx="9472024" cy="84657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6000" b="1">
                <a:gradFill>
                  <a:gsLst>
                    <a:gs pos="100000">
                      <a:schemeClr val="accent2"/>
                    </a:gs>
                    <a:gs pos="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zh-CN" altLang="en-US" dirty="0"/>
              <a:t>幼儿心理教育</a:t>
            </a:r>
            <a:r>
              <a:rPr lang="en-US" altLang="zh-CN" dirty="0"/>
              <a:t>PPT</a:t>
            </a:r>
            <a:r>
              <a:rPr lang="zh-CN" altLang="en-US" dirty="0"/>
              <a:t>模版</a:t>
            </a:r>
          </a:p>
        </p:txBody>
      </p:sp>
      <p:sp>
        <p:nvSpPr>
          <p:cNvPr id="13" name="文本占位符 10">
            <a:extLst>
              <a:ext uri="{FF2B5EF4-FFF2-40B4-BE49-F238E27FC236}">
                <a16:creationId xmlns:a16="http://schemas.microsoft.com/office/drawing/2014/main" id="{33DBB8F9-7649-5B45-DDAC-0C5F8F1D3EF3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445262" y="3277674"/>
            <a:ext cx="7288855" cy="3386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OPPOSans M" panose="00020600040101010101" pitchFamily="18" charset="-122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en-US" altLang="zh-CN" dirty="0"/>
              <a:t>Yellow early childhood education PPT template</a:t>
            </a:r>
          </a:p>
        </p:txBody>
      </p:sp>
      <p:sp>
        <p:nvSpPr>
          <p:cNvPr id="14" name="文本占位符 10">
            <a:extLst>
              <a:ext uri="{FF2B5EF4-FFF2-40B4-BE49-F238E27FC236}">
                <a16:creationId xmlns:a16="http://schemas.microsoft.com/office/drawing/2014/main" id="{BAA4101D-1915-86AD-EFDB-0EE7324F91F1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4428409" y="4390162"/>
            <a:ext cx="1231106" cy="2215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600">
                <a:solidFill>
                  <a:srgbClr val="FFFFFF"/>
                </a:solidFill>
                <a:latin typeface="+mn-lt"/>
                <a:ea typeface="+mn-ea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zh-CN" altLang="en-US" dirty="0"/>
              <a:t>演讲人：染九</a:t>
            </a:r>
          </a:p>
        </p:txBody>
      </p:sp>
      <p:sp>
        <p:nvSpPr>
          <p:cNvPr id="23" name="文本占位符 10">
            <a:extLst>
              <a:ext uri="{FF2B5EF4-FFF2-40B4-BE49-F238E27FC236}">
                <a16:creationId xmlns:a16="http://schemas.microsoft.com/office/drawing/2014/main" id="{8E7E9FDA-DD05-8096-5A96-DCE3AE13E41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034128" y="4390162"/>
            <a:ext cx="1721626" cy="2215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600">
                <a:solidFill>
                  <a:srgbClr val="FFFFFF"/>
                </a:solidFill>
                <a:latin typeface="+mn-lt"/>
                <a:ea typeface="+mn-ea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20XX.XX.XX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1332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9B8D4ACA-AE36-B7A1-5F1F-F2764B25CAFF}"/>
              </a:ext>
            </a:extLst>
          </p:cNvPr>
          <p:cNvSpPr/>
          <p:nvPr userDrawn="1"/>
        </p:nvSpPr>
        <p:spPr>
          <a:xfrm rot="5400000">
            <a:off x="3229769" y="-2104230"/>
            <a:ext cx="5732462" cy="12191999"/>
          </a:xfrm>
          <a:custGeom>
            <a:avLst/>
            <a:gdLst>
              <a:gd name="connsiteX0" fmla="*/ 2961464 w 5732462"/>
              <a:gd name="connsiteY0" fmla="*/ 12191999 h 12191999"/>
              <a:gd name="connsiteX1" fmla="*/ 2968095 w 5732462"/>
              <a:gd name="connsiteY1" fmla="*/ 12116757 h 12191999"/>
              <a:gd name="connsiteX2" fmla="*/ 3240973 w 5732462"/>
              <a:gd name="connsiteY2" fmla="*/ 11251829 h 12191999"/>
              <a:gd name="connsiteX3" fmla="*/ 4219605 w 5732462"/>
              <a:gd name="connsiteY3" fmla="*/ 9343625 h 12191999"/>
              <a:gd name="connsiteX4" fmla="*/ 4920441 w 5732462"/>
              <a:gd name="connsiteY4" fmla="*/ 5448885 h 12191999"/>
              <a:gd name="connsiteX5" fmla="*/ 4376488 w 5732462"/>
              <a:gd name="connsiteY5" fmla="*/ 1272417 h 12191999"/>
              <a:gd name="connsiteX6" fmla="*/ 3044849 w 5732462"/>
              <a:gd name="connsiteY6" fmla="*/ 917 h 12191999"/>
              <a:gd name="connsiteX7" fmla="*/ 3045003 w 5732462"/>
              <a:gd name="connsiteY7" fmla="*/ 0 h 12191999"/>
              <a:gd name="connsiteX8" fmla="*/ 5732462 w 5732462"/>
              <a:gd name="connsiteY8" fmla="*/ 0 h 12191999"/>
              <a:gd name="connsiteX9" fmla="*/ 5732462 w 5732462"/>
              <a:gd name="connsiteY9" fmla="*/ 12191999 h 12191999"/>
              <a:gd name="connsiteX10" fmla="*/ 0 w 5732462"/>
              <a:gd name="connsiteY10" fmla="*/ 12191999 h 12191999"/>
              <a:gd name="connsiteX11" fmla="*/ 0 w 5732462"/>
              <a:gd name="connsiteY11" fmla="*/ 0 h 12191999"/>
              <a:gd name="connsiteX12" fmla="*/ 49 w 5732462"/>
              <a:gd name="connsiteY12" fmla="*/ 0 h 12191999"/>
              <a:gd name="connsiteX13" fmla="*/ 1 w 5732462"/>
              <a:gd name="connsiteY13" fmla="*/ 1 h 12191999"/>
              <a:gd name="connsiteX14" fmla="*/ 1 w 5732462"/>
              <a:gd name="connsiteY14" fmla="*/ 121919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32462" h="12191999">
                <a:moveTo>
                  <a:pt x="2961464" y="12191999"/>
                </a:moveTo>
                <a:lnTo>
                  <a:pt x="2968095" y="12116757"/>
                </a:lnTo>
                <a:cubicBezTo>
                  <a:pt x="3033581" y="11500121"/>
                  <a:pt x="3143677" y="11573692"/>
                  <a:pt x="3240973" y="11251829"/>
                </a:cubicBezTo>
                <a:cubicBezTo>
                  <a:pt x="3709776" y="10777339"/>
                  <a:pt x="4765196" y="10793381"/>
                  <a:pt x="4219605" y="9343625"/>
                </a:cubicBezTo>
                <a:cubicBezTo>
                  <a:pt x="3674014" y="7893868"/>
                  <a:pt x="5719791" y="6082887"/>
                  <a:pt x="4920441" y="5448885"/>
                </a:cubicBezTo>
                <a:cubicBezTo>
                  <a:pt x="4121091" y="4814883"/>
                  <a:pt x="4739892" y="1456508"/>
                  <a:pt x="4376488" y="1272417"/>
                </a:cubicBezTo>
                <a:cubicBezTo>
                  <a:pt x="4013083" y="1088327"/>
                  <a:pt x="3057183" y="110965"/>
                  <a:pt x="3044849" y="917"/>
                </a:cubicBezTo>
                <a:lnTo>
                  <a:pt x="3045003" y="0"/>
                </a:lnTo>
                <a:lnTo>
                  <a:pt x="5732462" y="0"/>
                </a:lnTo>
                <a:lnTo>
                  <a:pt x="5732462" y="12191999"/>
                </a:lnTo>
                <a:close/>
                <a:moveTo>
                  <a:pt x="0" y="12191999"/>
                </a:moveTo>
                <a:lnTo>
                  <a:pt x="0" y="0"/>
                </a:lnTo>
                <a:lnTo>
                  <a:pt x="49" y="0"/>
                </a:lnTo>
                <a:cubicBezTo>
                  <a:pt x="33" y="0"/>
                  <a:pt x="17" y="1"/>
                  <a:pt x="1" y="1"/>
                </a:cubicBezTo>
                <a:lnTo>
                  <a:pt x="1" y="12191999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95300" dist="88900" dir="8100000" algn="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思源黑体 CN Bold" panose="020B0800000000000000" pitchFamily="34" charset="-122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51ABA1BD-397A-AEC9-CAB4-235325719A9E}"/>
              </a:ext>
            </a:extLst>
          </p:cNvPr>
          <p:cNvSpPr/>
          <p:nvPr userDrawn="1"/>
        </p:nvSpPr>
        <p:spPr>
          <a:xfrm rot="5400000">
            <a:off x="3249892" y="-2073031"/>
            <a:ext cx="5681140" cy="12180923"/>
          </a:xfrm>
          <a:custGeom>
            <a:avLst/>
            <a:gdLst>
              <a:gd name="connsiteX0" fmla="*/ 2962440 w 5681140"/>
              <a:gd name="connsiteY0" fmla="*/ 12180923 h 12180923"/>
              <a:gd name="connsiteX1" fmla="*/ 2968095 w 5681140"/>
              <a:gd name="connsiteY1" fmla="*/ 12116757 h 12180923"/>
              <a:gd name="connsiteX2" fmla="*/ 3240973 w 5681140"/>
              <a:gd name="connsiteY2" fmla="*/ 11251829 h 12180923"/>
              <a:gd name="connsiteX3" fmla="*/ 4219605 w 5681140"/>
              <a:gd name="connsiteY3" fmla="*/ 9343625 h 12180923"/>
              <a:gd name="connsiteX4" fmla="*/ 4920441 w 5681140"/>
              <a:gd name="connsiteY4" fmla="*/ 5448885 h 12180923"/>
              <a:gd name="connsiteX5" fmla="*/ 4376488 w 5681140"/>
              <a:gd name="connsiteY5" fmla="*/ 1272417 h 12180923"/>
              <a:gd name="connsiteX6" fmla="*/ 3044849 w 5681140"/>
              <a:gd name="connsiteY6" fmla="*/ 917 h 12180923"/>
              <a:gd name="connsiteX7" fmla="*/ 3045003 w 5681140"/>
              <a:gd name="connsiteY7" fmla="*/ 0 h 12180923"/>
              <a:gd name="connsiteX8" fmla="*/ 5681140 w 5681140"/>
              <a:gd name="connsiteY8" fmla="*/ 0 h 12180923"/>
              <a:gd name="connsiteX9" fmla="*/ 5681140 w 5681140"/>
              <a:gd name="connsiteY9" fmla="*/ 12180923 h 12180923"/>
              <a:gd name="connsiteX10" fmla="*/ 0 w 5681140"/>
              <a:gd name="connsiteY10" fmla="*/ 12180923 h 12180923"/>
              <a:gd name="connsiteX11" fmla="*/ 0 w 5681140"/>
              <a:gd name="connsiteY11" fmla="*/ 0 h 12180923"/>
              <a:gd name="connsiteX12" fmla="*/ 49 w 5681140"/>
              <a:gd name="connsiteY12" fmla="*/ 0 h 12180923"/>
              <a:gd name="connsiteX13" fmla="*/ 1 w 5681140"/>
              <a:gd name="connsiteY13" fmla="*/ 1 h 12180923"/>
              <a:gd name="connsiteX14" fmla="*/ 1 w 5681140"/>
              <a:gd name="connsiteY14" fmla="*/ 12180923 h 1218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81140" h="12180923">
                <a:moveTo>
                  <a:pt x="2962440" y="12180923"/>
                </a:moveTo>
                <a:lnTo>
                  <a:pt x="2968095" y="12116757"/>
                </a:lnTo>
                <a:cubicBezTo>
                  <a:pt x="3033582" y="11500121"/>
                  <a:pt x="3143677" y="11573692"/>
                  <a:pt x="3240973" y="11251829"/>
                </a:cubicBezTo>
                <a:cubicBezTo>
                  <a:pt x="3709776" y="10777339"/>
                  <a:pt x="4765196" y="10793381"/>
                  <a:pt x="4219605" y="9343625"/>
                </a:cubicBezTo>
                <a:cubicBezTo>
                  <a:pt x="3674014" y="7893868"/>
                  <a:pt x="5719791" y="6082887"/>
                  <a:pt x="4920441" y="5448885"/>
                </a:cubicBezTo>
                <a:cubicBezTo>
                  <a:pt x="4121091" y="4814883"/>
                  <a:pt x="4739892" y="1456508"/>
                  <a:pt x="4376488" y="1272417"/>
                </a:cubicBezTo>
                <a:cubicBezTo>
                  <a:pt x="4013083" y="1088327"/>
                  <a:pt x="3057183" y="110965"/>
                  <a:pt x="3044849" y="917"/>
                </a:cubicBezTo>
                <a:lnTo>
                  <a:pt x="3045003" y="0"/>
                </a:lnTo>
                <a:lnTo>
                  <a:pt x="5681140" y="0"/>
                </a:lnTo>
                <a:lnTo>
                  <a:pt x="5681140" y="12180923"/>
                </a:lnTo>
                <a:close/>
                <a:moveTo>
                  <a:pt x="0" y="12180923"/>
                </a:moveTo>
                <a:lnTo>
                  <a:pt x="0" y="0"/>
                </a:lnTo>
                <a:lnTo>
                  <a:pt x="49" y="0"/>
                </a:lnTo>
                <a:cubicBezTo>
                  <a:pt x="33" y="0"/>
                  <a:pt x="17" y="1"/>
                  <a:pt x="1" y="1"/>
                </a:cubicBezTo>
                <a:lnTo>
                  <a:pt x="1" y="12180923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  <a:effectLst>
            <a:outerShdw blurRad="495300" dist="88900" dir="8100000" algn="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思源黑体 CN Bold" panose="020B08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6D28661-B628-930E-2BFF-1E9CCCF8B4E6}"/>
              </a:ext>
            </a:extLst>
          </p:cNvPr>
          <p:cNvGrpSpPr/>
          <p:nvPr userDrawn="1"/>
        </p:nvGrpSpPr>
        <p:grpSpPr>
          <a:xfrm>
            <a:off x="5348552" y="4441363"/>
            <a:ext cx="1590078" cy="2392198"/>
            <a:chOff x="9939654" y="8218980"/>
            <a:chExt cx="1053336" cy="158469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A25B557-9197-A973-8905-9BEF2BD1A5B8}"/>
                </a:ext>
              </a:extLst>
            </p:cNvPr>
            <p:cNvGrpSpPr/>
            <p:nvPr userDrawn="1"/>
          </p:nvGrpSpPr>
          <p:grpSpPr>
            <a:xfrm>
              <a:off x="10136438" y="9051327"/>
              <a:ext cx="787733" cy="752347"/>
              <a:chOff x="18681526" y="7140276"/>
              <a:chExt cx="787733" cy="752347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1E6B7A6-AFBF-943F-0840-B459129DBF30}"/>
                  </a:ext>
                </a:extLst>
              </p:cNvPr>
              <p:cNvSpPr/>
              <p:nvPr userDrawn="1"/>
            </p:nvSpPr>
            <p:spPr>
              <a:xfrm rot="316400" flipH="1">
                <a:off x="18681526" y="7315522"/>
                <a:ext cx="245546" cy="288593"/>
              </a:xfrm>
              <a:custGeom>
                <a:avLst/>
                <a:gdLst>
                  <a:gd name="connsiteX0" fmla="*/ 3409 w 244868"/>
                  <a:gd name="connsiteY0" fmla="*/ 1426 h 278473"/>
                  <a:gd name="connsiteX1" fmla="*/ 244709 w 244868"/>
                  <a:gd name="connsiteY1" fmla="*/ 87151 h 278473"/>
                  <a:gd name="connsiteX2" fmla="*/ 41509 w 244868"/>
                  <a:gd name="connsiteY2" fmla="*/ 277651 h 278473"/>
                  <a:gd name="connsiteX3" fmla="*/ 98659 w 244868"/>
                  <a:gd name="connsiteY3" fmla="*/ 150651 h 278473"/>
                  <a:gd name="connsiteX4" fmla="*/ 3409 w 244868"/>
                  <a:gd name="connsiteY4" fmla="*/ 1426 h 278473"/>
                  <a:gd name="connsiteX0" fmla="*/ 1227 w 242686"/>
                  <a:gd name="connsiteY0" fmla="*/ 284 h 277109"/>
                  <a:gd name="connsiteX1" fmla="*/ 242527 w 242686"/>
                  <a:gd name="connsiteY1" fmla="*/ 86009 h 277109"/>
                  <a:gd name="connsiteX2" fmla="*/ 39327 w 242686"/>
                  <a:gd name="connsiteY2" fmla="*/ 276509 h 277109"/>
                  <a:gd name="connsiteX3" fmla="*/ 144102 w 242686"/>
                  <a:gd name="connsiteY3" fmla="*/ 111409 h 277109"/>
                  <a:gd name="connsiteX4" fmla="*/ 1227 w 242686"/>
                  <a:gd name="connsiteY4" fmla="*/ 284 h 277109"/>
                  <a:gd name="connsiteX0" fmla="*/ 4087 w 245546"/>
                  <a:gd name="connsiteY0" fmla="*/ 11768 h 288593"/>
                  <a:gd name="connsiteX1" fmla="*/ 245387 w 245546"/>
                  <a:gd name="connsiteY1" fmla="*/ 97493 h 288593"/>
                  <a:gd name="connsiteX2" fmla="*/ 42187 w 245546"/>
                  <a:gd name="connsiteY2" fmla="*/ 287993 h 288593"/>
                  <a:gd name="connsiteX3" fmla="*/ 146962 w 245546"/>
                  <a:gd name="connsiteY3" fmla="*/ 122893 h 288593"/>
                  <a:gd name="connsiteX4" fmla="*/ 4087 w 245546"/>
                  <a:gd name="connsiteY4" fmla="*/ 11768 h 288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546" h="288593">
                    <a:moveTo>
                      <a:pt x="4087" y="11768"/>
                    </a:moveTo>
                    <a:cubicBezTo>
                      <a:pt x="36366" y="-30565"/>
                      <a:pt x="239037" y="51455"/>
                      <a:pt x="245387" y="97493"/>
                    </a:cubicBezTo>
                    <a:cubicBezTo>
                      <a:pt x="251737" y="143531"/>
                      <a:pt x="66529" y="277410"/>
                      <a:pt x="42187" y="287993"/>
                    </a:cubicBezTo>
                    <a:cubicBezTo>
                      <a:pt x="17845" y="298576"/>
                      <a:pt x="152783" y="166285"/>
                      <a:pt x="146962" y="122893"/>
                    </a:cubicBezTo>
                    <a:cubicBezTo>
                      <a:pt x="141141" y="79501"/>
                      <a:pt x="-28192" y="54101"/>
                      <a:pt x="4087" y="11768"/>
                    </a:cubicBezTo>
                    <a:close/>
                  </a:path>
                </a:pathLst>
              </a:custGeom>
              <a:solidFill>
                <a:srgbClr val="FDFDCD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BA0C0BF-6F51-BC48-5B93-2664B5C6CCE4}"/>
                  </a:ext>
                </a:extLst>
              </p:cNvPr>
              <p:cNvSpPr/>
              <p:nvPr userDrawn="1"/>
            </p:nvSpPr>
            <p:spPr>
              <a:xfrm rot="20953722">
                <a:off x="19223713" y="7285973"/>
                <a:ext cx="245546" cy="288593"/>
              </a:xfrm>
              <a:custGeom>
                <a:avLst/>
                <a:gdLst>
                  <a:gd name="connsiteX0" fmla="*/ 3409 w 244868"/>
                  <a:gd name="connsiteY0" fmla="*/ 1426 h 278473"/>
                  <a:gd name="connsiteX1" fmla="*/ 244709 w 244868"/>
                  <a:gd name="connsiteY1" fmla="*/ 87151 h 278473"/>
                  <a:gd name="connsiteX2" fmla="*/ 41509 w 244868"/>
                  <a:gd name="connsiteY2" fmla="*/ 277651 h 278473"/>
                  <a:gd name="connsiteX3" fmla="*/ 98659 w 244868"/>
                  <a:gd name="connsiteY3" fmla="*/ 150651 h 278473"/>
                  <a:gd name="connsiteX4" fmla="*/ 3409 w 244868"/>
                  <a:gd name="connsiteY4" fmla="*/ 1426 h 278473"/>
                  <a:gd name="connsiteX0" fmla="*/ 1227 w 242686"/>
                  <a:gd name="connsiteY0" fmla="*/ 284 h 277109"/>
                  <a:gd name="connsiteX1" fmla="*/ 242527 w 242686"/>
                  <a:gd name="connsiteY1" fmla="*/ 86009 h 277109"/>
                  <a:gd name="connsiteX2" fmla="*/ 39327 w 242686"/>
                  <a:gd name="connsiteY2" fmla="*/ 276509 h 277109"/>
                  <a:gd name="connsiteX3" fmla="*/ 144102 w 242686"/>
                  <a:gd name="connsiteY3" fmla="*/ 111409 h 277109"/>
                  <a:gd name="connsiteX4" fmla="*/ 1227 w 242686"/>
                  <a:gd name="connsiteY4" fmla="*/ 284 h 277109"/>
                  <a:gd name="connsiteX0" fmla="*/ 4087 w 245546"/>
                  <a:gd name="connsiteY0" fmla="*/ 11768 h 288593"/>
                  <a:gd name="connsiteX1" fmla="*/ 245387 w 245546"/>
                  <a:gd name="connsiteY1" fmla="*/ 97493 h 288593"/>
                  <a:gd name="connsiteX2" fmla="*/ 42187 w 245546"/>
                  <a:gd name="connsiteY2" fmla="*/ 287993 h 288593"/>
                  <a:gd name="connsiteX3" fmla="*/ 146962 w 245546"/>
                  <a:gd name="connsiteY3" fmla="*/ 122893 h 288593"/>
                  <a:gd name="connsiteX4" fmla="*/ 4087 w 245546"/>
                  <a:gd name="connsiteY4" fmla="*/ 11768 h 288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546" h="288593">
                    <a:moveTo>
                      <a:pt x="4087" y="11768"/>
                    </a:moveTo>
                    <a:cubicBezTo>
                      <a:pt x="36366" y="-30565"/>
                      <a:pt x="239037" y="51455"/>
                      <a:pt x="245387" y="97493"/>
                    </a:cubicBezTo>
                    <a:cubicBezTo>
                      <a:pt x="251737" y="143531"/>
                      <a:pt x="66529" y="277410"/>
                      <a:pt x="42187" y="287993"/>
                    </a:cubicBezTo>
                    <a:cubicBezTo>
                      <a:pt x="17845" y="298576"/>
                      <a:pt x="152783" y="166285"/>
                      <a:pt x="146962" y="122893"/>
                    </a:cubicBezTo>
                    <a:cubicBezTo>
                      <a:pt x="141141" y="79501"/>
                      <a:pt x="-28192" y="54101"/>
                      <a:pt x="4087" y="11768"/>
                    </a:cubicBezTo>
                    <a:close/>
                  </a:path>
                </a:pathLst>
              </a:custGeom>
              <a:solidFill>
                <a:srgbClr val="FDFDCD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5" name="椭圆 113">
                <a:extLst>
                  <a:ext uri="{FF2B5EF4-FFF2-40B4-BE49-F238E27FC236}">
                    <a16:creationId xmlns:a16="http://schemas.microsoft.com/office/drawing/2014/main" id="{74DBBABA-1F23-FD28-44E7-B09BF2264907}"/>
                  </a:ext>
                </a:extLst>
              </p:cNvPr>
              <p:cNvSpPr/>
              <p:nvPr userDrawn="1"/>
            </p:nvSpPr>
            <p:spPr>
              <a:xfrm>
                <a:off x="18871995" y="7140276"/>
                <a:ext cx="423983" cy="752347"/>
              </a:xfrm>
              <a:custGeom>
                <a:avLst/>
                <a:gdLst>
                  <a:gd name="connsiteX0" fmla="*/ 0 w 914400"/>
                  <a:gd name="connsiteY0" fmla="*/ 457200 h 914400"/>
                  <a:gd name="connsiteX1" fmla="*/ 457200 w 914400"/>
                  <a:gd name="connsiteY1" fmla="*/ 0 h 914400"/>
                  <a:gd name="connsiteX2" fmla="*/ 914400 w 914400"/>
                  <a:gd name="connsiteY2" fmla="*/ 457200 h 914400"/>
                  <a:gd name="connsiteX3" fmla="*/ 457200 w 914400"/>
                  <a:gd name="connsiteY3" fmla="*/ 914400 h 914400"/>
                  <a:gd name="connsiteX4" fmla="*/ 0 w 914400"/>
                  <a:gd name="connsiteY4" fmla="*/ 457200 h 914400"/>
                  <a:gd name="connsiteX0" fmla="*/ 0 w 730250"/>
                  <a:gd name="connsiteY0" fmla="*/ 457201 h 914402"/>
                  <a:gd name="connsiteX1" fmla="*/ 457200 w 730250"/>
                  <a:gd name="connsiteY1" fmla="*/ 1 h 914402"/>
                  <a:gd name="connsiteX2" fmla="*/ 730250 w 730250"/>
                  <a:gd name="connsiteY2" fmla="*/ 454026 h 914402"/>
                  <a:gd name="connsiteX3" fmla="*/ 457200 w 730250"/>
                  <a:gd name="connsiteY3" fmla="*/ 914401 h 914402"/>
                  <a:gd name="connsiteX4" fmla="*/ 0 w 730250"/>
                  <a:gd name="connsiteY4" fmla="*/ 457201 h 914402"/>
                  <a:gd name="connsiteX0" fmla="*/ 0 w 492125"/>
                  <a:gd name="connsiteY0" fmla="*/ 431855 h 914502"/>
                  <a:gd name="connsiteX1" fmla="*/ 219075 w 492125"/>
                  <a:gd name="connsiteY1" fmla="*/ 55 h 914502"/>
                  <a:gd name="connsiteX2" fmla="*/ 492125 w 492125"/>
                  <a:gd name="connsiteY2" fmla="*/ 454080 h 914502"/>
                  <a:gd name="connsiteX3" fmla="*/ 219075 w 492125"/>
                  <a:gd name="connsiteY3" fmla="*/ 914455 h 914502"/>
                  <a:gd name="connsiteX4" fmla="*/ 0 w 492125"/>
                  <a:gd name="connsiteY4" fmla="*/ 431855 h 914502"/>
                  <a:gd name="connsiteX0" fmla="*/ 204 w 492329"/>
                  <a:gd name="connsiteY0" fmla="*/ 431825 h 520009"/>
                  <a:gd name="connsiteX1" fmla="*/ 219279 w 492329"/>
                  <a:gd name="connsiteY1" fmla="*/ 25 h 520009"/>
                  <a:gd name="connsiteX2" fmla="*/ 492329 w 492329"/>
                  <a:gd name="connsiteY2" fmla="*/ 454050 h 520009"/>
                  <a:gd name="connsiteX3" fmla="*/ 257379 w 492329"/>
                  <a:gd name="connsiteY3" fmla="*/ 149250 h 520009"/>
                  <a:gd name="connsiteX4" fmla="*/ 204 w 492329"/>
                  <a:gd name="connsiteY4" fmla="*/ 431825 h 520009"/>
                  <a:gd name="connsiteX0" fmla="*/ 204 w 492329"/>
                  <a:gd name="connsiteY0" fmla="*/ 431825 h 527125"/>
                  <a:gd name="connsiteX1" fmla="*/ 219279 w 492329"/>
                  <a:gd name="connsiteY1" fmla="*/ 25 h 527125"/>
                  <a:gd name="connsiteX2" fmla="*/ 492329 w 492329"/>
                  <a:gd name="connsiteY2" fmla="*/ 454050 h 527125"/>
                  <a:gd name="connsiteX3" fmla="*/ 257379 w 492329"/>
                  <a:gd name="connsiteY3" fmla="*/ 220233 h 527125"/>
                  <a:gd name="connsiteX4" fmla="*/ 204 w 492329"/>
                  <a:gd name="connsiteY4" fmla="*/ 431825 h 527125"/>
                  <a:gd name="connsiteX0" fmla="*/ 300 w 435275"/>
                  <a:gd name="connsiteY0" fmla="*/ 427106 h 527219"/>
                  <a:gd name="connsiteX1" fmla="*/ 162225 w 435275"/>
                  <a:gd name="connsiteY1" fmla="*/ 38 h 527219"/>
                  <a:gd name="connsiteX2" fmla="*/ 435275 w 435275"/>
                  <a:gd name="connsiteY2" fmla="*/ 454063 h 527219"/>
                  <a:gd name="connsiteX3" fmla="*/ 200325 w 435275"/>
                  <a:gd name="connsiteY3" fmla="*/ 220246 h 527219"/>
                  <a:gd name="connsiteX4" fmla="*/ 300 w 435275"/>
                  <a:gd name="connsiteY4" fmla="*/ 427106 h 527219"/>
                  <a:gd name="connsiteX0" fmla="*/ 300 w 446548"/>
                  <a:gd name="connsiteY0" fmla="*/ 427106 h 484492"/>
                  <a:gd name="connsiteX1" fmla="*/ 162225 w 446548"/>
                  <a:gd name="connsiteY1" fmla="*/ 38 h 484492"/>
                  <a:gd name="connsiteX2" fmla="*/ 435275 w 446548"/>
                  <a:gd name="connsiteY2" fmla="*/ 454063 h 484492"/>
                  <a:gd name="connsiteX3" fmla="*/ 346375 w 446548"/>
                  <a:gd name="connsiteY3" fmla="*/ 385687 h 484492"/>
                  <a:gd name="connsiteX4" fmla="*/ 200325 w 446548"/>
                  <a:gd name="connsiteY4" fmla="*/ 220246 h 484492"/>
                  <a:gd name="connsiteX5" fmla="*/ 300 w 446548"/>
                  <a:gd name="connsiteY5" fmla="*/ 427106 h 484492"/>
                  <a:gd name="connsiteX0" fmla="*/ 278 w 402760"/>
                  <a:gd name="connsiteY0" fmla="*/ 427073 h 456198"/>
                  <a:gd name="connsiteX1" fmla="*/ 162203 w 402760"/>
                  <a:gd name="connsiteY1" fmla="*/ 5 h 456198"/>
                  <a:gd name="connsiteX2" fmla="*/ 384453 w 402760"/>
                  <a:gd name="connsiteY2" fmla="*/ 418538 h 456198"/>
                  <a:gd name="connsiteX3" fmla="*/ 346353 w 402760"/>
                  <a:gd name="connsiteY3" fmla="*/ 385654 h 456198"/>
                  <a:gd name="connsiteX4" fmla="*/ 200303 w 402760"/>
                  <a:gd name="connsiteY4" fmla="*/ 220213 h 456198"/>
                  <a:gd name="connsiteX5" fmla="*/ 278 w 402760"/>
                  <a:gd name="connsiteY5" fmla="*/ 427073 h 456198"/>
                  <a:gd name="connsiteX0" fmla="*/ 278 w 402760"/>
                  <a:gd name="connsiteY0" fmla="*/ 427073 h 456198"/>
                  <a:gd name="connsiteX1" fmla="*/ 162203 w 402760"/>
                  <a:gd name="connsiteY1" fmla="*/ 5 h 456198"/>
                  <a:gd name="connsiteX2" fmla="*/ 384453 w 402760"/>
                  <a:gd name="connsiteY2" fmla="*/ 418538 h 456198"/>
                  <a:gd name="connsiteX3" fmla="*/ 346353 w 402760"/>
                  <a:gd name="connsiteY3" fmla="*/ 385654 h 456198"/>
                  <a:gd name="connsiteX4" fmla="*/ 200303 w 402760"/>
                  <a:gd name="connsiteY4" fmla="*/ 220213 h 456198"/>
                  <a:gd name="connsiteX5" fmla="*/ 278 w 402760"/>
                  <a:gd name="connsiteY5" fmla="*/ 427073 h 456198"/>
                  <a:gd name="connsiteX0" fmla="*/ 278 w 401476"/>
                  <a:gd name="connsiteY0" fmla="*/ 427073 h 456793"/>
                  <a:gd name="connsiteX1" fmla="*/ 162203 w 401476"/>
                  <a:gd name="connsiteY1" fmla="*/ 5 h 456793"/>
                  <a:gd name="connsiteX2" fmla="*/ 384453 w 401476"/>
                  <a:gd name="connsiteY2" fmla="*/ 418538 h 456793"/>
                  <a:gd name="connsiteX3" fmla="*/ 340003 w 401476"/>
                  <a:gd name="connsiteY3" fmla="*/ 388020 h 456793"/>
                  <a:gd name="connsiteX4" fmla="*/ 200303 w 401476"/>
                  <a:gd name="connsiteY4" fmla="*/ 220213 h 456793"/>
                  <a:gd name="connsiteX5" fmla="*/ 278 w 401476"/>
                  <a:gd name="connsiteY5" fmla="*/ 427073 h 456793"/>
                  <a:gd name="connsiteX0" fmla="*/ 278 w 401476"/>
                  <a:gd name="connsiteY0" fmla="*/ 427073 h 456793"/>
                  <a:gd name="connsiteX1" fmla="*/ 162203 w 401476"/>
                  <a:gd name="connsiteY1" fmla="*/ 5 h 456793"/>
                  <a:gd name="connsiteX2" fmla="*/ 384453 w 401476"/>
                  <a:gd name="connsiteY2" fmla="*/ 418538 h 456793"/>
                  <a:gd name="connsiteX3" fmla="*/ 340003 w 401476"/>
                  <a:gd name="connsiteY3" fmla="*/ 388020 h 456793"/>
                  <a:gd name="connsiteX4" fmla="*/ 200303 w 401476"/>
                  <a:gd name="connsiteY4" fmla="*/ 220213 h 456793"/>
                  <a:gd name="connsiteX5" fmla="*/ 278 w 401476"/>
                  <a:gd name="connsiteY5" fmla="*/ 427073 h 456793"/>
                  <a:gd name="connsiteX0" fmla="*/ 278 w 401476"/>
                  <a:gd name="connsiteY0" fmla="*/ 427073 h 456793"/>
                  <a:gd name="connsiteX1" fmla="*/ 162203 w 401476"/>
                  <a:gd name="connsiteY1" fmla="*/ 5 h 456793"/>
                  <a:gd name="connsiteX2" fmla="*/ 384453 w 401476"/>
                  <a:gd name="connsiteY2" fmla="*/ 418538 h 456793"/>
                  <a:gd name="connsiteX3" fmla="*/ 340003 w 401476"/>
                  <a:gd name="connsiteY3" fmla="*/ 388020 h 456793"/>
                  <a:gd name="connsiteX4" fmla="*/ 200303 w 401476"/>
                  <a:gd name="connsiteY4" fmla="*/ 220213 h 456793"/>
                  <a:gd name="connsiteX5" fmla="*/ 278 w 401476"/>
                  <a:gd name="connsiteY5" fmla="*/ 427073 h 456793"/>
                  <a:gd name="connsiteX0" fmla="*/ 278 w 401476"/>
                  <a:gd name="connsiteY0" fmla="*/ 427073 h 456793"/>
                  <a:gd name="connsiteX1" fmla="*/ 162203 w 401476"/>
                  <a:gd name="connsiteY1" fmla="*/ 5 h 456793"/>
                  <a:gd name="connsiteX2" fmla="*/ 384453 w 401476"/>
                  <a:gd name="connsiteY2" fmla="*/ 418538 h 456793"/>
                  <a:gd name="connsiteX3" fmla="*/ 340003 w 401476"/>
                  <a:gd name="connsiteY3" fmla="*/ 388020 h 456793"/>
                  <a:gd name="connsiteX4" fmla="*/ 200303 w 401476"/>
                  <a:gd name="connsiteY4" fmla="*/ 220213 h 456793"/>
                  <a:gd name="connsiteX5" fmla="*/ 278 w 401476"/>
                  <a:gd name="connsiteY5" fmla="*/ 427073 h 456793"/>
                  <a:gd name="connsiteX0" fmla="*/ 278 w 401476"/>
                  <a:gd name="connsiteY0" fmla="*/ 427073 h 456793"/>
                  <a:gd name="connsiteX1" fmla="*/ 162203 w 401476"/>
                  <a:gd name="connsiteY1" fmla="*/ 5 h 456793"/>
                  <a:gd name="connsiteX2" fmla="*/ 384453 w 401476"/>
                  <a:gd name="connsiteY2" fmla="*/ 418538 h 456793"/>
                  <a:gd name="connsiteX3" fmla="*/ 340003 w 401476"/>
                  <a:gd name="connsiteY3" fmla="*/ 388020 h 456793"/>
                  <a:gd name="connsiteX4" fmla="*/ 200303 w 401476"/>
                  <a:gd name="connsiteY4" fmla="*/ 220213 h 456793"/>
                  <a:gd name="connsiteX5" fmla="*/ 278 w 401476"/>
                  <a:gd name="connsiteY5" fmla="*/ 427073 h 456793"/>
                  <a:gd name="connsiteX0" fmla="*/ 278 w 401476"/>
                  <a:gd name="connsiteY0" fmla="*/ 427073 h 456793"/>
                  <a:gd name="connsiteX1" fmla="*/ 162203 w 401476"/>
                  <a:gd name="connsiteY1" fmla="*/ 5 h 456793"/>
                  <a:gd name="connsiteX2" fmla="*/ 384453 w 401476"/>
                  <a:gd name="connsiteY2" fmla="*/ 418538 h 456793"/>
                  <a:gd name="connsiteX3" fmla="*/ 340003 w 401476"/>
                  <a:gd name="connsiteY3" fmla="*/ 388020 h 456793"/>
                  <a:gd name="connsiteX4" fmla="*/ 200303 w 401476"/>
                  <a:gd name="connsiteY4" fmla="*/ 220213 h 456793"/>
                  <a:gd name="connsiteX5" fmla="*/ 278 w 401476"/>
                  <a:gd name="connsiteY5" fmla="*/ 427073 h 456793"/>
                  <a:gd name="connsiteX0" fmla="*/ 278 w 390480"/>
                  <a:gd name="connsiteY0" fmla="*/ 427074 h 460483"/>
                  <a:gd name="connsiteX1" fmla="*/ 162203 w 390480"/>
                  <a:gd name="connsiteY1" fmla="*/ 6 h 460483"/>
                  <a:gd name="connsiteX2" fmla="*/ 384453 w 390480"/>
                  <a:gd name="connsiteY2" fmla="*/ 418539 h 460483"/>
                  <a:gd name="connsiteX3" fmla="*/ 340003 w 390480"/>
                  <a:gd name="connsiteY3" fmla="*/ 388021 h 460483"/>
                  <a:gd name="connsiteX4" fmla="*/ 200303 w 390480"/>
                  <a:gd name="connsiteY4" fmla="*/ 220214 h 460483"/>
                  <a:gd name="connsiteX5" fmla="*/ 278 w 390480"/>
                  <a:gd name="connsiteY5" fmla="*/ 427074 h 460483"/>
                  <a:gd name="connsiteX0" fmla="*/ 258 w 400264"/>
                  <a:gd name="connsiteY0" fmla="*/ 455731 h 489140"/>
                  <a:gd name="connsiteX1" fmla="*/ 162183 w 400264"/>
                  <a:gd name="connsiteY1" fmla="*/ 28663 h 489140"/>
                  <a:gd name="connsiteX2" fmla="*/ 384433 w 400264"/>
                  <a:gd name="connsiteY2" fmla="*/ 447196 h 489140"/>
                  <a:gd name="connsiteX3" fmla="*/ 339983 w 400264"/>
                  <a:gd name="connsiteY3" fmla="*/ 416678 h 489140"/>
                  <a:gd name="connsiteX4" fmla="*/ 200283 w 400264"/>
                  <a:gd name="connsiteY4" fmla="*/ 248871 h 489140"/>
                  <a:gd name="connsiteX5" fmla="*/ 258 w 400264"/>
                  <a:gd name="connsiteY5" fmla="*/ 455731 h 489140"/>
                  <a:gd name="connsiteX0" fmla="*/ 26551 w 431349"/>
                  <a:gd name="connsiteY0" fmla="*/ 429581 h 462990"/>
                  <a:gd name="connsiteX1" fmla="*/ 188476 w 431349"/>
                  <a:gd name="connsiteY1" fmla="*/ 2513 h 462990"/>
                  <a:gd name="connsiteX2" fmla="*/ 410726 w 431349"/>
                  <a:gd name="connsiteY2" fmla="*/ 421046 h 462990"/>
                  <a:gd name="connsiteX3" fmla="*/ 366276 w 431349"/>
                  <a:gd name="connsiteY3" fmla="*/ 390528 h 462990"/>
                  <a:gd name="connsiteX4" fmla="*/ 226576 w 431349"/>
                  <a:gd name="connsiteY4" fmla="*/ 222721 h 462990"/>
                  <a:gd name="connsiteX5" fmla="*/ 26551 w 431349"/>
                  <a:gd name="connsiteY5" fmla="*/ 429581 h 462990"/>
                  <a:gd name="connsiteX0" fmla="*/ 26943 w 434643"/>
                  <a:gd name="connsiteY0" fmla="*/ 429438 h 462847"/>
                  <a:gd name="connsiteX1" fmla="*/ 188868 w 434643"/>
                  <a:gd name="connsiteY1" fmla="*/ 2370 h 462847"/>
                  <a:gd name="connsiteX2" fmla="*/ 411118 w 434643"/>
                  <a:gd name="connsiteY2" fmla="*/ 420903 h 462847"/>
                  <a:gd name="connsiteX3" fmla="*/ 366668 w 434643"/>
                  <a:gd name="connsiteY3" fmla="*/ 390385 h 462847"/>
                  <a:gd name="connsiteX4" fmla="*/ 226968 w 434643"/>
                  <a:gd name="connsiteY4" fmla="*/ 222578 h 462847"/>
                  <a:gd name="connsiteX5" fmla="*/ 26943 w 434643"/>
                  <a:gd name="connsiteY5" fmla="*/ 429438 h 462847"/>
                  <a:gd name="connsiteX0" fmla="*/ 26943 w 418967"/>
                  <a:gd name="connsiteY0" fmla="*/ 428679 h 450424"/>
                  <a:gd name="connsiteX1" fmla="*/ 188868 w 418967"/>
                  <a:gd name="connsiteY1" fmla="*/ 1611 h 450424"/>
                  <a:gd name="connsiteX2" fmla="*/ 411118 w 418967"/>
                  <a:gd name="connsiteY2" fmla="*/ 420144 h 450424"/>
                  <a:gd name="connsiteX3" fmla="*/ 350793 w 418967"/>
                  <a:gd name="connsiteY3" fmla="*/ 391992 h 450424"/>
                  <a:gd name="connsiteX4" fmla="*/ 226968 w 418967"/>
                  <a:gd name="connsiteY4" fmla="*/ 221819 h 450424"/>
                  <a:gd name="connsiteX5" fmla="*/ 26943 w 418967"/>
                  <a:gd name="connsiteY5" fmla="*/ 428679 h 450424"/>
                  <a:gd name="connsiteX0" fmla="*/ 26943 w 423265"/>
                  <a:gd name="connsiteY0" fmla="*/ 428746 h 452187"/>
                  <a:gd name="connsiteX1" fmla="*/ 188868 w 423265"/>
                  <a:gd name="connsiteY1" fmla="*/ 1678 h 452187"/>
                  <a:gd name="connsiteX2" fmla="*/ 411118 w 423265"/>
                  <a:gd name="connsiteY2" fmla="*/ 420211 h 452187"/>
                  <a:gd name="connsiteX3" fmla="*/ 350793 w 423265"/>
                  <a:gd name="connsiteY3" fmla="*/ 392059 h 452187"/>
                  <a:gd name="connsiteX4" fmla="*/ 226968 w 423265"/>
                  <a:gd name="connsiteY4" fmla="*/ 221886 h 452187"/>
                  <a:gd name="connsiteX5" fmla="*/ 26943 w 423265"/>
                  <a:gd name="connsiteY5" fmla="*/ 428746 h 452187"/>
                  <a:gd name="connsiteX0" fmla="*/ 26943 w 423265"/>
                  <a:gd name="connsiteY0" fmla="*/ 428746 h 453278"/>
                  <a:gd name="connsiteX1" fmla="*/ 188868 w 423265"/>
                  <a:gd name="connsiteY1" fmla="*/ 1678 h 453278"/>
                  <a:gd name="connsiteX2" fmla="*/ 411118 w 423265"/>
                  <a:gd name="connsiteY2" fmla="*/ 420211 h 453278"/>
                  <a:gd name="connsiteX3" fmla="*/ 350793 w 423265"/>
                  <a:gd name="connsiteY3" fmla="*/ 392059 h 453278"/>
                  <a:gd name="connsiteX4" fmla="*/ 226968 w 423265"/>
                  <a:gd name="connsiteY4" fmla="*/ 221886 h 453278"/>
                  <a:gd name="connsiteX5" fmla="*/ 26943 w 423265"/>
                  <a:gd name="connsiteY5" fmla="*/ 428746 h 453278"/>
                  <a:gd name="connsiteX0" fmla="*/ 17173 w 413495"/>
                  <a:gd name="connsiteY0" fmla="*/ 428746 h 457462"/>
                  <a:gd name="connsiteX1" fmla="*/ 179098 w 413495"/>
                  <a:gd name="connsiteY1" fmla="*/ 1678 h 457462"/>
                  <a:gd name="connsiteX2" fmla="*/ 401348 w 413495"/>
                  <a:gd name="connsiteY2" fmla="*/ 420211 h 457462"/>
                  <a:gd name="connsiteX3" fmla="*/ 341023 w 413495"/>
                  <a:gd name="connsiteY3" fmla="*/ 392059 h 457462"/>
                  <a:gd name="connsiteX4" fmla="*/ 217198 w 413495"/>
                  <a:gd name="connsiteY4" fmla="*/ 221886 h 457462"/>
                  <a:gd name="connsiteX5" fmla="*/ 71148 w 413495"/>
                  <a:gd name="connsiteY5" fmla="*/ 396793 h 457462"/>
                  <a:gd name="connsiteX6" fmla="*/ 17173 w 413495"/>
                  <a:gd name="connsiteY6" fmla="*/ 428746 h 457462"/>
                  <a:gd name="connsiteX0" fmla="*/ 28674 w 424996"/>
                  <a:gd name="connsiteY0" fmla="*/ 428746 h 458149"/>
                  <a:gd name="connsiteX1" fmla="*/ 190599 w 424996"/>
                  <a:gd name="connsiteY1" fmla="*/ 1678 h 458149"/>
                  <a:gd name="connsiteX2" fmla="*/ 412849 w 424996"/>
                  <a:gd name="connsiteY2" fmla="*/ 420211 h 458149"/>
                  <a:gd name="connsiteX3" fmla="*/ 352524 w 424996"/>
                  <a:gd name="connsiteY3" fmla="*/ 392059 h 458149"/>
                  <a:gd name="connsiteX4" fmla="*/ 228699 w 424996"/>
                  <a:gd name="connsiteY4" fmla="*/ 221886 h 458149"/>
                  <a:gd name="connsiteX5" fmla="*/ 82649 w 424996"/>
                  <a:gd name="connsiteY5" fmla="*/ 396793 h 458149"/>
                  <a:gd name="connsiteX6" fmla="*/ 28674 w 424996"/>
                  <a:gd name="connsiteY6" fmla="*/ 428746 h 458149"/>
                  <a:gd name="connsiteX0" fmla="*/ 28674 w 424996"/>
                  <a:gd name="connsiteY0" fmla="*/ 428746 h 458149"/>
                  <a:gd name="connsiteX1" fmla="*/ 190599 w 424996"/>
                  <a:gd name="connsiteY1" fmla="*/ 1678 h 458149"/>
                  <a:gd name="connsiteX2" fmla="*/ 412849 w 424996"/>
                  <a:gd name="connsiteY2" fmla="*/ 420211 h 458149"/>
                  <a:gd name="connsiteX3" fmla="*/ 352524 w 424996"/>
                  <a:gd name="connsiteY3" fmla="*/ 392059 h 458149"/>
                  <a:gd name="connsiteX4" fmla="*/ 245632 w 424996"/>
                  <a:gd name="connsiteY4" fmla="*/ 263698 h 458149"/>
                  <a:gd name="connsiteX5" fmla="*/ 82649 w 424996"/>
                  <a:gd name="connsiteY5" fmla="*/ 396793 h 458149"/>
                  <a:gd name="connsiteX6" fmla="*/ 28674 w 424996"/>
                  <a:gd name="connsiteY6" fmla="*/ 428746 h 458149"/>
                  <a:gd name="connsiteX0" fmla="*/ 3625 w 399947"/>
                  <a:gd name="connsiteY0" fmla="*/ 449811 h 479214"/>
                  <a:gd name="connsiteX1" fmla="*/ 22780 w 399947"/>
                  <a:gd name="connsiteY1" fmla="*/ 97350 h 479214"/>
                  <a:gd name="connsiteX2" fmla="*/ 165550 w 399947"/>
                  <a:gd name="connsiteY2" fmla="*/ 22743 h 479214"/>
                  <a:gd name="connsiteX3" fmla="*/ 387800 w 399947"/>
                  <a:gd name="connsiteY3" fmla="*/ 441276 h 479214"/>
                  <a:gd name="connsiteX4" fmla="*/ 327475 w 399947"/>
                  <a:gd name="connsiteY4" fmla="*/ 413124 h 479214"/>
                  <a:gd name="connsiteX5" fmla="*/ 220583 w 399947"/>
                  <a:gd name="connsiteY5" fmla="*/ 284763 h 479214"/>
                  <a:gd name="connsiteX6" fmla="*/ 57600 w 399947"/>
                  <a:gd name="connsiteY6" fmla="*/ 417858 h 479214"/>
                  <a:gd name="connsiteX7" fmla="*/ 3625 w 399947"/>
                  <a:gd name="connsiteY7" fmla="*/ 449811 h 479214"/>
                  <a:gd name="connsiteX0" fmla="*/ 3625 w 399947"/>
                  <a:gd name="connsiteY0" fmla="*/ 450255 h 479658"/>
                  <a:gd name="connsiteX1" fmla="*/ 22780 w 399947"/>
                  <a:gd name="connsiteY1" fmla="*/ 97794 h 479658"/>
                  <a:gd name="connsiteX2" fmla="*/ 165550 w 399947"/>
                  <a:gd name="connsiteY2" fmla="*/ 23187 h 479658"/>
                  <a:gd name="connsiteX3" fmla="*/ 387800 w 399947"/>
                  <a:gd name="connsiteY3" fmla="*/ 441720 h 479658"/>
                  <a:gd name="connsiteX4" fmla="*/ 327475 w 399947"/>
                  <a:gd name="connsiteY4" fmla="*/ 413568 h 479658"/>
                  <a:gd name="connsiteX5" fmla="*/ 220583 w 399947"/>
                  <a:gd name="connsiteY5" fmla="*/ 285207 h 479658"/>
                  <a:gd name="connsiteX6" fmla="*/ 57600 w 399947"/>
                  <a:gd name="connsiteY6" fmla="*/ 418302 h 479658"/>
                  <a:gd name="connsiteX7" fmla="*/ 3625 w 399947"/>
                  <a:gd name="connsiteY7" fmla="*/ 450255 h 479658"/>
                  <a:gd name="connsiteX0" fmla="*/ 25604 w 411008"/>
                  <a:gd name="connsiteY0" fmla="*/ 450964 h 474360"/>
                  <a:gd name="connsiteX1" fmla="*/ 10893 w 411008"/>
                  <a:gd name="connsiteY1" fmla="*/ 95890 h 474360"/>
                  <a:gd name="connsiteX2" fmla="*/ 187529 w 411008"/>
                  <a:gd name="connsiteY2" fmla="*/ 23896 h 474360"/>
                  <a:gd name="connsiteX3" fmla="*/ 409779 w 411008"/>
                  <a:gd name="connsiteY3" fmla="*/ 442429 h 474360"/>
                  <a:gd name="connsiteX4" fmla="*/ 349454 w 411008"/>
                  <a:gd name="connsiteY4" fmla="*/ 414277 h 474360"/>
                  <a:gd name="connsiteX5" fmla="*/ 242562 w 411008"/>
                  <a:gd name="connsiteY5" fmla="*/ 285916 h 474360"/>
                  <a:gd name="connsiteX6" fmla="*/ 79579 w 411008"/>
                  <a:gd name="connsiteY6" fmla="*/ 419011 h 474360"/>
                  <a:gd name="connsiteX7" fmla="*/ 25604 w 411008"/>
                  <a:gd name="connsiteY7" fmla="*/ 450964 h 474360"/>
                  <a:gd name="connsiteX0" fmla="*/ 25604 w 410793"/>
                  <a:gd name="connsiteY0" fmla="*/ 455172 h 478568"/>
                  <a:gd name="connsiteX1" fmla="*/ 10893 w 410793"/>
                  <a:gd name="connsiteY1" fmla="*/ 100098 h 478568"/>
                  <a:gd name="connsiteX2" fmla="*/ 301829 w 410793"/>
                  <a:gd name="connsiteY2" fmla="*/ 22877 h 478568"/>
                  <a:gd name="connsiteX3" fmla="*/ 409779 w 410793"/>
                  <a:gd name="connsiteY3" fmla="*/ 446637 h 478568"/>
                  <a:gd name="connsiteX4" fmla="*/ 349454 w 410793"/>
                  <a:gd name="connsiteY4" fmla="*/ 418485 h 478568"/>
                  <a:gd name="connsiteX5" fmla="*/ 242562 w 410793"/>
                  <a:gd name="connsiteY5" fmla="*/ 290124 h 478568"/>
                  <a:gd name="connsiteX6" fmla="*/ 79579 w 410793"/>
                  <a:gd name="connsiteY6" fmla="*/ 423219 h 478568"/>
                  <a:gd name="connsiteX7" fmla="*/ 25604 w 410793"/>
                  <a:gd name="connsiteY7" fmla="*/ 455172 h 478568"/>
                  <a:gd name="connsiteX0" fmla="*/ 25604 w 423983"/>
                  <a:gd name="connsiteY0" fmla="*/ 441024 h 464420"/>
                  <a:gd name="connsiteX1" fmla="*/ 10893 w 423983"/>
                  <a:gd name="connsiteY1" fmla="*/ 85950 h 464420"/>
                  <a:gd name="connsiteX2" fmla="*/ 301829 w 423983"/>
                  <a:gd name="connsiteY2" fmla="*/ 8729 h 464420"/>
                  <a:gd name="connsiteX3" fmla="*/ 409779 w 423983"/>
                  <a:gd name="connsiteY3" fmla="*/ 432489 h 464420"/>
                  <a:gd name="connsiteX4" fmla="*/ 349454 w 423983"/>
                  <a:gd name="connsiteY4" fmla="*/ 404337 h 464420"/>
                  <a:gd name="connsiteX5" fmla="*/ 242562 w 423983"/>
                  <a:gd name="connsiteY5" fmla="*/ 275976 h 464420"/>
                  <a:gd name="connsiteX6" fmla="*/ 79579 w 423983"/>
                  <a:gd name="connsiteY6" fmla="*/ 409071 h 464420"/>
                  <a:gd name="connsiteX7" fmla="*/ 25604 w 423983"/>
                  <a:gd name="connsiteY7" fmla="*/ 441024 h 464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3983" h="464420">
                    <a:moveTo>
                      <a:pt x="25604" y="441024"/>
                    </a:moveTo>
                    <a:cubicBezTo>
                      <a:pt x="14156" y="387171"/>
                      <a:pt x="-16094" y="157128"/>
                      <a:pt x="10893" y="85950"/>
                    </a:cubicBezTo>
                    <a:cubicBezTo>
                      <a:pt x="-25620" y="12158"/>
                      <a:pt x="217279" y="-15908"/>
                      <a:pt x="301829" y="8729"/>
                    </a:cubicBezTo>
                    <a:cubicBezTo>
                      <a:pt x="491076" y="63873"/>
                      <a:pt x="401842" y="366554"/>
                      <a:pt x="409779" y="432489"/>
                    </a:cubicBezTo>
                    <a:cubicBezTo>
                      <a:pt x="417717" y="498424"/>
                      <a:pt x="377323" y="430422"/>
                      <a:pt x="349454" y="404337"/>
                    </a:cubicBezTo>
                    <a:cubicBezTo>
                      <a:pt x="321585" y="378252"/>
                      <a:pt x="287541" y="275187"/>
                      <a:pt x="242562" y="275976"/>
                    </a:cubicBezTo>
                    <a:cubicBezTo>
                      <a:pt x="197583" y="276765"/>
                      <a:pt x="112916" y="374594"/>
                      <a:pt x="79579" y="409071"/>
                    </a:cubicBezTo>
                    <a:cubicBezTo>
                      <a:pt x="46242" y="443548"/>
                      <a:pt x="37052" y="494877"/>
                      <a:pt x="25604" y="4410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E737CB8F-3E80-340B-2A9D-9549E71EBF23}"/>
                </a:ext>
              </a:extLst>
            </p:cNvPr>
            <p:cNvGrpSpPr/>
            <p:nvPr userDrawn="1"/>
          </p:nvGrpSpPr>
          <p:grpSpPr>
            <a:xfrm>
              <a:off x="9939654" y="8218980"/>
              <a:ext cx="1053336" cy="977591"/>
              <a:chOff x="9939654" y="8218980"/>
              <a:chExt cx="1053336" cy="977591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C90E1D0-B78F-1039-273C-DDFB66ABA46B}"/>
                  </a:ext>
                </a:extLst>
              </p:cNvPr>
              <p:cNvSpPr/>
              <p:nvPr userDrawn="1"/>
            </p:nvSpPr>
            <p:spPr>
              <a:xfrm>
                <a:off x="9939654" y="8218980"/>
                <a:ext cx="1053336" cy="977591"/>
              </a:xfrm>
              <a:custGeom>
                <a:avLst/>
                <a:gdLst>
                  <a:gd name="connsiteX0" fmla="*/ 517026 w 1053336"/>
                  <a:gd name="connsiteY0" fmla="*/ 0 h 977591"/>
                  <a:gd name="connsiteX1" fmla="*/ 669596 w 1053336"/>
                  <a:gd name="connsiteY1" fmla="*/ 56417 h 977591"/>
                  <a:gd name="connsiteX2" fmla="*/ 677068 w 1053336"/>
                  <a:gd name="connsiteY2" fmla="*/ 66310 h 977591"/>
                  <a:gd name="connsiteX3" fmla="*/ 684544 w 1053336"/>
                  <a:gd name="connsiteY3" fmla="*/ 64239 h 977591"/>
                  <a:gd name="connsiteX4" fmla="*/ 728030 w 1053336"/>
                  <a:gd name="connsiteY4" fmla="*/ 60325 h 977591"/>
                  <a:gd name="connsiteX5" fmla="*/ 939412 w 1053336"/>
                  <a:gd name="connsiteY5" fmla="*/ 214125 h 977591"/>
                  <a:gd name="connsiteX6" fmla="*/ 943234 w 1053336"/>
                  <a:gd name="connsiteY6" fmla="*/ 247972 h 977591"/>
                  <a:gd name="connsiteX7" fmla="*/ 990138 w 1053336"/>
                  <a:gd name="connsiteY7" fmla="*/ 276203 h 977591"/>
                  <a:gd name="connsiteX8" fmla="*/ 1053336 w 1053336"/>
                  <a:gd name="connsiteY8" fmla="*/ 412405 h 977591"/>
                  <a:gd name="connsiteX9" fmla="*/ 1036380 w 1053336"/>
                  <a:gd name="connsiteY9" fmla="*/ 487381 h 977591"/>
                  <a:gd name="connsiteX10" fmla="*/ 1017918 w 1053336"/>
                  <a:gd name="connsiteY10" fmla="*/ 511826 h 977591"/>
                  <a:gd name="connsiteX11" fmla="*/ 1029900 w 1053336"/>
                  <a:gd name="connsiteY11" fmla="*/ 546286 h 977591"/>
                  <a:gd name="connsiteX12" fmla="*/ 1034284 w 1053336"/>
                  <a:gd name="connsiteY12" fmla="*/ 585105 h 977591"/>
                  <a:gd name="connsiteX13" fmla="*/ 971088 w 1053336"/>
                  <a:gd name="connsiteY13" fmla="*/ 721308 h 977591"/>
                  <a:gd name="connsiteX14" fmla="*/ 912042 w 1053336"/>
                  <a:gd name="connsiteY14" fmla="*/ 756847 h 977591"/>
                  <a:gd name="connsiteX15" fmla="*/ 910840 w 1053336"/>
                  <a:gd name="connsiteY15" fmla="*/ 767482 h 977591"/>
                  <a:gd name="connsiteX16" fmla="*/ 699456 w 1053336"/>
                  <a:gd name="connsiteY16" fmla="*/ 921281 h 977591"/>
                  <a:gd name="connsiteX17" fmla="*/ 681828 w 1053336"/>
                  <a:gd name="connsiteY17" fmla="*/ 919695 h 977591"/>
                  <a:gd name="connsiteX18" fmla="*/ 680710 w 1053336"/>
                  <a:gd name="connsiteY18" fmla="*/ 921175 h 977591"/>
                  <a:gd name="connsiteX19" fmla="*/ 528140 w 1053336"/>
                  <a:gd name="connsiteY19" fmla="*/ 977591 h 977591"/>
                  <a:gd name="connsiteX20" fmla="*/ 375568 w 1053336"/>
                  <a:gd name="connsiteY20" fmla="*/ 921175 h 977591"/>
                  <a:gd name="connsiteX21" fmla="*/ 367550 w 1053336"/>
                  <a:gd name="connsiteY21" fmla="*/ 910557 h 977591"/>
                  <a:gd name="connsiteX22" fmla="*/ 336184 w 1053336"/>
                  <a:gd name="connsiteY22" fmla="*/ 916210 h 977591"/>
                  <a:gd name="connsiteX23" fmla="*/ 124802 w 1053336"/>
                  <a:gd name="connsiteY23" fmla="*/ 762411 h 977591"/>
                  <a:gd name="connsiteX24" fmla="*/ 123602 w 1053336"/>
                  <a:gd name="connsiteY24" fmla="*/ 751792 h 977591"/>
                  <a:gd name="connsiteX25" fmla="*/ 72954 w 1053336"/>
                  <a:gd name="connsiteY25" fmla="*/ 721308 h 977591"/>
                  <a:gd name="connsiteX26" fmla="*/ 9756 w 1053336"/>
                  <a:gd name="connsiteY26" fmla="*/ 585105 h 977591"/>
                  <a:gd name="connsiteX27" fmla="*/ 26712 w 1053336"/>
                  <a:gd name="connsiteY27" fmla="*/ 510129 h 977591"/>
                  <a:gd name="connsiteX28" fmla="*/ 37946 w 1053336"/>
                  <a:gd name="connsiteY28" fmla="*/ 495255 h 977591"/>
                  <a:gd name="connsiteX29" fmla="*/ 16956 w 1053336"/>
                  <a:gd name="connsiteY29" fmla="*/ 467462 h 977591"/>
                  <a:gd name="connsiteX30" fmla="*/ 0 w 1053336"/>
                  <a:gd name="connsiteY30" fmla="*/ 392486 h 977591"/>
                  <a:gd name="connsiteX31" fmla="*/ 63196 w 1053336"/>
                  <a:gd name="connsiteY31" fmla="*/ 256284 h 977591"/>
                  <a:gd name="connsiteX32" fmla="*/ 119016 w 1053336"/>
                  <a:gd name="connsiteY32" fmla="*/ 222687 h 977591"/>
                  <a:gd name="connsiteX33" fmla="*/ 120436 w 1053336"/>
                  <a:gd name="connsiteY33" fmla="*/ 210110 h 977591"/>
                  <a:gd name="connsiteX34" fmla="*/ 331820 w 1053336"/>
                  <a:gd name="connsiteY34" fmla="*/ 56310 h 977591"/>
                  <a:gd name="connsiteX35" fmla="*/ 361510 w 1053336"/>
                  <a:gd name="connsiteY35" fmla="*/ 60317 h 977591"/>
                  <a:gd name="connsiteX36" fmla="*/ 364456 w 1053336"/>
                  <a:gd name="connsiteY36" fmla="*/ 56417 h 977591"/>
                  <a:gd name="connsiteX37" fmla="*/ 517026 w 1053336"/>
                  <a:gd name="connsiteY37" fmla="*/ 0 h 97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053336" h="977591">
                    <a:moveTo>
                      <a:pt x="517026" y="0"/>
                    </a:moveTo>
                    <a:cubicBezTo>
                      <a:pt x="576610" y="0"/>
                      <a:pt x="630550" y="21559"/>
                      <a:pt x="669596" y="56417"/>
                    </a:cubicBezTo>
                    <a:lnTo>
                      <a:pt x="677068" y="66310"/>
                    </a:lnTo>
                    <a:lnTo>
                      <a:pt x="684544" y="64239"/>
                    </a:lnTo>
                    <a:cubicBezTo>
                      <a:pt x="698590" y="61673"/>
                      <a:pt x="713134" y="60325"/>
                      <a:pt x="728030" y="60325"/>
                    </a:cubicBezTo>
                    <a:cubicBezTo>
                      <a:pt x="832300" y="60325"/>
                      <a:pt x="919294" y="126351"/>
                      <a:pt x="939412" y="214125"/>
                    </a:cubicBezTo>
                    <a:lnTo>
                      <a:pt x="943234" y="247972"/>
                    </a:lnTo>
                    <a:lnTo>
                      <a:pt x="990138" y="276203"/>
                    </a:lnTo>
                    <a:cubicBezTo>
                      <a:pt x="1029184" y="311060"/>
                      <a:pt x="1053336" y="359215"/>
                      <a:pt x="1053336" y="412405"/>
                    </a:cubicBezTo>
                    <a:cubicBezTo>
                      <a:pt x="1053336" y="439001"/>
                      <a:pt x="1047298" y="464337"/>
                      <a:pt x="1036380" y="487381"/>
                    </a:cubicBezTo>
                    <a:lnTo>
                      <a:pt x="1017918" y="511826"/>
                    </a:lnTo>
                    <a:lnTo>
                      <a:pt x="1029900" y="546286"/>
                    </a:lnTo>
                    <a:cubicBezTo>
                      <a:pt x="1032774" y="558825"/>
                      <a:pt x="1034284" y="571808"/>
                      <a:pt x="1034284" y="585105"/>
                    </a:cubicBezTo>
                    <a:cubicBezTo>
                      <a:pt x="1034284" y="638296"/>
                      <a:pt x="1010134" y="686450"/>
                      <a:pt x="971088" y="721308"/>
                    </a:cubicBezTo>
                    <a:lnTo>
                      <a:pt x="912042" y="756847"/>
                    </a:lnTo>
                    <a:lnTo>
                      <a:pt x="910840" y="767482"/>
                    </a:lnTo>
                    <a:cubicBezTo>
                      <a:pt x="890720" y="855255"/>
                      <a:pt x="803724" y="921281"/>
                      <a:pt x="699456" y="921281"/>
                    </a:cubicBezTo>
                    <a:lnTo>
                      <a:pt x="681828" y="919695"/>
                    </a:lnTo>
                    <a:lnTo>
                      <a:pt x="680710" y="921175"/>
                    </a:lnTo>
                    <a:cubicBezTo>
                      <a:pt x="641664" y="956032"/>
                      <a:pt x="587722" y="977591"/>
                      <a:pt x="528140" y="977591"/>
                    </a:cubicBezTo>
                    <a:cubicBezTo>
                      <a:pt x="468558" y="977591"/>
                      <a:pt x="414616" y="956032"/>
                      <a:pt x="375568" y="921175"/>
                    </a:cubicBezTo>
                    <a:lnTo>
                      <a:pt x="367550" y="910557"/>
                    </a:lnTo>
                    <a:lnTo>
                      <a:pt x="336184" y="916210"/>
                    </a:lnTo>
                    <a:cubicBezTo>
                      <a:pt x="231916" y="916210"/>
                      <a:pt x="144922" y="850184"/>
                      <a:pt x="124802" y="762411"/>
                    </a:cubicBezTo>
                    <a:lnTo>
                      <a:pt x="123602" y="751792"/>
                    </a:lnTo>
                    <a:lnTo>
                      <a:pt x="72954" y="721308"/>
                    </a:lnTo>
                    <a:cubicBezTo>
                      <a:pt x="33908" y="686450"/>
                      <a:pt x="9756" y="638296"/>
                      <a:pt x="9756" y="585105"/>
                    </a:cubicBezTo>
                    <a:cubicBezTo>
                      <a:pt x="9756" y="558510"/>
                      <a:pt x="15794" y="533174"/>
                      <a:pt x="26712" y="510129"/>
                    </a:cubicBezTo>
                    <a:lnTo>
                      <a:pt x="37946" y="495255"/>
                    </a:lnTo>
                    <a:lnTo>
                      <a:pt x="16956" y="467462"/>
                    </a:lnTo>
                    <a:cubicBezTo>
                      <a:pt x="6038" y="444418"/>
                      <a:pt x="0" y="419082"/>
                      <a:pt x="0" y="392486"/>
                    </a:cubicBezTo>
                    <a:cubicBezTo>
                      <a:pt x="0" y="339296"/>
                      <a:pt x="24150" y="291141"/>
                      <a:pt x="63196" y="256284"/>
                    </a:cubicBezTo>
                    <a:lnTo>
                      <a:pt x="119016" y="222687"/>
                    </a:lnTo>
                    <a:lnTo>
                      <a:pt x="120436" y="210110"/>
                    </a:lnTo>
                    <a:cubicBezTo>
                      <a:pt x="140556" y="122336"/>
                      <a:pt x="227550" y="56310"/>
                      <a:pt x="331820" y="56310"/>
                    </a:cubicBezTo>
                    <a:lnTo>
                      <a:pt x="361510" y="60317"/>
                    </a:lnTo>
                    <a:lnTo>
                      <a:pt x="364456" y="56417"/>
                    </a:lnTo>
                    <a:cubicBezTo>
                      <a:pt x="403502" y="21559"/>
                      <a:pt x="457444" y="0"/>
                      <a:pt x="517026" y="0"/>
                    </a:cubicBez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7" name="Oval 93+">
                <a:extLst>
                  <a:ext uri="{FF2B5EF4-FFF2-40B4-BE49-F238E27FC236}">
                    <a16:creationId xmlns:a16="http://schemas.microsoft.com/office/drawing/2014/main" id="{BDBF9B45-2DE8-28B9-8780-2A603052886B}"/>
                  </a:ext>
                </a:extLst>
              </p:cNvPr>
              <p:cNvSpPr/>
              <p:nvPr userDrawn="1"/>
            </p:nvSpPr>
            <p:spPr>
              <a:xfrm>
                <a:off x="10152130" y="8418100"/>
                <a:ext cx="628384" cy="557062"/>
              </a:xfrm>
              <a:prstGeom prst="ellipse">
                <a:avLst/>
              </a:prstGeom>
              <a:solidFill>
                <a:srgbClr val="FDFD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8" name="Oval 93+">
                <a:extLst>
                  <a:ext uri="{FF2B5EF4-FFF2-40B4-BE49-F238E27FC236}">
                    <a16:creationId xmlns:a16="http://schemas.microsoft.com/office/drawing/2014/main" id="{8A5E7249-E8BC-8C29-94C9-083628786F54}"/>
                  </a:ext>
                </a:extLst>
              </p:cNvPr>
              <p:cNvSpPr/>
              <p:nvPr userDrawn="1"/>
            </p:nvSpPr>
            <p:spPr>
              <a:xfrm>
                <a:off x="10560467" y="8693515"/>
                <a:ext cx="123094" cy="82104"/>
              </a:xfrm>
              <a:prstGeom prst="ellipse">
                <a:avLst/>
              </a:prstGeom>
              <a:solidFill>
                <a:srgbClr val="F4E2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9" name="Oval 93+">
                <a:extLst>
                  <a:ext uri="{FF2B5EF4-FFF2-40B4-BE49-F238E27FC236}">
                    <a16:creationId xmlns:a16="http://schemas.microsoft.com/office/drawing/2014/main" id="{C5E643C9-4400-ECCD-221F-6D1380A076A6}"/>
                  </a:ext>
                </a:extLst>
              </p:cNvPr>
              <p:cNvSpPr/>
              <p:nvPr userDrawn="1"/>
            </p:nvSpPr>
            <p:spPr>
              <a:xfrm>
                <a:off x="10229935" y="8693515"/>
                <a:ext cx="123094" cy="82104"/>
              </a:xfrm>
              <a:prstGeom prst="ellipse">
                <a:avLst/>
              </a:prstGeom>
              <a:solidFill>
                <a:srgbClr val="F4E2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82E02B55-D2C5-6D0F-A55A-2EE2A2861351}"/>
                  </a:ext>
                </a:extLst>
              </p:cNvPr>
              <p:cNvSpPr/>
              <p:nvPr userDrawn="1"/>
            </p:nvSpPr>
            <p:spPr>
              <a:xfrm>
                <a:off x="10338747" y="8543904"/>
                <a:ext cx="86378" cy="8637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B9B2D5-351E-4F37-F105-DBC68C55FDF5}"/>
                  </a:ext>
                </a:extLst>
              </p:cNvPr>
              <p:cNvSpPr/>
              <p:nvPr userDrawn="1"/>
            </p:nvSpPr>
            <p:spPr>
              <a:xfrm>
                <a:off x="10487116" y="8543904"/>
                <a:ext cx="86378" cy="8637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A5DDE1F-B19F-5513-FFD9-C27E6D251119}"/>
                  </a:ext>
                </a:extLst>
              </p:cNvPr>
              <p:cNvSpPr/>
              <p:nvPr userDrawn="1"/>
            </p:nvSpPr>
            <p:spPr>
              <a:xfrm>
                <a:off x="10370137" y="8690342"/>
                <a:ext cx="173109" cy="69077"/>
              </a:xfrm>
              <a:custGeom>
                <a:avLst/>
                <a:gdLst>
                  <a:gd name="connsiteX0" fmla="*/ 0 w 168182"/>
                  <a:gd name="connsiteY0" fmla="*/ 0 h 41940"/>
                  <a:gd name="connsiteX1" fmla="*/ 60325 w 168182"/>
                  <a:gd name="connsiteY1" fmla="*/ 41275 h 41940"/>
                  <a:gd name="connsiteX2" fmla="*/ 157162 w 168182"/>
                  <a:gd name="connsiteY2" fmla="*/ 23813 h 41940"/>
                  <a:gd name="connsiteX3" fmla="*/ 161925 w 168182"/>
                  <a:gd name="connsiteY3" fmla="*/ 1588 h 41940"/>
                  <a:gd name="connsiteX0" fmla="*/ 0 w 166693"/>
                  <a:gd name="connsiteY0" fmla="*/ 0 h 46335"/>
                  <a:gd name="connsiteX1" fmla="*/ 60325 w 166693"/>
                  <a:gd name="connsiteY1" fmla="*/ 41275 h 46335"/>
                  <a:gd name="connsiteX2" fmla="*/ 153987 w 166693"/>
                  <a:gd name="connsiteY2" fmla="*/ 41275 h 46335"/>
                  <a:gd name="connsiteX3" fmla="*/ 161925 w 166693"/>
                  <a:gd name="connsiteY3" fmla="*/ 1588 h 46335"/>
                  <a:gd name="connsiteX0" fmla="*/ 0 w 166693"/>
                  <a:gd name="connsiteY0" fmla="*/ 0 h 55930"/>
                  <a:gd name="connsiteX1" fmla="*/ 52388 w 166693"/>
                  <a:gd name="connsiteY1" fmla="*/ 53975 h 55930"/>
                  <a:gd name="connsiteX2" fmla="*/ 153987 w 166693"/>
                  <a:gd name="connsiteY2" fmla="*/ 41275 h 55930"/>
                  <a:gd name="connsiteX3" fmla="*/ 161925 w 166693"/>
                  <a:gd name="connsiteY3" fmla="*/ 1588 h 55930"/>
                  <a:gd name="connsiteX0" fmla="*/ 0 w 173670"/>
                  <a:gd name="connsiteY0" fmla="*/ 3174 h 59104"/>
                  <a:gd name="connsiteX1" fmla="*/ 52388 w 173670"/>
                  <a:gd name="connsiteY1" fmla="*/ 57149 h 59104"/>
                  <a:gd name="connsiteX2" fmla="*/ 153987 w 173670"/>
                  <a:gd name="connsiteY2" fmla="*/ 44449 h 59104"/>
                  <a:gd name="connsiteX3" fmla="*/ 171450 w 173670"/>
                  <a:gd name="connsiteY3" fmla="*/ 0 h 59104"/>
                  <a:gd name="connsiteX0" fmla="*/ 0 w 173266"/>
                  <a:gd name="connsiteY0" fmla="*/ 3174 h 61030"/>
                  <a:gd name="connsiteX1" fmla="*/ 52388 w 173266"/>
                  <a:gd name="connsiteY1" fmla="*/ 57149 h 61030"/>
                  <a:gd name="connsiteX2" fmla="*/ 150812 w 173266"/>
                  <a:gd name="connsiteY2" fmla="*/ 52387 h 61030"/>
                  <a:gd name="connsiteX3" fmla="*/ 171450 w 173266"/>
                  <a:gd name="connsiteY3" fmla="*/ 0 h 61030"/>
                  <a:gd name="connsiteX0" fmla="*/ 0 w 173266"/>
                  <a:gd name="connsiteY0" fmla="*/ 3174 h 66169"/>
                  <a:gd name="connsiteX1" fmla="*/ 46038 w 173266"/>
                  <a:gd name="connsiteY1" fmla="*/ 63499 h 66169"/>
                  <a:gd name="connsiteX2" fmla="*/ 150812 w 173266"/>
                  <a:gd name="connsiteY2" fmla="*/ 52387 h 66169"/>
                  <a:gd name="connsiteX3" fmla="*/ 171450 w 173266"/>
                  <a:gd name="connsiteY3" fmla="*/ 0 h 66169"/>
                  <a:gd name="connsiteX0" fmla="*/ 0 w 173109"/>
                  <a:gd name="connsiteY0" fmla="*/ 3174 h 69077"/>
                  <a:gd name="connsiteX1" fmla="*/ 46038 w 173109"/>
                  <a:gd name="connsiteY1" fmla="*/ 63499 h 69077"/>
                  <a:gd name="connsiteX2" fmla="*/ 149225 w 173109"/>
                  <a:gd name="connsiteY2" fmla="*/ 61912 h 69077"/>
                  <a:gd name="connsiteX3" fmla="*/ 171450 w 173109"/>
                  <a:gd name="connsiteY3" fmla="*/ 0 h 6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9" h="69077">
                    <a:moveTo>
                      <a:pt x="0" y="3174"/>
                    </a:moveTo>
                    <a:cubicBezTo>
                      <a:pt x="17065" y="21827"/>
                      <a:pt x="21167" y="53709"/>
                      <a:pt x="46038" y="63499"/>
                    </a:cubicBezTo>
                    <a:cubicBezTo>
                      <a:pt x="70909" y="73289"/>
                      <a:pt x="132292" y="68527"/>
                      <a:pt x="149225" y="61912"/>
                    </a:cubicBezTo>
                    <a:cubicBezTo>
                      <a:pt x="166158" y="55298"/>
                      <a:pt x="177535" y="7805"/>
                      <a:pt x="171450" y="0"/>
                    </a:cubicBezTo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54703DD-6D4D-F030-B5D6-7FB0E763F379}"/>
              </a:ext>
            </a:extLst>
          </p:cNvPr>
          <p:cNvGrpSpPr/>
          <p:nvPr userDrawn="1"/>
        </p:nvGrpSpPr>
        <p:grpSpPr>
          <a:xfrm>
            <a:off x="647737" y="6317554"/>
            <a:ext cx="1367286" cy="174780"/>
            <a:chOff x="4681531" y="5411583"/>
            <a:chExt cx="2664574" cy="340616"/>
          </a:xfr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9F0D083-2B63-02C4-0E23-D76D448BF86F}"/>
                </a:ext>
              </a:extLst>
            </p:cNvPr>
            <p:cNvSpPr/>
            <p:nvPr userDrawn="1"/>
          </p:nvSpPr>
          <p:spPr>
            <a:xfrm>
              <a:off x="4681531" y="5411583"/>
              <a:ext cx="340616" cy="34061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47C6003-8E85-7DD9-8220-2174DA4C0220}"/>
                </a:ext>
              </a:extLst>
            </p:cNvPr>
            <p:cNvSpPr/>
            <p:nvPr userDrawn="1"/>
          </p:nvSpPr>
          <p:spPr>
            <a:xfrm>
              <a:off x="5104481" y="5411583"/>
              <a:ext cx="340616" cy="340616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BFB1CADF-E01D-049D-D29B-48184F04E106}"/>
                </a:ext>
              </a:extLst>
            </p:cNvPr>
            <p:cNvSpPr/>
            <p:nvPr userDrawn="1"/>
          </p:nvSpPr>
          <p:spPr>
            <a:xfrm>
              <a:off x="5545225" y="5411583"/>
              <a:ext cx="340616" cy="34061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530F0B2-EE56-6B3E-0E2D-A59540FAA906}"/>
                </a:ext>
              </a:extLst>
            </p:cNvPr>
            <p:cNvSpPr/>
            <p:nvPr userDrawn="1"/>
          </p:nvSpPr>
          <p:spPr>
            <a:xfrm>
              <a:off x="6026041" y="5411583"/>
              <a:ext cx="340616" cy="34061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2BD74C62-01BA-267A-B1FB-860C5F628557}"/>
                </a:ext>
              </a:extLst>
            </p:cNvPr>
            <p:cNvSpPr/>
            <p:nvPr userDrawn="1"/>
          </p:nvSpPr>
          <p:spPr>
            <a:xfrm>
              <a:off x="6515765" y="5411583"/>
              <a:ext cx="340616" cy="34061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39EF538-66AE-6E57-60DB-3359AD270114}"/>
                </a:ext>
              </a:extLst>
            </p:cNvPr>
            <p:cNvSpPr/>
            <p:nvPr userDrawn="1"/>
          </p:nvSpPr>
          <p:spPr>
            <a:xfrm>
              <a:off x="7005489" y="5411583"/>
              <a:ext cx="340616" cy="340616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3AC217E-70EA-9789-DAB5-C5BA9ABD656C}"/>
              </a:ext>
            </a:extLst>
          </p:cNvPr>
          <p:cNvGrpSpPr/>
          <p:nvPr userDrawn="1"/>
        </p:nvGrpSpPr>
        <p:grpSpPr>
          <a:xfrm>
            <a:off x="10071137" y="6292677"/>
            <a:ext cx="1367286" cy="174780"/>
            <a:chOff x="4681531" y="5411583"/>
            <a:chExt cx="2664574" cy="340616"/>
          </a:xfr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</a:gradFill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5DCBDAA0-1321-1571-CE54-E8961F54E910}"/>
                </a:ext>
              </a:extLst>
            </p:cNvPr>
            <p:cNvSpPr/>
            <p:nvPr userDrawn="1"/>
          </p:nvSpPr>
          <p:spPr>
            <a:xfrm>
              <a:off x="4681531" y="5411583"/>
              <a:ext cx="340616" cy="34061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05CB1C6-DA22-D7AC-CB47-CF574102FF4B}"/>
                </a:ext>
              </a:extLst>
            </p:cNvPr>
            <p:cNvSpPr/>
            <p:nvPr userDrawn="1"/>
          </p:nvSpPr>
          <p:spPr>
            <a:xfrm>
              <a:off x="5104481" y="5411583"/>
              <a:ext cx="340616" cy="340616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80896435-427D-FC56-620B-F9177FA870CF}"/>
                </a:ext>
              </a:extLst>
            </p:cNvPr>
            <p:cNvSpPr/>
            <p:nvPr userDrawn="1"/>
          </p:nvSpPr>
          <p:spPr>
            <a:xfrm>
              <a:off x="5545225" y="5411583"/>
              <a:ext cx="340616" cy="34061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9D15E3FB-C8B2-B87A-A1D1-C6C7FF436B98}"/>
                </a:ext>
              </a:extLst>
            </p:cNvPr>
            <p:cNvSpPr/>
            <p:nvPr userDrawn="1"/>
          </p:nvSpPr>
          <p:spPr>
            <a:xfrm>
              <a:off x="6026041" y="5411583"/>
              <a:ext cx="340616" cy="34061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0BCC9703-30E0-5A85-BCDB-D182E682C2E8}"/>
                </a:ext>
              </a:extLst>
            </p:cNvPr>
            <p:cNvSpPr/>
            <p:nvPr userDrawn="1"/>
          </p:nvSpPr>
          <p:spPr>
            <a:xfrm>
              <a:off x="6515765" y="5411583"/>
              <a:ext cx="340616" cy="34061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88042F4-7F2C-68BE-6344-76E9F4B9DA44}"/>
                </a:ext>
              </a:extLst>
            </p:cNvPr>
            <p:cNvSpPr/>
            <p:nvPr userDrawn="1"/>
          </p:nvSpPr>
          <p:spPr>
            <a:xfrm>
              <a:off x="7005489" y="5411583"/>
              <a:ext cx="340616" cy="340616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0C3E4BE-75EC-4EDD-27A0-9FFE8F2B9DE5}"/>
              </a:ext>
            </a:extLst>
          </p:cNvPr>
          <p:cNvGrpSpPr/>
          <p:nvPr userDrawn="1"/>
        </p:nvGrpSpPr>
        <p:grpSpPr>
          <a:xfrm rot="18101901">
            <a:off x="4876171" y="5854690"/>
            <a:ext cx="596272" cy="925730"/>
            <a:chOff x="16990273" y="2614533"/>
            <a:chExt cx="1053803" cy="925730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C59E153-3819-5C46-5D87-BCEE1546827E}"/>
                </a:ext>
              </a:extLst>
            </p:cNvPr>
            <p:cNvSpPr/>
            <p:nvPr userDrawn="1"/>
          </p:nvSpPr>
          <p:spPr>
            <a:xfrm rot="306299">
              <a:off x="16990273" y="2614533"/>
              <a:ext cx="1053803" cy="925730"/>
            </a:xfrm>
            <a:custGeom>
              <a:avLst/>
              <a:gdLst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3399 w 1053803"/>
                <a:gd name="connsiteY0" fmla="*/ 234471 h 897745"/>
                <a:gd name="connsiteX1" fmla="*/ 798987 w 1053803"/>
                <a:gd name="connsiteY1" fmla="*/ 142396 h 897745"/>
                <a:gd name="connsiteX2" fmla="*/ 1040287 w 1053803"/>
                <a:gd name="connsiteY2" fmla="*/ 334484 h 897745"/>
                <a:gd name="connsiteX3" fmla="*/ 956149 w 1053803"/>
                <a:gd name="connsiteY3" fmla="*/ 629759 h 897745"/>
                <a:gd name="connsiteX4" fmla="*/ 402112 w 1053803"/>
                <a:gd name="connsiteY4" fmla="*/ 828196 h 897745"/>
                <a:gd name="connsiteX5" fmla="*/ 349724 w 1053803"/>
                <a:gd name="connsiteY5" fmla="*/ 894871 h 897745"/>
                <a:gd name="connsiteX6" fmla="*/ 290987 w 1053803"/>
                <a:gd name="connsiteY6" fmla="*/ 747234 h 897745"/>
                <a:gd name="connsiteX7" fmla="*/ 68737 w 1053803"/>
                <a:gd name="connsiteY7" fmla="*/ 482121 h 897745"/>
                <a:gd name="connsiteX8" fmla="*/ 3649 w 1053803"/>
                <a:gd name="connsiteY8" fmla="*/ 220184 h 897745"/>
                <a:gd name="connsiteX9" fmla="*/ 157637 w 1053803"/>
                <a:gd name="connsiteY9" fmla="*/ 15396 h 897745"/>
                <a:gd name="connsiteX10" fmla="*/ 437037 w 1053803"/>
                <a:gd name="connsiteY10" fmla="*/ 39209 h 897745"/>
                <a:gd name="connsiteX11" fmla="*/ 543399 w 1053803"/>
                <a:gd name="connsiteY11" fmla="*/ 234471 h 897745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62456 h 925730"/>
                <a:gd name="connsiteX1" fmla="*/ 798987 w 1053803"/>
                <a:gd name="connsiteY1" fmla="*/ 170381 h 925730"/>
                <a:gd name="connsiteX2" fmla="*/ 1040287 w 1053803"/>
                <a:gd name="connsiteY2" fmla="*/ 362469 h 925730"/>
                <a:gd name="connsiteX3" fmla="*/ 956149 w 1053803"/>
                <a:gd name="connsiteY3" fmla="*/ 657744 h 925730"/>
                <a:gd name="connsiteX4" fmla="*/ 402112 w 1053803"/>
                <a:gd name="connsiteY4" fmla="*/ 856181 h 925730"/>
                <a:gd name="connsiteX5" fmla="*/ 349724 w 1053803"/>
                <a:gd name="connsiteY5" fmla="*/ 922856 h 925730"/>
                <a:gd name="connsiteX6" fmla="*/ 290987 w 1053803"/>
                <a:gd name="connsiteY6" fmla="*/ 775219 h 925730"/>
                <a:gd name="connsiteX7" fmla="*/ 68737 w 1053803"/>
                <a:gd name="connsiteY7" fmla="*/ 510106 h 925730"/>
                <a:gd name="connsiteX8" fmla="*/ 3649 w 1053803"/>
                <a:gd name="connsiteY8" fmla="*/ 248169 h 925730"/>
                <a:gd name="connsiteX9" fmla="*/ 157637 w 1053803"/>
                <a:gd name="connsiteY9" fmla="*/ 43381 h 925730"/>
                <a:gd name="connsiteX10" fmla="*/ 434019 w 1053803"/>
                <a:gd name="connsiteY10" fmla="*/ 27147 h 925730"/>
                <a:gd name="connsiteX11" fmla="*/ 543399 w 1053803"/>
                <a:gd name="connsiteY11" fmla="*/ 262456 h 9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3803" h="925730">
                  <a:moveTo>
                    <a:pt x="543399" y="262456"/>
                  </a:moveTo>
                  <a:cubicBezTo>
                    <a:pt x="604227" y="286328"/>
                    <a:pt x="697123" y="179112"/>
                    <a:pt x="798987" y="170381"/>
                  </a:cubicBezTo>
                  <a:cubicBezTo>
                    <a:pt x="900851" y="161650"/>
                    <a:pt x="1014093" y="281242"/>
                    <a:pt x="1040287" y="362469"/>
                  </a:cubicBezTo>
                  <a:cubicBezTo>
                    <a:pt x="1066481" y="443696"/>
                    <a:pt x="1062511" y="575459"/>
                    <a:pt x="956149" y="657744"/>
                  </a:cubicBezTo>
                  <a:cubicBezTo>
                    <a:pt x="849787" y="740029"/>
                    <a:pt x="503183" y="811996"/>
                    <a:pt x="402112" y="856181"/>
                  </a:cubicBezTo>
                  <a:cubicBezTo>
                    <a:pt x="301041" y="900366"/>
                    <a:pt x="368245" y="936350"/>
                    <a:pt x="349724" y="922856"/>
                  </a:cubicBezTo>
                  <a:cubicBezTo>
                    <a:pt x="331203" y="909362"/>
                    <a:pt x="337818" y="844011"/>
                    <a:pt x="290987" y="775219"/>
                  </a:cubicBezTo>
                  <a:cubicBezTo>
                    <a:pt x="244156" y="706427"/>
                    <a:pt x="116627" y="597948"/>
                    <a:pt x="68737" y="510106"/>
                  </a:cubicBezTo>
                  <a:cubicBezTo>
                    <a:pt x="20847" y="422264"/>
                    <a:pt x="-11168" y="325957"/>
                    <a:pt x="3649" y="248169"/>
                  </a:cubicBezTo>
                  <a:cubicBezTo>
                    <a:pt x="18466" y="170381"/>
                    <a:pt x="85406" y="73543"/>
                    <a:pt x="157637" y="43381"/>
                  </a:cubicBezTo>
                  <a:cubicBezTo>
                    <a:pt x="244156" y="-13768"/>
                    <a:pt x="369725" y="-9366"/>
                    <a:pt x="434019" y="27147"/>
                  </a:cubicBezTo>
                  <a:cubicBezTo>
                    <a:pt x="498313" y="63660"/>
                    <a:pt x="482571" y="238584"/>
                    <a:pt x="543399" y="26245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70D0708B-9609-6ADD-3D9C-F9C51A6426AB}"/>
                </a:ext>
              </a:extLst>
            </p:cNvPr>
            <p:cNvSpPr/>
            <p:nvPr userDrawn="1"/>
          </p:nvSpPr>
          <p:spPr>
            <a:xfrm rot="723351" flipH="1" flipV="1">
              <a:off x="17297936" y="2892425"/>
              <a:ext cx="83430" cy="1671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0F5CEFF8-C6E7-051D-F4C8-14B825D447C3}"/>
                </a:ext>
              </a:extLst>
            </p:cNvPr>
            <p:cNvSpPr/>
            <p:nvPr userDrawn="1"/>
          </p:nvSpPr>
          <p:spPr>
            <a:xfrm rot="1434728" flipH="1" flipV="1">
              <a:off x="17586860" y="3011487"/>
              <a:ext cx="83430" cy="1671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6E4B8C0-3D90-60EE-BEF0-51F0DC0C123A}"/>
                </a:ext>
              </a:extLst>
            </p:cNvPr>
            <p:cNvSpPr/>
            <p:nvPr userDrawn="1"/>
          </p:nvSpPr>
          <p:spPr>
            <a:xfrm rot="1150385">
              <a:off x="17263353" y="3172202"/>
              <a:ext cx="272100" cy="108578"/>
            </a:xfrm>
            <a:custGeom>
              <a:avLst/>
              <a:gdLst>
                <a:gd name="connsiteX0" fmla="*/ 0 w 168182"/>
                <a:gd name="connsiteY0" fmla="*/ 0 h 41940"/>
                <a:gd name="connsiteX1" fmla="*/ 60325 w 168182"/>
                <a:gd name="connsiteY1" fmla="*/ 41275 h 41940"/>
                <a:gd name="connsiteX2" fmla="*/ 157162 w 168182"/>
                <a:gd name="connsiteY2" fmla="*/ 23813 h 41940"/>
                <a:gd name="connsiteX3" fmla="*/ 161925 w 168182"/>
                <a:gd name="connsiteY3" fmla="*/ 1588 h 41940"/>
                <a:gd name="connsiteX0" fmla="*/ 0 w 166693"/>
                <a:gd name="connsiteY0" fmla="*/ 0 h 46335"/>
                <a:gd name="connsiteX1" fmla="*/ 60325 w 166693"/>
                <a:gd name="connsiteY1" fmla="*/ 41275 h 46335"/>
                <a:gd name="connsiteX2" fmla="*/ 153987 w 166693"/>
                <a:gd name="connsiteY2" fmla="*/ 41275 h 46335"/>
                <a:gd name="connsiteX3" fmla="*/ 161925 w 166693"/>
                <a:gd name="connsiteY3" fmla="*/ 1588 h 46335"/>
                <a:gd name="connsiteX0" fmla="*/ 0 w 166693"/>
                <a:gd name="connsiteY0" fmla="*/ 0 h 55930"/>
                <a:gd name="connsiteX1" fmla="*/ 52388 w 166693"/>
                <a:gd name="connsiteY1" fmla="*/ 53975 h 55930"/>
                <a:gd name="connsiteX2" fmla="*/ 153987 w 166693"/>
                <a:gd name="connsiteY2" fmla="*/ 41275 h 55930"/>
                <a:gd name="connsiteX3" fmla="*/ 161925 w 166693"/>
                <a:gd name="connsiteY3" fmla="*/ 1588 h 55930"/>
                <a:gd name="connsiteX0" fmla="*/ 0 w 173670"/>
                <a:gd name="connsiteY0" fmla="*/ 3174 h 59104"/>
                <a:gd name="connsiteX1" fmla="*/ 52388 w 173670"/>
                <a:gd name="connsiteY1" fmla="*/ 57149 h 59104"/>
                <a:gd name="connsiteX2" fmla="*/ 153987 w 173670"/>
                <a:gd name="connsiteY2" fmla="*/ 44449 h 59104"/>
                <a:gd name="connsiteX3" fmla="*/ 171450 w 173670"/>
                <a:gd name="connsiteY3" fmla="*/ 0 h 59104"/>
                <a:gd name="connsiteX0" fmla="*/ 0 w 173266"/>
                <a:gd name="connsiteY0" fmla="*/ 3174 h 61030"/>
                <a:gd name="connsiteX1" fmla="*/ 52388 w 173266"/>
                <a:gd name="connsiteY1" fmla="*/ 57149 h 61030"/>
                <a:gd name="connsiteX2" fmla="*/ 150812 w 173266"/>
                <a:gd name="connsiteY2" fmla="*/ 52387 h 61030"/>
                <a:gd name="connsiteX3" fmla="*/ 171450 w 173266"/>
                <a:gd name="connsiteY3" fmla="*/ 0 h 61030"/>
                <a:gd name="connsiteX0" fmla="*/ 0 w 173266"/>
                <a:gd name="connsiteY0" fmla="*/ 3174 h 66169"/>
                <a:gd name="connsiteX1" fmla="*/ 46038 w 173266"/>
                <a:gd name="connsiteY1" fmla="*/ 63499 h 66169"/>
                <a:gd name="connsiteX2" fmla="*/ 150812 w 173266"/>
                <a:gd name="connsiteY2" fmla="*/ 52387 h 66169"/>
                <a:gd name="connsiteX3" fmla="*/ 171450 w 173266"/>
                <a:gd name="connsiteY3" fmla="*/ 0 h 66169"/>
                <a:gd name="connsiteX0" fmla="*/ 0 w 173109"/>
                <a:gd name="connsiteY0" fmla="*/ 3174 h 69077"/>
                <a:gd name="connsiteX1" fmla="*/ 46038 w 173109"/>
                <a:gd name="connsiteY1" fmla="*/ 63499 h 69077"/>
                <a:gd name="connsiteX2" fmla="*/ 149225 w 173109"/>
                <a:gd name="connsiteY2" fmla="*/ 61912 h 69077"/>
                <a:gd name="connsiteX3" fmla="*/ 171450 w 173109"/>
                <a:gd name="connsiteY3" fmla="*/ 0 h 6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109" h="69077">
                  <a:moveTo>
                    <a:pt x="0" y="3174"/>
                  </a:moveTo>
                  <a:cubicBezTo>
                    <a:pt x="17065" y="21827"/>
                    <a:pt x="21167" y="53709"/>
                    <a:pt x="46038" y="63499"/>
                  </a:cubicBezTo>
                  <a:cubicBezTo>
                    <a:pt x="70909" y="73289"/>
                    <a:pt x="132292" y="68527"/>
                    <a:pt x="149225" y="61912"/>
                  </a:cubicBezTo>
                  <a:cubicBezTo>
                    <a:pt x="166158" y="55298"/>
                    <a:pt x="177535" y="7805"/>
                    <a:pt x="171450" y="0"/>
                  </a:cubicBez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124E4A22-0EFC-AC2B-229F-8399D29011CE}"/>
              </a:ext>
            </a:extLst>
          </p:cNvPr>
          <p:cNvGrpSpPr/>
          <p:nvPr userDrawn="1"/>
        </p:nvGrpSpPr>
        <p:grpSpPr>
          <a:xfrm>
            <a:off x="10989406" y="1943382"/>
            <a:ext cx="313594" cy="311972"/>
            <a:chOff x="3758954" y="-321733"/>
            <a:chExt cx="1727225" cy="1718293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CCC7C611-F754-FB7B-3815-B902D0A984B2}"/>
                </a:ext>
              </a:extLst>
            </p:cNvPr>
            <p:cNvSpPr/>
            <p:nvPr/>
          </p:nvSpPr>
          <p:spPr>
            <a:xfrm>
              <a:off x="4470400" y="-321733"/>
              <a:ext cx="313267" cy="171829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84669129-5121-F486-5F7F-4080F3812226}"/>
                </a:ext>
              </a:extLst>
            </p:cNvPr>
            <p:cNvSpPr/>
            <p:nvPr/>
          </p:nvSpPr>
          <p:spPr>
            <a:xfrm rot="18459753">
              <a:off x="4461467" y="-321734"/>
              <a:ext cx="313267" cy="171829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1993D3C-18CA-0384-9CAE-7A77F50B2FB6}"/>
                </a:ext>
              </a:extLst>
            </p:cNvPr>
            <p:cNvSpPr/>
            <p:nvPr/>
          </p:nvSpPr>
          <p:spPr>
            <a:xfrm rot="3725571">
              <a:off x="4470399" y="-321735"/>
              <a:ext cx="313267" cy="171829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FD6F37D2-D28A-EB2D-1E54-230C4DAF9149}"/>
                </a:ext>
              </a:extLst>
            </p:cNvPr>
            <p:cNvSpPr/>
            <p:nvPr/>
          </p:nvSpPr>
          <p:spPr>
            <a:xfrm>
              <a:off x="4559298" y="469677"/>
              <a:ext cx="135468" cy="13546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3AF860F8-7451-F5C0-DE30-DF8CA3F9B3DB}"/>
              </a:ext>
            </a:extLst>
          </p:cNvPr>
          <p:cNvGrpSpPr/>
          <p:nvPr userDrawn="1"/>
        </p:nvGrpSpPr>
        <p:grpSpPr>
          <a:xfrm>
            <a:off x="510502" y="1610910"/>
            <a:ext cx="313594" cy="311972"/>
            <a:chOff x="3758954" y="-321733"/>
            <a:chExt cx="1727225" cy="1718293"/>
          </a:xfrm>
        </p:grpSpPr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5AAABA94-2923-AE4D-EAD5-F682662368B8}"/>
                </a:ext>
              </a:extLst>
            </p:cNvPr>
            <p:cNvSpPr/>
            <p:nvPr/>
          </p:nvSpPr>
          <p:spPr>
            <a:xfrm>
              <a:off x="4470400" y="-321733"/>
              <a:ext cx="313267" cy="1718293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922E057B-4DF1-729F-C9BF-76BC21A5B812}"/>
                </a:ext>
              </a:extLst>
            </p:cNvPr>
            <p:cNvSpPr/>
            <p:nvPr/>
          </p:nvSpPr>
          <p:spPr>
            <a:xfrm rot="18459753">
              <a:off x="4461467" y="-321734"/>
              <a:ext cx="313267" cy="1718293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7C7DBA29-CEB7-6BC9-017C-40AA268E5866}"/>
                </a:ext>
              </a:extLst>
            </p:cNvPr>
            <p:cNvSpPr/>
            <p:nvPr/>
          </p:nvSpPr>
          <p:spPr>
            <a:xfrm rot="3725571">
              <a:off x="4470399" y="-321735"/>
              <a:ext cx="313267" cy="1718293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AB440D78-AE0A-5057-1BA6-262FF730260A}"/>
                </a:ext>
              </a:extLst>
            </p:cNvPr>
            <p:cNvSpPr/>
            <p:nvPr/>
          </p:nvSpPr>
          <p:spPr>
            <a:xfrm>
              <a:off x="4559298" y="469677"/>
              <a:ext cx="135468" cy="13546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shade val="50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</p:grpSp>
      <p:sp>
        <p:nvSpPr>
          <p:cNvPr id="6" name="文本占位符 10">
            <a:extLst>
              <a:ext uri="{FF2B5EF4-FFF2-40B4-BE49-F238E27FC236}">
                <a16:creationId xmlns:a16="http://schemas.microsoft.com/office/drawing/2014/main" id="{4096F333-13F5-51E4-2502-355A330A8061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386719" y="1116978"/>
            <a:ext cx="1692771" cy="93121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6600" b="1">
                <a:gradFill>
                  <a:gsLst>
                    <a:gs pos="100000">
                      <a:schemeClr val="accent2"/>
                    </a:gs>
                    <a:gs pos="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7" name="文本占位符 10">
            <a:extLst>
              <a:ext uri="{FF2B5EF4-FFF2-40B4-BE49-F238E27FC236}">
                <a16:creationId xmlns:a16="http://schemas.microsoft.com/office/drawing/2014/main" id="{8B06DF67-700A-F14F-124F-AF5D29E9AEAD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385917" y="1942677"/>
            <a:ext cx="1694374" cy="3386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OPPOSans M" panose="00020600040101010101" pitchFamily="18" charset="-122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en-US" altLang="zh-CN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01659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B7444A4-F045-B96F-0D8B-263D4FFF99AB}"/>
              </a:ext>
            </a:extLst>
          </p:cNvPr>
          <p:cNvGrpSpPr/>
          <p:nvPr userDrawn="1"/>
        </p:nvGrpSpPr>
        <p:grpSpPr>
          <a:xfrm>
            <a:off x="658812" y="1016000"/>
            <a:ext cx="10861757" cy="4737971"/>
            <a:chOff x="658812" y="1016000"/>
            <a:chExt cx="10861757" cy="4737971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E5A87AA4-31C3-6B21-1DC2-8564CE8171F0}"/>
                </a:ext>
              </a:extLst>
            </p:cNvPr>
            <p:cNvSpPr/>
            <p:nvPr userDrawn="1"/>
          </p:nvSpPr>
          <p:spPr>
            <a:xfrm>
              <a:off x="658812" y="1016000"/>
              <a:ext cx="10861757" cy="4307554"/>
            </a:xfrm>
            <a:custGeom>
              <a:avLst/>
              <a:gdLst>
                <a:gd name="connsiteX0" fmla="*/ 143933 w 7569200"/>
                <a:gd name="connsiteY0" fmla="*/ 1557867 h 1651000"/>
                <a:gd name="connsiteX1" fmla="*/ 0 w 7569200"/>
                <a:gd name="connsiteY1" fmla="*/ 889000 h 1651000"/>
                <a:gd name="connsiteX2" fmla="*/ 338666 w 7569200"/>
                <a:gd name="connsiteY2" fmla="*/ 93134 h 1651000"/>
                <a:gd name="connsiteX3" fmla="*/ 1676400 w 7569200"/>
                <a:gd name="connsiteY3" fmla="*/ 0 h 1651000"/>
                <a:gd name="connsiteX4" fmla="*/ 3683000 w 7569200"/>
                <a:gd name="connsiteY4" fmla="*/ 42334 h 1651000"/>
                <a:gd name="connsiteX5" fmla="*/ 5985933 w 7569200"/>
                <a:gd name="connsiteY5" fmla="*/ 93134 h 1651000"/>
                <a:gd name="connsiteX6" fmla="*/ 7493000 w 7569200"/>
                <a:gd name="connsiteY6" fmla="*/ 127000 h 1651000"/>
                <a:gd name="connsiteX7" fmla="*/ 7569200 w 7569200"/>
                <a:gd name="connsiteY7" fmla="*/ 1329267 h 1651000"/>
                <a:gd name="connsiteX8" fmla="*/ 6714066 w 7569200"/>
                <a:gd name="connsiteY8" fmla="*/ 1651000 h 1651000"/>
                <a:gd name="connsiteX9" fmla="*/ 3242733 w 7569200"/>
                <a:gd name="connsiteY9" fmla="*/ 1617134 h 1651000"/>
                <a:gd name="connsiteX10" fmla="*/ 143933 w 7569200"/>
                <a:gd name="connsiteY10" fmla="*/ 1557867 h 1651000"/>
                <a:gd name="connsiteX0" fmla="*/ 143933 w 7569200"/>
                <a:gd name="connsiteY0" fmla="*/ 1557867 h 1668145"/>
                <a:gd name="connsiteX1" fmla="*/ 0 w 7569200"/>
                <a:gd name="connsiteY1" fmla="*/ 889000 h 1668145"/>
                <a:gd name="connsiteX2" fmla="*/ 338666 w 7569200"/>
                <a:gd name="connsiteY2" fmla="*/ 93134 h 1668145"/>
                <a:gd name="connsiteX3" fmla="*/ 1676400 w 7569200"/>
                <a:gd name="connsiteY3" fmla="*/ 0 h 1668145"/>
                <a:gd name="connsiteX4" fmla="*/ 3683000 w 7569200"/>
                <a:gd name="connsiteY4" fmla="*/ 42334 h 1668145"/>
                <a:gd name="connsiteX5" fmla="*/ 5985933 w 7569200"/>
                <a:gd name="connsiteY5" fmla="*/ 93134 h 1668145"/>
                <a:gd name="connsiteX6" fmla="*/ 7493000 w 7569200"/>
                <a:gd name="connsiteY6" fmla="*/ 127000 h 1668145"/>
                <a:gd name="connsiteX7" fmla="*/ 7569200 w 7569200"/>
                <a:gd name="connsiteY7" fmla="*/ 1329267 h 1668145"/>
                <a:gd name="connsiteX8" fmla="*/ 6714066 w 7569200"/>
                <a:gd name="connsiteY8" fmla="*/ 1651000 h 1668145"/>
                <a:gd name="connsiteX9" fmla="*/ 3242733 w 7569200"/>
                <a:gd name="connsiteY9" fmla="*/ 1617134 h 1668145"/>
                <a:gd name="connsiteX10" fmla="*/ 143933 w 7569200"/>
                <a:gd name="connsiteY10" fmla="*/ 1557867 h 1668145"/>
                <a:gd name="connsiteX0" fmla="*/ 143933 w 7569200"/>
                <a:gd name="connsiteY0" fmla="*/ 1557867 h 1668145"/>
                <a:gd name="connsiteX1" fmla="*/ 0 w 7569200"/>
                <a:gd name="connsiteY1" fmla="*/ 889000 h 1668145"/>
                <a:gd name="connsiteX2" fmla="*/ 338666 w 7569200"/>
                <a:gd name="connsiteY2" fmla="*/ 93134 h 1668145"/>
                <a:gd name="connsiteX3" fmla="*/ 1676400 w 7569200"/>
                <a:gd name="connsiteY3" fmla="*/ 0 h 1668145"/>
                <a:gd name="connsiteX4" fmla="*/ 3683000 w 7569200"/>
                <a:gd name="connsiteY4" fmla="*/ 42334 h 1668145"/>
                <a:gd name="connsiteX5" fmla="*/ 5985933 w 7569200"/>
                <a:gd name="connsiteY5" fmla="*/ 93134 h 1668145"/>
                <a:gd name="connsiteX6" fmla="*/ 7493000 w 7569200"/>
                <a:gd name="connsiteY6" fmla="*/ 127000 h 1668145"/>
                <a:gd name="connsiteX7" fmla="*/ 7569200 w 7569200"/>
                <a:gd name="connsiteY7" fmla="*/ 1329267 h 1668145"/>
                <a:gd name="connsiteX8" fmla="*/ 6714066 w 7569200"/>
                <a:gd name="connsiteY8" fmla="*/ 1651000 h 1668145"/>
                <a:gd name="connsiteX9" fmla="*/ 3242733 w 7569200"/>
                <a:gd name="connsiteY9" fmla="*/ 1617134 h 1668145"/>
                <a:gd name="connsiteX10" fmla="*/ 143933 w 7569200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64327 h 1674605"/>
                <a:gd name="connsiteX1" fmla="*/ 0 w 7678818"/>
                <a:gd name="connsiteY1" fmla="*/ 895460 h 1674605"/>
                <a:gd name="connsiteX2" fmla="*/ 338666 w 7678818"/>
                <a:gd name="connsiteY2" fmla="*/ 99594 h 1674605"/>
                <a:gd name="connsiteX3" fmla="*/ 1676400 w 7678818"/>
                <a:gd name="connsiteY3" fmla="*/ 6460 h 1674605"/>
                <a:gd name="connsiteX4" fmla="*/ 3683000 w 7678818"/>
                <a:gd name="connsiteY4" fmla="*/ 48794 h 1674605"/>
                <a:gd name="connsiteX5" fmla="*/ 5985933 w 7678818"/>
                <a:gd name="connsiteY5" fmla="*/ 99594 h 1674605"/>
                <a:gd name="connsiteX6" fmla="*/ 7493000 w 7678818"/>
                <a:gd name="connsiteY6" fmla="*/ 133460 h 1674605"/>
                <a:gd name="connsiteX7" fmla="*/ 7569200 w 7678818"/>
                <a:gd name="connsiteY7" fmla="*/ 1335727 h 1674605"/>
                <a:gd name="connsiteX8" fmla="*/ 6714066 w 7678818"/>
                <a:gd name="connsiteY8" fmla="*/ 1657460 h 1674605"/>
                <a:gd name="connsiteX9" fmla="*/ 3242733 w 7678818"/>
                <a:gd name="connsiteY9" fmla="*/ 1623594 h 1674605"/>
                <a:gd name="connsiteX10" fmla="*/ 143933 w 7678818"/>
                <a:gd name="connsiteY10" fmla="*/ 1564327 h 1674605"/>
                <a:gd name="connsiteX0" fmla="*/ 143933 w 7678818"/>
                <a:gd name="connsiteY0" fmla="*/ 1564327 h 1674605"/>
                <a:gd name="connsiteX1" fmla="*/ 0 w 7678818"/>
                <a:gd name="connsiteY1" fmla="*/ 895460 h 1674605"/>
                <a:gd name="connsiteX2" fmla="*/ 338666 w 7678818"/>
                <a:gd name="connsiteY2" fmla="*/ 99594 h 1674605"/>
                <a:gd name="connsiteX3" fmla="*/ 1676400 w 7678818"/>
                <a:gd name="connsiteY3" fmla="*/ 6460 h 1674605"/>
                <a:gd name="connsiteX4" fmla="*/ 3683000 w 7678818"/>
                <a:gd name="connsiteY4" fmla="*/ 48794 h 1674605"/>
                <a:gd name="connsiteX5" fmla="*/ 5985933 w 7678818"/>
                <a:gd name="connsiteY5" fmla="*/ 99594 h 1674605"/>
                <a:gd name="connsiteX6" fmla="*/ 7493000 w 7678818"/>
                <a:gd name="connsiteY6" fmla="*/ 133460 h 1674605"/>
                <a:gd name="connsiteX7" fmla="*/ 7569200 w 7678818"/>
                <a:gd name="connsiteY7" fmla="*/ 1335727 h 1674605"/>
                <a:gd name="connsiteX8" fmla="*/ 6714066 w 7678818"/>
                <a:gd name="connsiteY8" fmla="*/ 1657460 h 1674605"/>
                <a:gd name="connsiteX9" fmla="*/ 3242733 w 7678818"/>
                <a:gd name="connsiteY9" fmla="*/ 1623594 h 1674605"/>
                <a:gd name="connsiteX10" fmla="*/ 143933 w 7678818"/>
                <a:gd name="connsiteY10" fmla="*/ 1564327 h 1674605"/>
                <a:gd name="connsiteX0" fmla="*/ 293886 w 7828771"/>
                <a:gd name="connsiteY0" fmla="*/ 1564327 h 1674605"/>
                <a:gd name="connsiteX1" fmla="*/ 149953 w 7828771"/>
                <a:gd name="connsiteY1" fmla="*/ 895460 h 1674605"/>
                <a:gd name="connsiteX2" fmla="*/ 488619 w 7828771"/>
                <a:gd name="connsiteY2" fmla="*/ 99594 h 1674605"/>
                <a:gd name="connsiteX3" fmla="*/ 1826353 w 7828771"/>
                <a:gd name="connsiteY3" fmla="*/ 6460 h 1674605"/>
                <a:gd name="connsiteX4" fmla="*/ 3832953 w 7828771"/>
                <a:gd name="connsiteY4" fmla="*/ 48794 h 1674605"/>
                <a:gd name="connsiteX5" fmla="*/ 6135886 w 7828771"/>
                <a:gd name="connsiteY5" fmla="*/ 99594 h 1674605"/>
                <a:gd name="connsiteX6" fmla="*/ 7642953 w 7828771"/>
                <a:gd name="connsiteY6" fmla="*/ 133460 h 1674605"/>
                <a:gd name="connsiteX7" fmla="*/ 7719153 w 7828771"/>
                <a:gd name="connsiteY7" fmla="*/ 1335727 h 1674605"/>
                <a:gd name="connsiteX8" fmla="*/ 6864019 w 7828771"/>
                <a:gd name="connsiteY8" fmla="*/ 1657460 h 1674605"/>
                <a:gd name="connsiteX9" fmla="*/ 3392686 w 7828771"/>
                <a:gd name="connsiteY9" fmla="*/ 1623594 h 1674605"/>
                <a:gd name="connsiteX10" fmla="*/ 293886 w 7828771"/>
                <a:gd name="connsiteY10" fmla="*/ 1564327 h 1674605"/>
                <a:gd name="connsiteX0" fmla="*/ 245594 w 7780479"/>
                <a:gd name="connsiteY0" fmla="*/ 1564327 h 1674605"/>
                <a:gd name="connsiteX1" fmla="*/ 101661 w 7780479"/>
                <a:gd name="connsiteY1" fmla="*/ 895460 h 1674605"/>
                <a:gd name="connsiteX2" fmla="*/ 440327 w 7780479"/>
                <a:gd name="connsiteY2" fmla="*/ 99594 h 1674605"/>
                <a:gd name="connsiteX3" fmla="*/ 1778061 w 7780479"/>
                <a:gd name="connsiteY3" fmla="*/ 6460 h 1674605"/>
                <a:gd name="connsiteX4" fmla="*/ 3784661 w 7780479"/>
                <a:gd name="connsiteY4" fmla="*/ 48794 h 1674605"/>
                <a:gd name="connsiteX5" fmla="*/ 6087594 w 7780479"/>
                <a:gd name="connsiteY5" fmla="*/ 99594 h 1674605"/>
                <a:gd name="connsiteX6" fmla="*/ 7594661 w 7780479"/>
                <a:gd name="connsiteY6" fmla="*/ 133460 h 1674605"/>
                <a:gd name="connsiteX7" fmla="*/ 7670861 w 7780479"/>
                <a:gd name="connsiteY7" fmla="*/ 1335727 h 1674605"/>
                <a:gd name="connsiteX8" fmla="*/ 6815727 w 7780479"/>
                <a:gd name="connsiteY8" fmla="*/ 1657460 h 1674605"/>
                <a:gd name="connsiteX9" fmla="*/ 3344394 w 7780479"/>
                <a:gd name="connsiteY9" fmla="*/ 1623594 h 1674605"/>
                <a:gd name="connsiteX10" fmla="*/ 245594 w 7780479"/>
                <a:gd name="connsiteY10" fmla="*/ 1564327 h 1674605"/>
                <a:gd name="connsiteX0" fmla="*/ 289614 w 7824499"/>
                <a:gd name="connsiteY0" fmla="*/ 1557867 h 1668145"/>
                <a:gd name="connsiteX1" fmla="*/ 145681 w 7824499"/>
                <a:gd name="connsiteY1" fmla="*/ 889000 h 1668145"/>
                <a:gd name="connsiteX2" fmla="*/ 399681 w 7824499"/>
                <a:gd name="connsiteY2" fmla="*/ 110067 h 1668145"/>
                <a:gd name="connsiteX3" fmla="*/ 1822081 w 7824499"/>
                <a:gd name="connsiteY3" fmla="*/ 0 h 1668145"/>
                <a:gd name="connsiteX4" fmla="*/ 3828681 w 7824499"/>
                <a:gd name="connsiteY4" fmla="*/ 42334 h 1668145"/>
                <a:gd name="connsiteX5" fmla="*/ 6131614 w 7824499"/>
                <a:gd name="connsiteY5" fmla="*/ 93134 h 1668145"/>
                <a:gd name="connsiteX6" fmla="*/ 7638681 w 7824499"/>
                <a:gd name="connsiteY6" fmla="*/ 127000 h 1668145"/>
                <a:gd name="connsiteX7" fmla="*/ 7714881 w 7824499"/>
                <a:gd name="connsiteY7" fmla="*/ 1329267 h 1668145"/>
                <a:gd name="connsiteX8" fmla="*/ 6859747 w 7824499"/>
                <a:gd name="connsiteY8" fmla="*/ 1651000 h 1668145"/>
                <a:gd name="connsiteX9" fmla="*/ 3388414 w 7824499"/>
                <a:gd name="connsiteY9" fmla="*/ 1617134 h 1668145"/>
                <a:gd name="connsiteX10" fmla="*/ 289614 w 7824499"/>
                <a:gd name="connsiteY10" fmla="*/ 1557867 h 1668145"/>
                <a:gd name="connsiteX0" fmla="*/ 289614 w 7824499"/>
                <a:gd name="connsiteY0" fmla="*/ 1530548 h 1640826"/>
                <a:gd name="connsiteX1" fmla="*/ 145681 w 7824499"/>
                <a:gd name="connsiteY1" fmla="*/ 861681 h 1640826"/>
                <a:gd name="connsiteX2" fmla="*/ 399681 w 7824499"/>
                <a:gd name="connsiteY2" fmla="*/ 82748 h 1640826"/>
                <a:gd name="connsiteX3" fmla="*/ 1813615 w 7824499"/>
                <a:gd name="connsiteY3" fmla="*/ 15014 h 1640826"/>
                <a:gd name="connsiteX4" fmla="*/ 3828681 w 7824499"/>
                <a:gd name="connsiteY4" fmla="*/ 15015 h 1640826"/>
                <a:gd name="connsiteX5" fmla="*/ 6131614 w 7824499"/>
                <a:gd name="connsiteY5" fmla="*/ 65815 h 1640826"/>
                <a:gd name="connsiteX6" fmla="*/ 7638681 w 7824499"/>
                <a:gd name="connsiteY6" fmla="*/ 99681 h 1640826"/>
                <a:gd name="connsiteX7" fmla="*/ 7714881 w 7824499"/>
                <a:gd name="connsiteY7" fmla="*/ 1301948 h 1640826"/>
                <a:gd name="connsiteX8" fmla="*/ 6859747 w 7824499"/>
                <a:gd name="connsiteY8" fmla="*/ 1623681 h 1640826"/>
                <a:gd name="connsiteX9" fmla="*/ 3388414 w 7824499"/>
                <a:gd name="connsiteY9" fmla="*/ 1589815 h 1640826"/>
                <a:gd name="connsiteX10" fmla="*/ 289614 w 7824499"/>
                <a:gd name="connsiteY10" fmla="*/ 1530548 h 1640826"/>
                <a:gd name="connsiteX0" fmla="*/ 289614 w 7824499"/>
                <a:gd name="connsiteY0" fmla="*/ 1531044 h 1641322"/>
                <a:gd name="connsiteX1" fmla="*/ 145681 w 7824499"/>
                <a:gd name="connsiteY1" fmla="*/ 862177 h 1641322"/>
                <a:gd name="connsiteX2" fmla="*/ 399681 w 7824499"/>
                <a:gd name="connsiteY2" fmla="*/ 83244 h 1641322"/>
                <a:gd name="connsiteX3" fmla="*/ 1813615 w 7824499"/>
                <a:gd name="connsiteY3" fmla="*/ 15510 h 1641322"/>
                <a:gd name="connsiteX4" fmla="*/ 3820214 w 7824499"/>
                <a:gd name="connsiteY4" fmla="*/ 23978 h 1641322"/>
                <a:gd name="connsiteX5" fmla="*/ 6131614 w 7824499"/>
                <a:gd name="connsiteY5" fmla="*/ 66311 h 1641322"/>
                <a:gd name="connsiteX6" fmla="*/ 7638681 w 7824499"/>
                <a:gd name="connsiteY6" fmla="*/ 100177 h 1641322"/>
                <a:gd name="connsiteX7" fmla="*/ 7714881 w 7824499"/>
                <a:gd name="connsiteY7" fmla="*/ 1302444 h 1641322"/>
                <a:gd name="connsiteX8" fmla="*/ 6859747 w 7824499"/>
                <a:gd name="connsiteY8" fmla="*/ 1624177 h 1641322"/>
                <a:gd name="connsiteX9" fmla="*/ 3388414 w 7824499"/>
                <a:gd name="connsiteY9" fmla="*/ 1590311 h 1641322"/>
                <a:gd name="connsiteX10" fmla="*/ 289614 w 7824499"/>
                <a:gd name="connsiteY10" fmla="*/ 1531044 h 1641322"/>
                <a:gd name="connsiteX0" fmla="*/ 289614 w 7829183"/>
                <a:gd name="connsiteY0" fmla="*/ 1531044 h 1641322"/>
                <a:gd name="connsiteX1" fmla="*/ 145681 w 7829183"/>
                <a:gd name="connsiteY1" fmla="*/ 862177 h 1641322"/>
                <a:gd name="connsiteX2" fmla="*/ 399681 w 7829183"/>
                <a:gd name="connsiteY2" fmla="*/ 83244 h 1641322"/>
                <a:gd name="connsiteX3" fmla="*/ 1813615 w 7829183"/>
                <a:gd name="connsiteY3" fmla="*/ 15510 h 1641322"/>
                <a:gd name="connsiteX4" fmla="*/ 3820214 w 7829183"/>
                <a:gd name="connsiteY4" fmla="*/ 23978 h 1641322"/>
                <a:gd name="connsiteX5" fmla="*/ 6131614 w 7829183"/>
                <a:gd name="connsiteY5" fmla="*/ 66311 h 1641322"/>
                <a:gd name="connsiteX6" fmla="*/ 7647148 w 7829183"/>
                <a:gd name="connsiteY6" fmla="*/ 142511 h 1641322"/>
                <a:gd name="connsiteX7" fmla="*/ 7714881 w 7829183"/>
                <a:gd name="connsiteY7" fmla="*/ 1302444 h 1641322"/>
                <a:gd name="connsiteX8" fmla="*/ 6859747 w 7829183"/>
                <a:gd name="connsiteY8" fmla="*/ 1624177 h 1641322"/>
                <a:gd name="connsiteX9" fmla="*/ 3388414 w 7829183"/>
                <a:gd name="connsiteY9" fmla="*/ 1590311 h 1641322"/>
                <a:gd name="connsiteX10" fmla="*/ 289614 w 7829183"/>
                <a:gd name="connsiteY10" fmla="*/ 1531044 h 1641322"/>
                <a:gd name="connsiteX0" fmla="*/ 289614 w 7838978"/>
                <a:gd name="connsiteY0" fmla="*/ 1531044 h 1638332"/>
                <a:gd name="connsiteX1" fmla="*/ 145681 w 7838978"/>
                <a:gd name="connsiteY1" fmla="*/ 862177 h 1638332"/>
                <a:gd name="connsiteX2" fmla="*/ 399681 w 7838978"/>
                <a:gd name="connsiteY2" fmla="*/ 83244 h 1638332"/>
                <a:gd name="connsiteX3" fmla="*/ 1813615 w 7838978"/>
                <a:gd name="connsiteY3" fmla="*/ 15510 h 1638332"/>
                <a:gd name="connsiteX4" fmla="*/ 3820214 w 7838978"/>
                <a:gd name="connsiteY4" fmla="*/ 23978 h 1638332"/>
                <a:gd name="connsiteX5" fmla="*/ 6131614 w 7838978"/>
                <a:gd name="connsiteY5" fmla="*/ 66311 h 1638332"/>
                <a:gd name="connsiteX6" fmla="*/ 7647148 w 7838978"/>
                <a:gd name="connsiteY6" fmla="*/ 142511 h 1638332"/>
                <a:gd name="connsiteX7" fmla="*/ 7731814 w 7838978"/>
                <a:gd name="connsiteY7" fmla="*/ 1344778 h 1638332"/>
                <a:gd name="connsiteX8" fmla="*/ 6859747 w 7838978"/>
                <a:gd name="connsiteY8" fmla="*/ 1624177 h 1638332"/>
                <a:gd name="connsiteX9" fmla="*/ 3388414 w 7838978"/>
                <a:gd name="connsiteY9" fmla="*/ 1590311 h 1638332"/>
                <a:gd name="connsiteX10" fmla="*/ 289614 w 7838978"/>
                <a:gd name="connsiteY10" fmla="*/ 1531044 h 1638332"/>
                <a:gd name="connsiteX0" fmla="*/ 289614 w 7788773"/>
                <a:gd name="connsiteY0" fmla="*/ 1531044 h 1638332"/>
                <a:gd name="connsiteX1" fmla="*/ 145681 w 7788773"/>
                <a:gd name="connsiteY1" fmla="*/ 862177 h 1638332"/>
                <a:gd name="connsiteX2" fmla="*/ 399681 w 7788773"/>
                <a:gd name="connsiteY2" fmla="*/ 83244 h 1638332"/>
                <a:gd name="connsiteX3" fmla="*/ 1813615 w 7788773"/>
                <a:gd name="connsiteY3" fmla="*/ 15510 h 1638332"/>
                <a:gd name="connsiteX4" fmla="*/ 3820214 w 7788773"/>
                <a:gd name="connsiteY4" fmla="*/ 23978 h 1638332"/>
                <a:gd name="connsiteX5" fmla="*/ 6131614 w 7788773"/>
                <a:gd name="connsiteY5" fmla="*/ 66311 h 1638332"/>
                <a:gd name="connsiteX6" fmla="*/ 7647148 w 7788773"/>
                <a:gd name="connsiteY6" fmla="*/ 142511 h 1638332"/>
                <a:gd name="connsiteX7" fmla="*/ 7697947 w 7788773"/>
                <a:gd name="connsiteY7" fmla="*/ 658976 h 1638332"/>
                <a:gd name="connsiteX8" fmla="*/ 7731814 w 7788773"/>
                <a:gd name="connsiteY8" fmla="*/ 1344778 h 1638332"/>
                <a:gd name="connsiteX9" fmla="*/ 6859747 w 7788773"/>
                <a:gd name="connsiteY9" fmla="*/ 1624177 h 1638332"/>
                <a:gd name="connsiteX10" fmla="*/ 3388414 w 7788773"/>
                <a:gd name="connsiteY10" fmla="*/ 1590311 h 1638332"/>
                <a:gd name="connsiteX11" fmla="*/ 289614 w 7788773"/>
                <a:gd name="connsiteY11" fmla="*/ 1531044 h 1638332"/>
                <a:gd name="connsiteX0" fmla="*/ 289614 w 7788773"/>
                <a:gd name="connsiteY0" fmla="*/ 1531044 h 1638332"/>
                <a:gd name="connsiteX1" fmla="*/ 145681 w 7788773"/>
                <a:gd name="connsiteY1" fmla="*/ 862177 h 1638332"/>
                <a:gd name="connsiteX2" fmla="*/ 399681 w 7788773"/>
                <a:gd name="connsiteY2" fmla="*/ 83244 h 1638332"/>
                <a:gd name="connsiteX3" fmla="*/ 1813615 w 7788773"/>
                <a:gd name="connsiteY3" fmla="*/ 15510 h 1638332"/>
                <a:gd name="connsiteX4" fmla="*/ 3820214 w 7788773"/>
                <a:gd name="connsiteY4" fmla="*/ 23978 h 1638332"/>
                <a:gd name="connsiteX5" fmla="*/ 6131614 w 7788773"/>
                <a:gd name="connsiteY5" fmla="*/ 66311 h 1638332"/>
                <a:gd name="connsiteX6" fmla="*/ 7537082 w 7788773"/>
                <a:gd name="connsiteY6" fmla="*/ 74777 h 1638332"/>
                <a:gd name="connsiteX7" fmla="*/ 7697947 w 7788773"/>
                <a:gd name="connsiteY7" fmla="*/ 658976 h 1638332"/>
                <a:gd name="connsiteX8" fmla="*/ 7731814 w 7788773"/>
                <a:gd name="connsiteY8" fmla="*/ 1344778 h 1638332"/>
                <a:gd name="connsiteX9" fmla="*/ 6859747 w 7788773"/>
                <a:gd name="connsiteY9" fmla="*/ 1624177 h 1638332"/>
                <a:gd name="connsiteX10" fmla="*/ 3388414 w 7788773"/>
                <a:gd name="connsiteY10" fmla="*/ 1590311 h 1638332"/>
                <a:gd name="connsiteX11" fmla="*/ 289614 w 7788773"/>
                <a:gd name="connsiteY11" fmla="*/ 1531044 h 1638332"/>
                <a:gd name="connsiteX0" fmla="*/ 289614 w 7745902"/>
                <a:gd name="connsiteY0" fmla="*/ 1531044 h 1639524"/>
                <a:gd name="connsiteX1" fmla="*/ 145681 w 7745902"/>
                <a:gd name="connsiteY1" fmla="*/ 862177 h 1639524"/>
                <a:gd name="connsiteX2" fmla="*/ 399681 w 7745902"/>
                <a:gd name="connsiteY2" fmla="*/ 83244 h 1639524"/>
                <a:gd name="connsiteX3" fmla="*/ 1813615 w 7745902"/>
                <a:gd name="connsiteY3" fmla="*/ 15510 h 1639524"/>
                <a:gd name="connsiteX4" fmla="*/ 3820214 w 7745902"/>
                <a:gd name="connsiteY4" fmla="*/ 23978 h 1639524"/>
                <a:gd name="connsiteX5" fmla="*/ 6131614 w 7745902"/>
                <a:gd name="connsiteY5" fmla="*/ 66311 h 1639524"/>
                <a:gd name="connsiteX6" fmla="*/ 7537082 w 7745902"/>
                <a:gd name="connsiteY6" fmla="*/ 74777 h 1639524"/>
                <a:gd name="connsiteX7" fmla="*/ 7697947 w 7745902"/>
                <a:gd name="connsiteY7" fmla="*/ 658976 h 1639524"/>
                <a:gd name="connsiteX8" fmla="*/ 7672548 w 7745902"/>
                <a:gd name="connsiteY8" fmla="*/ 1327845 h 1639524"/>
                <a:gd name="connsiteX9" fmla="*/ 6859747 w 7745902"/>
                <a:gd name="connsiteY9" fmla="*/ 1624177 h 1639524"/>
                <a:gd name="connsiteX10" fmla="*/ 3388414 w 7745902"/>
                <a:gd name="connsiteY10" fmla="*/ 1590311 h 1639524"/>
                <a:gd name="connsiteX11" fmla="*/ 289614 w 7745902"/>
                <a:gd name="connsiteY11" fmla="*/ 1531044 h 1639524"/>
                <a:gd name="connsiteX0" fmla="*/ 289614 w 7745902"/>
                <a:gd name="connsiteY0" fmla="*/ 1531044 h 1612138"/>
                <a:gd name="connsiteX1" fmla="*/ 145681 w 7745902"/>
                <a:gd name="connsiteY1" fmla="*/ 862177 h 1612138"/>
                <a:gd name="connsiteX2" fmla="*/ 399681 w 7745902"/>
                <a:gd name="connsiteY2" fmla="*/ 83244 h 1612138"/>
                <a:gd name="connsiteX3" fmla="*/ 1813615 w 7745902"/>
                <a:gd name="connsiteY3" fmla="*/ 15510 h 1612138"/>
                <a:gd name="connsiteX4" fmla="*/ 3820214 w 7745902"/>
                <a:gd name="connsiteY4" fmla="*/ 23978 h 1612138"/>
                <a:gd name="connsiteX5" fmla="*/ 6131614 w 7745902"/>
                <a:gd name="connsiteY5" fmla="*/ 66311 h 1612138"/>
                <a:gd name="connsiteX6" fmla="*/ 7537082 w 7745902"/>
                <a:gd name="connsiteY6" fmla="*/ 74777 h 1612138"/>
                <a:gd name="connsiteX7" fmla="*/ 7697947 w 7745902"/>
                <a:gd name="connsiteY7" fmla="*/ 658976 h 1612138"/>
                <a:gd name="connsiteX8" fmla="*/ 7672548 w 7745902"/>
                <a:gd name="connsiteY8" fmla="*/ 1327845 h 1612138"/>
                <a:gd name="connsiteX9" fmla="*/ 6859747 w 7745902"/>
                <a:gd name="connsiteY9" fmla="*/ 1590310 h 1612138"/>
                <a:gd name="connsiteX10" fmla="*/ 3388414 w 7745902"/>
                <a:gd name="connsiteY10" fmla="*/ 1590311 h 1612138"/>
                <a:gd name="connsiteX11" fmla="*/ 289614 w 7745902"/>
                <a:gd name="connsiteY11" fmla="*/ 1531044 h 1612138"/>
                <a:gd name="connsiteX0" fmla="*/ 289614 w 7745902"/>
                <a:gd name="connsiteY0" fmla="*/ 1531044 h 1597718"/>
                <a:gd name="connsiteX1" fmla="*/ 145681 w 7745902"/>
                <a:gd name="connsiteY1" fmla="*/ 862177 h 1597718"/>
                <a:gd name="connsiteX2" fmla="*/ 399681 w 7745902"/>
                <a:gd name="connsiteY2" fmla="*/ 83244 h 1597718"/>
                <a:gd name="connsiteX3" fmla="*/ 1813615 w 7745902"/>
                <a:gd name="connsiteY3" fmla="*/ 15510 h 1597718"/>
                <a:gd name="connsiteX4" fmla="*/ 3820214 w 7745902"/>
                <a:gd name="connsiteY4" fmla="*/ 23978 h 1597718"/>
                <a:gd name="connsiteX5" fmla="*/ 6131614 w 7745902"/>
                <a:gd name="connsiteY5" fmla="*/ 66311 h 1597718"/>
                <a:gd name="connsiteX6" fmla="*/ 7537082 w 7745902"/>
                <a:gd name="connsiteY6" fmla="*/ 74777 h 1597718"/>
                <a:gd name="connsiteX7" fmla="*/ 7697947 w 7745902"/>
                <a:gd name="connsiteY7" fmla="*/ 658976 h 1597718"/>
                <a:gd name="connsiteX8" fmla="*/ 7672548 w 7745902"/>
                <a:gd name="connsiteY8" fmla="*/ 1327845 h 1597718"/>
                <a:gd name="connsiteX9" fmla="*/ 6859747 w 7745902"/>
                <a:gd name="connsiteY9" fmla="*/ 1590310 h 1597718"/>
                <a:gd name="connsiteX10" fmla="*/ 3388414 w 7745902"/>
                <a:gd name="connsiteY10" fmla="*/ 1590311 h 1597718"/>
                <a:gd name="connsiteX11" fmla="*/ 289614 w 7745902"/>
                <a:gd name="connsiteY11" fmla="*/ 1531044 h 1597718"/>
                <a:gd name="connsiteX0" fmla="*/ 292353 w 7740175"/>
                <a:gd name="connsiteY0" fmla="*/ 1531044 h 1597718"/>
                <a:gd name="connsiteX1" fmla="*/ 139954 w 7740175"/>
                <a:gd name="connsiteY1" fmla="*/ 862177 h 1597718"/>
                <a:gd name="connsiteX2" fmla="*/ 393954 w 7740175"/>
                <a:gd name="connsiteY2" fmla="*/ 83244 h 1597718"/>
                <a:gd name="connsiteX3" fmla="*/ 1807888 w 7740175"/>
                <a:gd name="connsiteY3" fmla="*/ 15510 h 1597718"/>
                <a:gd name="connsiteX4" fmla="*/ 3814487 w 7740175"/>
                <a:gd name="connsiteY4" fmla="*/ 23978 h 1597718"/>
                <a:gd name="connsiteX5" fmla="*/ 6125887 w 7740175"/>
                <a:gd name="connsiteY5" fmla="*/ 66311 h 1597718"/>
                <a:gd name="connsiteX6" fmla="*/ 7531355 w 7740175"/>
                <a:gd name="connsiteY6" fmla="*/ 74777 h 1597718"/>
                <a:gd name="connsiteX7" fmla="*/ 7692220 w 7740175"/>
                <a:gd name="connsiteY7" fmla="*/ 658976 h 1597718"/>
                <a:gd name="connsiteX8" fmla="*/ 7666821 w 7740175"/>
                <a:gd name="connsiteY8" fmla="*/ 1327845 h 1597718"/>
                <a:gd name="connsiteX9" fmla="*/ 6854020 w 7740175"/>
                <a:gd name="connsiteY9" fmla="*/ 1590310 h 1597718"/>
                <a:gd name="connsiteX10" fmla="*/ 3382687 w 7740175"/>
                <a:gd name="connsiteY10" fmla="*/ 1590311 h 1597718"/>
                <a:gd name="connsiteX11" fmla="*/ 292353 w 7740175"/>
                <a:gd name="connsiteY11" fmla="*/ 1531044 h 1597718"/>
                <a:gd name="connsiteX0" fmla="*/ 274155 w 7721977"/>
                <a:gd name="connsiteY0" fmla="*/ 1531044 h 1597718"/>
                <a:gd name="connsiteX1" fmla="*/ 172557 w 7721977"/>
                <a:gd name="connsiteY1" fmla="*/ 1243176 h 1597718"/>
                <a:gd name="connsiteX2" fmla="*/ 121756 w 7721977"/>
                <a:gd name="connsiteY2" fmla="*/ 862177 h 1597718"/>
                <a:gd name="connsiteX3" fmla="*/ 375756 w 7721977"/>
                <a:gd name="connsiteY3" fmla="*/ 83244 h 1597718"/>
                <a:gd name="connsiteX4" fmla="*/ 1789690 w 7721977"/>
                <a:gd name="connsiteY4" fmla="*/ 15510 h 1597718"/>
                <a:gd name="connsiteX5" fmla="*/ 3796289 w 7721977"/>
                <a:gd name="connsiteY5" fmla="*/ 23978 h 1597718"/>
                <a:gd name="connsiteX6" fmla="*/ 6107689 w 7721977"/>
                <a:gd name="connsiteY6" fmla="*/ 66311 h 1597718"/>
                <a:gd name="connsiteX7" fmla="*/ 7513157 w 7721977"/>
                <a:gd name="connsiteY7" fmla="*/ 74777 h 1597718"/>
                <a:gd name="connsiteX8" fmla="*/ 7674022 w 7721977"/>
                <a:gd name="connsiteY8" fmla="*/ 658976 h 1597718"/>
                <a:gd name="connsiteX9" fmla="*/ 7648623 w 7721977"/>
                <a:gd name="connsiteY9" fmla="*/ 1327845 h 1597718"/>
                <a:gd name="connsiteX10" fmla="*/ 6835822 w 7721977"/>
                <a:gd name="connsiteY10" fmla="*/ 1590310 h 1597718"/>
                <a:gd name="connsiteX11" fmla="*/ 3364489 w 7721977"/>
                <a:gd name="connsiteY11" fmla="*/ 1590311 h 1597718"/>
                <a:gd name="connsiteX12" fmla="*/ 274155 w 7721977"/>
                <a:gd name="connsiteY12" fmla="*/ 1531044 h 1597718"/>
                <a:gd name="connsiteX0" fmla="*/ 535124 w 7610413"/>
                <a:gd name="connsiteY0" fmla="*/ 1564910 h 1595798"/>
                <a:gd name="connsiteX1" fmla="*/ 60993 w 7610413"/>
                <a:gd name="connsiteY1" fmla="*/ 1243176 h 1595798"/>
                <a:gd name="connsiteX2" fmla="*/ 10192 w 7610413"/>
                <a:gd name="connsiteY2" fmla="*/ 862177 h 1595798"/>
                <a:gd name="connsiteX3" fmla="*/ 264192 w 7610413"/>
                <a:gd name="connsiteY3" fmla="*/ 83244 h 1595798"/>
                <a:gd name="connsiteX4" fmla="*/ 1678126 w 7610413"/>
                <a:gd name="connsiteY4" fmla="*/ 15510 h 1595798"/>
                <a:gd name="connsiteX5" fmla="*/ 3684725 w 7610413"/>
                <a:gd name="connsiteY5" fmla="*/ 23978 h 1595798"/>
                <a:gd name="connsiteX6" fmla="*/ 5996125 w 7610413"/>
                <a:gd name="connsiteY6" fmla="*/ 66311 h 1595798"/>
                <a:gd name="connsiteX7" fmla="*/ 7401593 w 7610413"/>
                <a:gd name="connsiteY7" fmla="*/ 74777 h 1595798"/>
                <a:gd name="connsiteX8" fmla="*/ 7562458 w 7610413"/>
                <a:gd name="connsiteY8" fmla="*/ 658976 h 1595798"/>
                <a:gd name="connsiteX9" fmla="*/ 7537059 w 7610413"/>
                <a:gd name="connsiteY9" fmla="*/ 1327845 h 1595798"/>
                <a:gd name="connsiteX10" fmla="*/ 6724258 w 7610413"/>
                <a:gd name="connsiteY10" fmla="*/ 1590310 h 1595798"/>
                <a:gd name="connsiteX11" fmla="*/ 3252925 w 7610413"/>
                <a:gd name="connsiteY11" fmla="*/ 1590311 h 1595798"/>
                <a:gd name="connsiteX12" fmla="*/ 535124 w 7610413"/>
                <a:gd name="connsiteY12" fmla="*/ 1564910 h 1595798"/>
                <a:gd name="connsiteX0" fmla="*/ 501564 w 7576853"/>
                <a:gd name="connsiteY0" fmla="*/ 1564355 h 1595243"/>
                <a:gd name="connsiteX1" fmla="*/ 27433 w 7576853"/>
                <a:gd name="connsiteY1" fmla="*/ 1242621 h 1595243"/>
                <a:gd name="connsiteX2" fmla="*/ 18965 w 7576853"/>
                <a:gd name="connsiteY2" fmla="*/ 853155 h 1595243"/>
                <a:gd name="connsiteX3" fmla="*/ 230632 w 7576853"/>
                <a:gd name="connsiteY3" fmla="*/ 82689 h 1595243"/>
                <a:gd name="connsiteX4" fmla="*/ 1644566 w 7576853"/>
                <a:gd name="connsiteY4" fmla="*/ 14955 h 1595243"/>
                <a:gd name="connsiteX5" fmla="*/ 3651165 w 7576853"/>
                <a:gd name="connsiteY5" fmla="*/ 23423 h 1595243"/>
                <a:gd name="connsiteX6" fmla="*/ 5962565 w 7576853"/>
                <a:gd name="connsiteY6" fmla="*/ 65756 h 1595243"/>
                <a:gd name="connsiteX7" fmla="*/ 7368033 w 7576853"/>
                <a:gd name="connsiteY7" fmla="*/ 74222 h 1595243"/>
                <a:gd name="connsiteX8" fmla="*/ 7528898 w 7576853"/>
                <a:gd name="connsiteY8" fmla="*/ 658421 h 1595243"/>
                <a:gd name="connsiteX9" fmla="*/ 7503499 w 7576853"/>
                <a:gd name="connsiteY9" fmla="*/ 1327290 h 1595243"/>
                <a:gd name="connsiteX10" fmla="*/ 6690698 w 7576853"/>
                <a:gd name="connsiteY10" fmla="*/ 1589755 h 1595243"/>
                <a:gd name="connsiteX11" fmla="*/ 3219365 w 7576853"/>
                <a:gd name="connsiteY11" fmla="*/ 1589756 h 1595243"/>
                <a:gd name="connsiteX12" fmla="*/ 501564 w 7576853"/>
                <a:gd name="connsiteY12" fmla="*/ 1564355 h 1595243"/>
                <a:gd name="connsiteX0" fmla="*/ 502785 w 7578074"/>
                <a:gd name="connsiteY0" fmla="*/ 1556251 h 1587139"/>
                <a:gd name="connsiteX1" fmla="*/ 28654 w 7578074"/>
                <a:gd name="connsiteY1" fmla="*/ 1234517 h 1587139"/>
                <a:gd name="connsiteX2" fmla="*/ 20186 w 7578074"/>
                <a:gd name="connsiteY2" fmla="*/ 845051 h 1587139"/>
                <a:gd name="connsiteX3" fmla="*/ 248786 w 7578074"/>
                <a:gd name="connsiteY3" fmla="*/ 125385 h 1587139"/>
                <a:gd name="connsiteX4" fmla="*/ 1645787 w 7578074"/>
                <a:gd name="connsiteY4" fmla="*/ 6851 h 1587139"/>
                <a:gd name="connsiteX5" fmla="*/ 3652386 w 7578074"/>
                <a:gd name="connsiteY5" fmla="*/ 15319 h 1587139"/>
                <a:gd name="connsiteX6" fmla="*/ 5963786 w 7578074"/>
                <a:gd name="connsiteY6" fmla="*/ 57652 h 1587139"/>
                <a:gd name="connsiteX7" fmla="*/ 7369254 w 7578074"/>
                <a:gd name="connsiteY7" fmla="*/ 66118 h 1587139"/>
                <a:gd name="connsiteX8" fmla="*/ 7530119 w 7578074"/>
                <a:gd name="connsiteY8" fmla="*/ 650317 h 1587139"/>
                <a:gd name="connsiteX9" fmla="*/ 7504720 w 7578074"/>
                <a:gd name="connsiteY9" fmla="*/ 1319186 h 1587139"/>
                <a:gd name="connsiteX10" fmla="*/ 6691919 w 7578074"/>
                <a:gd name="connsiteY10" fmla="*/ 1581651 h 1587139"/>
                <a:gd name="connsiteX11" fmla="*/ 3220586 w 7578074"/>
                <a:gd name="connsiteY11" fmla="*/ 1581652 h 1587139"/>
                <a:gd name="connsiteX12" fmla="*/ 502785 w 7578074"/>
                <a:gd name="connsiteY12" fmla="*/ 1556251 h 1587139"/>
                <a:gd name="connsiteX0" fmla="*/ 494318 w 7578074"/>
                <a:gd name="connsiteY0" fmla="*/ 1657851 h 1657851"/>
                <a:gd name="connsiteX1" fmla="*/ 28654 w 7578074"/>
                <a:gd name="connsiteY1" fmla="*/ 1234517 h 1657851"/>
                <a:gd name="connsiteX2" fmla="*/ 20186 w 7578074"/>
                <a:gd name="connsiteY2" fmla="*/ 845051 h 1657851"/>
                <a:gd name="connsiteX3" fmla="*/ 248786 w 7578074"/>
                <a:gd name="connsiteY3" fmla="*/ 125385 h 1657851"/>
                <a:gd name="connsiteX4" fmla="*/ 1645787 w 7578074"/>
                <a:gd name="connsiteY4" fmla="*/ 6851 h 1657851"/>
                <a:gd name="connsiteX5" fmla="*/ 3652386 w 7578074"/>
                <a:gd name="connsiteY5" fmla="*/ 15319 h 1657851"/>
                <a:gd name="connsiteX6" fmla="*/ 5963786 w 7578074"/>
                <a:gd name="connsiteY6" fmla="*/ 57652 h 1657851"/>
                <a:gd name="connsiteX7" fmla="*/ 7369254 w 7578074"/>
                <a:gd name="connsiteY7" fmla="*/ 66118 h 1657851"/>
                <a:gd name="connsiteX8" fmla="*/ 7530119 w 7578074"/>
                <a:gd name="connsiteY8" fmla="*/ 650317 h 1657851"/>
                <a:gd name="connsiteX9" fmla="*/ 7504720 w 7578074"/>
                <a:gd name="connsiteY9" fmla="*/ 1319186 h 1657851"/>
                <a:gd name="connsiteX10" fmla="*/ 6691919 w 7578074"/>
                <a:gd name="connsiteY10" fmla="*/ 1581651 h 1657851"/>
                <a:gd name="connsiteX11" fmla="*/ 3220586 w 7578074"/>
                <a:gd name="connsiteY11" fmla="*/ 1581652 h 1657851"/>
                <a:gd name="connsiteX12" fmla="*/ 494318 w 7578074"/>
                <a:gd name="connsiteY12" fmla="*/ 1657851 h 1657851"/>
                <a:gd name="connsiteX0" fmla="*/ 494318 w 7578074"/>
                <a:gd name="connsiteY0" fmla="*/ 1657851 h 1676716"/>
                <a:gd name="connsiteX1" fmla="*/ 28654 w 7578074"/>
                <a:gd name="connsiteY1" fmla="*/ 1234517 h 1676716"/>
                <a:gd name="connsiteX2" fmla="*/ 20186 w 7578074"/>
                <a:gd name="connsiteY2" fmla="*/ 845051 h 1676716"/>
                <a:gd name="connsiteX3" fmla="*/ 248786 w 7578074"/>
                <a:gd name="connsiteY3" fmla="*/ 125385 h 1676716"/>
                <a:gd name="connsiteX4" fmla="*/ 1645787 w 7578074"/>
                <a:gd name="connsiteY4" fmla="*/ 6851 h 1676716"/>
                <a:gd name="connsiteX5" fmla="*/ 3652386 w 7578074"/>
                <a:gd name="connsiteY5" fmla="*/ 15319 h 1676716"/>
                <a:gd name="connsiteX6" fmla="*/ 5963786 w 7578074"/>
                <a:gd name="connsiteY6" fmla="*/ 57652 h 1676716"/>
                <a:gd name="connsiteX7" fmla="*/ 7369254 w 7578074"/>
                <a:gd name="connsiteY7" fmla="*/ 66118 h 1676716"/>
                <a:gd name="connsiteX8" fmla="*/ 7530119 w 7578074"/>
                <a:gd name="connsiteY8" fmla="*/ 650317 h 1676716"/>
                <a:gd name="connsiteX9" fmla="*/ 7504720 w 7578074"/>
                <a:gd name="connsiteY9" fmla="*/ 1319186 h 1676716"/>
                <a:gd name="connsiteX10" fmla="*/ 6691919 w 7578074"/>
                <a:gd name="connsiteY10" fmla="*/ 1581651 h 1676716"/>
                <a:gd name="connsiteX11" fmla="*/ 3212119 w 7578074"/>
                <a:gd name="connsiteY11" fmla="*/ 1674785 h 1676716"/>
                <a:gd name="connsiteX12" fmla="*/ 494318 w 7578074"/>
                <a:gd name="connsiteY12" fmla="*/ 1657851 h 1676716"/>
                <a:gd name="connsiteX0" fmla="*/ 494318 w 7578074"/>
                <a:gd name="connsiteY0" fmla="*/ 1683251 h 1683251"/>
                <a:gd name="connsiteX1" fmla="*/ 28654 w 7578074"/>
                <a:gd name="connsiteY1" fmla="*/ 1234517 h 1683251"/>
                <a:gd name="connsiteX2" fmla="*/ 20186 w 7578074"/>
                <a:gd name="connsiteY2" fmla="*/ 845051 h 1683251"/>
                <a:gd name="connsiteX3" fmla="*/ 248786 w 7578074"/>
                <a:gd name="connsiteY3" fmla="*/ 125385 h 1683251"/>
                <a:gd name="connsiteX4" fmla="*/ 1645787 w 7578074"/>
                <a:gd name="connsiteY4" fmla="*/ 6851 h 1683251"/>
                <a:gd name="connsiteX5" fmla="*/ 3652386 w 7578074"/>
                <a:gd name="connsiteY5" fmla="*/ 15319 h 1683251"/>
                <a:gd name="connsiteX6" fmla="*/ 5963786 w 7578074"/>
                <a:gd name="connsiteY6" fmla="*/ 57652 h 1683251"/>
                <a:gd name="connsiteX7" fmla="*/ 7369254 w 7578074"/>
                <a:gd name="connsiteY7" fmla="*/ 66118 h 1683251"/>
                <a:gd name="connsiteX8" fmla="*/ 7530119 w 7578074"/>
                <a:gd name="connsiteY8" fmla="*/ 650317 h 1683251"/>
                <a:gd name="connsiteX9" fmla="*/ 7504720 w 7578074"/>
                <a:gd name="connsiteY9" fmla="*/ 1319186 h 1683251"/>
                <a:gd name="connsiteX10" fmla="*/ 6691919 w 7578074"/>
                <a:gd name="connsiteY10" fmla="*/ 1581651 h 1683251"/>
                <a:gd name="connsiteX11" fmla="*/ 3212119 w 7578074"/>
                <a:gd name="connsiteY11" fmla="*/ 1674785 h 1683251"/>
                <a:gd name="connsiteX12" fmla="*/ 494318 w 7578074"/>
                <a:gd name="connsiteY12" fmla="*/ 1683251 h 1683251"/>
                <a:gd name="connsiteX0" fmla="*/ 494318 w 7612274"/>
                <a:gd name="connsiteY0" fmla="*/ 1683251 h 1683251"/>
                <a:gd name="connsiteX1" fmla="*/ 28654 w 7612274"/>
                <a:gd name="connsiteY1" fmla="*/ 1234517 h 1683251"/>
                <a:gd name="connsiteX2" fmla="*/ 20186 w 7612274"/>
                <a:gd name="connsiteY2" fmla="*/ 845051 h 1683251"/>
                <a:gd name="connsiteX3" fmla="*/ 248786 w 7612274"/>
                <a:gd name="connsiteY3" fmla="*/ 125385 h 1683251"/>
                <a:gd name="connsiteX4" fmla="*/ 1645787 w 7612274"/>
                <a:gd name="connsiteY4" fmla="*/ 6851 h 1683251"/>
                <a:gd name="connsiteX5" fmla="*/ 3652386 w 7612274"/>
                <a:gd name="connsiteY5" fmla="*/ 15319 h 1683251"/>
                <a:gd name="connsiteX6" fmla="*/ 5963786 w 7612274"/>
                <a:gd name="connsiteY6" fmla="*/ 57652 h 1683251"/>
                <a:gd name="connsiteX7" fmla="*/ 7487788 w 7612274"/>
                <a:gd name="connsiteY7" fmla="*/ 66118 h 1683251"/>
                <a:gd name="connsiteX8" fmla="*/ 7530119 w 7612274"/>
                <a:gd name="connsiteY8" fmla="*/ 650317 h 1683251"/>
                <a:gd name="connsiteX9" fmla="*/ 7504720 w 7612274"/>
                <a:gd name="connsiteY9" fmla="*/ 1319186 h 1683251"/>
                <a:gd name="connsiteX10" fmla="*/ 6691919 w 7612274"/>
                <a:gd name="connsiteY10" fmla="*/ 1581651 h 1683251"/>
                <a:gd name="connsiteX11" fmla="*/ 3212119 w 7612274"/>
                <a:gd name="connsiteY11" fmla="*/ 1674785 h 1683251"/>
                <a:gd name="connsiteX12" fmla="*/ 494318 w 7612274"/>
                <a:gd name="connsiteY12" fmla="*/ 1683251 h 1683251"/>
                <a:gd name="connsiteX0" fmla="*/ 494318 w 7654080"/>
                <a:gd name="connsiteY0" fmla="*/ 1683251 h 1683251"/>
                <a:gd name="connsiteX1" fmla="*/ 28654 w 7654080"/>
                <a:gd name="connsiteY1" fmla="*/ 1234517 h 1683251"/>
                <a:gd name="connsiteX2" fmla="*/ 20186 w 7654080"/>
                <a:gd name="connsiteY2" fmla="*/ 845051 h 1683251"/>
                <a:gd name="connsiteX3" fmla="*/ 248786 w 7654080"/>
                <a:gd name="connsiteY3" fmla="*/ 125385 h 1683251"/>
                <a:gd name="connsiteX4" fmla="*/ 1645787 w 7654080"/>
                <a:gd name="connsiteY4" fmla="*/ 6851 h 1683251"/>
                <a:gd name="connsiteX5" fmla="*/ 3652386 w 7654080"/>
                <a:gd name="connsiteY5" fmla="*/ 15319 h 1683251"/>
                <a:gd name="connsiteX6" fmla="*/ 5963786 w 7654080"/>
                <a:gd name="connsiteY6" fmla="*/ 57652 h 1683251"/>
                <a:gd name="connsiteX7" fmla="*/ 7487788 w 7654080"/>
                <a:gd name="connsiteY7" fmla="*/ 66118 h 1683251"/>
                <a:gd name="connsiteX8" fmla="*/ 7623252 w 7654080"/>
                <a:gd name="connsiteY8" fmla="*/ 658783 h 1683251"/>
                <a:gd name="connsiteX9" fmla="*/ 7504720 w 7654080"/>
                <a:gd name="connsiteY9" fmla="*/ 1319186 h 1683251"/>
                <a:gd name="connsiteX10" fmla="*/ 6691919 w 7654080"/>
                <a:gd name="connsiteY10" fmla="*/ 1581651 h 1683251"/>
                <a:gd name="connsiteX11" fmla="*/ 3212119 w 7654080"/>
                <a:gd name="connsiteY11" fmla="*/ 1674785 h 1683251"/>
                <a:gd name="connsiteX12" fmla="*/ 494318 w 7654080"/>
                <a:gd name="connsiteY12" fmla="*/ 1683251 h 1683251"/>
                <a:gd name="connsiteX0" fmla="*/ 494318 w 7675683"/>
                <a:gd name="connsiteY0" fmla="*/ 1683251 h 1683251"/>
                <a:gd name="connsiteX1" fmla="*/ 28654 w 7675683"/>
                <a:gd name="connsiteY1" fmla="*/ 1234517 h 1683251"/>
                <a:gd name="connsiteX2" fmla="*/ 20186 w 7675683"/>
                <a:gd name="connsiteY2" fmla="*/ 845051 h 1683251"/>
                <a:gd name="connsiteX3" fmla="*/ 248786 w 7675683"/>
                <a:gd name="connsiteY3" fmla="*/ 125385 h 1683251"/>
                <a:gd name="connsiteX4" fmla="*/ 1645787 w 7675683"/>
                <a:gd name="connsiteY4" fmla="*/ 6851 h 1683251"/>
                <a:gd name="connsiteX5" fmla="*/ 3652386 w 7675683"/>
                <a:gd name="connsiteY5" fmla="*/ 15319 h 1683251"/>
                <a:gd name="connsiteX6" fmla="*/ 5963786 w 7675683"/>
                <a:gd name="connsiteY6" fmla="*/ 57652 h 1683251"/>
                <a:gd name="connsiteX7" fmla="*/ 7487788 w 7675683"/>
                <a:gd name="connsiteY7" fmla="*/ 66118 h 1683251"/>
                <a:gd name="connsiteX8" fmla="*/ 7623252 w 7675683"/>
                <a:gd name="connsiteY8" fmla="*/ 658783 h 1683251"/>
                <a:gd name="connsiteX9" fmla="*/ 7594412 w 7675683"/>
                <a:gd name="connsiteY9" fmla="*/ 1401899 h 1683251"/>
                <a:gd name="connsiteX10" fmla="*/ 6691919 w 7675683"/>
                <a:gd name="connsiteY10" fmla="*/ 1581651 h 1683251"/>
                <a:gd name="connsiteX11" fmla="*/ 3212119 w 7675683"/>
                <a:gd name="connsiteY11" fmla="*/ 1674785 h 1683251"/>
                <a:gd name="connsiteX12" fmla="*/ 494318 w 7675683"/>
                <a:gd name="connsiteY12" fmla="*/ 1683251 h 1683251"/>
                <a:gd name="connsiteX0" fmla="*/ 494318 w 7670955"/>
                <a:gd name="connsiteY0" fmla="*/ 1683251 h 1686819"/>
                <a:gd name="connsiteX1" fmla="*/ 28654 w 7670955"/>
                <a:gd name="connsiteY1" fmla="*/ 1234517 h 1686819"/>
                <a:gd name="connsiteX2" fmla="*/ 20186 w 7670955"/>
                <a:gd name="connsiteY2" fmla="*/ 845051 h 1686819"/>
                <a:gd name="connsiteX3" fmla="*/ 248786 w 7670955"/>
                <a:gd name="connsiteY3" fmla="*/ 125385 h 1686819"/>
                <a:gd name="connsiteX4" fmla="*/ 1645787 w 7670955"/>
                <a:gd name="connsiteY4" fmla="*/ 6851 h 1686819"/>
                <a:gd name="connsiteX5" fmla="*/ 3652386 w 7670955"/>
                <a:gd name="connsiteY5" fmla="*/ 15319 h 1686819"/>
                <a:gd name="connsiteX6" fmla="*/ 5963786 w 7670955"/>
                <a:gd name="connsiteY6" fmla="*/ 57652 h 1686819"/>
                <a:gd name="connsiteX7" fmla="*/ 7487788 w 7670955"/>
                <a:gd name="connsiteY7" fmla="*/ 66118 h 1686819"/>
                <a:gd name="connsiteX8" fmla="*/ 7623252 w 7670955"/>
                <a:gd name="connsiteY8" fmla="*/ 658783 h 1686819"/>
                <a:gd name="connsiteX9" fmla="*/ 7594412 w 7670955"/>
                <a:gd name="connsiteY9" fmla="*/ 1401899 h 1686819"/>
                <a:gd name="connsiteX10" fmla="*/ 6757693 w 7670955"/>
                <a:gd name="connsiteY10" fmla="*/ 1664364 h 1686819"/>
                <a:gd name="connsiteX11" fmla="*/ 3212119 w 7670955"/>
                <a:gd name="connsiteY11" fmla="*/ 1674785 h 1686819"/>
                <a:gd name="connsiteX12" fmla="*/ 494318 w 7670955"/>
                <a:gd name="connsiteY12" fmla="*/ 1683251 h 1686819"/>
                <a:gd name="connsiteX0" fmla="*/ 494318 w 7670955"/>
                <a:gd name="connsiteY0" fmla="*/ 1683251 h 1683251"/>
                <a:gd name="connsiteX1" fmla="*/ 28654 w 7670955"/>
                <a:gd name="connsiteY1" fmla="*/ 1234517 h 1683251"/>
                <a:gd name="connsiteX2" fmla="*/ 20186 w 7670955"/>
                <a:gd name="connsiteY2" fmla="*/ 845051 h 1683251"/>
                <a:gd name="connsiteX3" fmla="*/ 248786 w 7670955"/>
                <a:gd name="connsiteY3" fmla="*/ 125385 h 1683251"/>
                <a:gd name="connsiteX4" fmla="*/ 1645787 w 7670955"/>
                <a:gd name="connsiteY4" fmla="*/ 6851 h 1683251"/>
                <a:gd name="connsiteX5" fmla="*/ 3652386 w 7670955"/>
                <a:gd name="connsiteY5" fmla="*/ 15319 h 1683251"/>
                <a:gd name="connsiteX6" fmla="*/ 5963786 w 7670955"/>
                <a:gd name="connsiteY6" fmla="*/ 57652 h 1683251"/>
                <a:gd name="connsiteX7" fmla="*/ 7487788 w 7670955"/>
                <a:gd name="connsiteY7" fmla="*/ 66118 h 1683251"/>
                <a:gd name="connsiteX8" fmla="*/ 7623252 w 7670955"/>
                <a:gd name="connsiteY8" fmla="*/ 658783 h 1683251"/>
                <a:gd name="connsiteX9" fmla="*/ 7594412 w 7670955"/>
                <a:gd name="connsiteY9" fmla="*/ 1401899 h 1683251"/>
                <a:gd name="connsiteX10" fmla="*/ 6757693 w 7670955"/>
                <a:gd name="connsiteY10" fmla="*/ 1664364 h 1683251"/>
                <a:gd name="connsiteX11" fmla="*/ 3239027 w 7670955"/>
                <a:gd name="connsiteY11" fmla="*/ 1649971 h 1683251"/>
                <a:gd name="connsiteX12" fmla="*/ 494318 w 7670955"/>
                <a:gd name="connsiteY12" fmla="*/ 1683251 h 168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70955" h="1683251">
                  <a:moveTo>
                    <a:pt x="494318" y="1683251"/>
                  </a:moveTo>
                  <a:cubicBezTo>
                    <a:pt x="-71537" y="1625395"/>
                    <a:pt x="54054" y="1345995"/>
                    <a:pt x="28654" y="1234517"/>
                  </a:cubicBezTo>
                  <a:cubicBezTo>
                    <a:pt x="3254" y="1123039"/>
                    <a:pt x="-16503" y="1029906"/>
                    <a:pt x="20186" y="845051"/>
                  </a:cubicBezTo>
                  <a:cubicBezTo>
                    <a:pt x="56875" y="660196"/>
                    <a:pt x="-22148" y="265085"/>
                    <a:pt x="248786" y="125385"/>
                  </a:cubicBezTo>
                  <a:cubicBezTo>
                    <a:pt x="519720" y="-14315"/>
                    <a:pt x="1078520" y="25195"/>
                    <a:pt x="1645787" y="6851"/>
                  </a:cubicBezTo>
                  <a:cubicBezTo>
                    <a:pt x="2213054" y="-11493"/>
                    <a:pt x="2983520" y="12496"/>
                    <a:pt x="3652386" y="15319"/>
                  </a:cubicBezTo>
                  <a:lnTo>
                    <a:pt x="5963786" y="57652"/>
                  </a:lnTo>
                  <a:cubicBezTo>
                    <a:pt x="6603020" y="66119"/>
                    <a:pt x="7211210" y="-34071"/>
                    <a:pt x="7487788" y="66118"/>
                  </a:cubicBezTo>
                  <a:cubicBezTo>
                    <a:pt x="7764366" y="166307"/>
                    <a:pt x="7609141" y="458405"/>
                    <a:pt x="7623252" y="658783"/>
                  </a:cubicBezTo>
                  <a:cubicBezTo>
                    <a:pt x="7637363" y="859161"/>
                    <a:pt x="7738672" y="1234302"/>
                    <a:pt x="7594412" y="1401899"/>
                  </a:cubicBezTo>
                  <a:cubicBezTo>
                    <a:pt x="7450152" y="1569496"/>
                    <a:pt x="7483590" y="1623019"/>
                    <a:pt x="6757693" y="1664364"/>
                  </a:cubicBezTo>
                  <a:cubicBezTo>
                    <a:pt x="6031796" y="1705709"/>
                    <a:pt x="4282923" y="1646823"/>
                    <a:pt x="3239027" y="1649971"/>
                  </a:cubicBezTo>
                  <a:lnTo>
                    <a:pt x="494318" y="168325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2144768-3079-A5B8-1694-CA3557D91A5F}"/>
                </a:ext>
              </a:extLst>
            </p:cNvPr>
            <p:cNvSpPr/>
            <p:nvPr userDrawn="1"/>
          </p:nvSpPr>
          <p:spPr>
            <a:xfrm>
              <a:off x="658812" y="1446417"/>
              <a:ext cx="10861757" cy="4307554"/>
            </a:xfrm>
            <a:custGeom>
              <a:avLst/>
              <a:gdLst>
                <a:gd name="connsiteX0" fmla="*/ 143933 w 7569200"/>
                <a:gd name="connsiteY0" fmla="*/ 1557867 h 1651000"/>
                <a:gd name="connsiteX1" fmla="*/ 0 w 7569200"/>
                <a:gd name="connsiteY1" fmla="*/ 889000 h 1651000"/>
                <a:gd name="connsiteX2" fmla="*/ 338666 w 7569200"/>
                <a:gd name="connsiteY2" fmla="*/ 93134 h 1651000"/>
                <a:gd name="connsiteX3" fmla="*/ 1676400 w 7569200"/>
                <a:gd name="connsiteY3" fmla="*/ 0 h 1651000"/>
                <a:gd name="connsiteX4" fmla="*/ 3683000 w 7569200"/>
                <a:gd name="connsiteY4" fmla="*/ 42334 h 1651000"/>
                <a:gd name="connsiteX5" fmla="*/ 5985933 w 7569200"/>
                <a:gd name="connsiteY5" fmla="*/ 93134 h 1651000"/>
                <a:gd name="connsiteX6" fmla="*/ 7493000 w 7569200"/>
                <a:gd name="connsiteY6" fmla="*/ 127000 h 1651000"/>
                <a:gd name="connsiteX7" fmla="*/ 7569200 w 7569200"/>
                <a:gd name="connsiteY7" fmla="*/ 1329267 h 1651000"/>
                <a:gd name="connsiteX8" fmla="*/ 6714066 w 7569200"/>
                <a:gd name="connsiteY8" fmla="*/ 1651000 h 1651000"/>
                <a:gd name="connsiteX9" fmla="*/ 3242733 w 7569200"/>
                <a:gd name="connsiteY9" fmla="*/ 1617134 h 1651000"/>
                <a:gd name="connsiteX10" fmla="*/ 143933 w 7569200"/>
                <a:gd name="connsiteY10" fmla="*/ 1557867 h 1651000"/>
                <a:gd name="connsiteX0" fmla="*/ 143933 w 7569200"/>
                <a:gd name="connsiteY0" fmla="*/ 1557867 h 1668145"/>
                <a:gd name="connsiteX1" fmla="*/ 0 w 7569200"/>
                <a:gd name="connsiteY1" fmla="*/ 889000 h 1668145"/>
                <a:gd name="connsiteX2" fmla="*/ 338666 w 7569200"/>
                <a:gd name="connsiteY2" fmla="*/ 93134 h 1668145"/>
                <a:gd name="connsiteX3" fmla="*/ 1676400 w 7569200"/>
                <a:gd name="connsiteY3" fmla="*/ 0 h 1668145"/>
                <a:gd name="connsiteX4" fmla="*/ 3683000 w 7569200"/>
                <a:gd name="connsiteY4" fmla="*/ 42334 h 1668145"/>
                <a:gd name="connsiteX5" fmla="*/ 5985933 w 7569200"/>
                <a:gd name="connsiteY5" fmla="*/ 93134 h 1668145"/>
                <a:gd name="connsiteX6" fmla="*/ 7493000 w 7569200"/>
                <a:gd name="connsiteY6" fmla="*/ 127000 h 1668145"/>
                <a:gd name="connsiteX7" fmla="*/ 7569200 w 7569200"/>
                <a:gd name="connsiteY7" fmla="*/ 1329267 h 1668145"/>
                <a:gd name="connsiteX8" fmla="*/ 6714066 w 7569200"/>
                <a:gd name="connsiteY8" fmla="*/ 1651000 h 1668145"/>
                <a:gd name="connsiteX9" fmla="*/ 3242733 w 7569200"/>
                <a:gd name="connsiteY9" fmla="*/ 1617134 h 1668145"/>
                <a:gd name="connsiteX10" fmla="*/ 143933 w 7569200"/>
                <a:gd name="connsiteY10" fmla="*/ 1557867 h 1668145"/>
                <a:gd name="connsiteX0" fmla="*/ 143933 w 7569200"/>
                <a:gd name="connsiteY0" fmla="*/ 1557867 h 1668145"/>
                <a:gd name="connsiteX1" fmla="*/ 0 w 7569200"/>
                <a:gd name="connsiteY1" fmla="*/ 889000 h 1668145"/>
                <a:gd name="connsiteX2" fmla="*/ 338666 w 7569200"/>
                <a:gd name="connsiteY2" fmla="*/ 93134 h 1668145"/>
                <a:gd name="connsiteX3" fmla="*/ 1676400 w 7569200"/>
                <a:gd name="connsiteY3" fmla="*/ 0 h 1668145"/>
                <a:gd name="connsiteX4" fmla="*/ 3683000 w 7569200"/>
                <a:gd name="connsiteY4" fmla="*/ 42334 h 1668145"/>
                <a:gd name="connsiteX5" fmla="*/ 5985933 w 7569200"/>
                <a:gd name="connsiteY5" fmla="*/ 93134 h 1668145"/>
                <a:gd name="connsiteX6" fmla="*/ 7493000 w 7569200"/>
                <a:gd name="connsiteY6" fmla="*/ 127000 h 1668145"/>
                <a:gd name="connsiteX7" fmla="*/ 7569200 w 7569200"/>
                <a:gd name="connsiteY7" fmla="*/ 1329267 h 1668145"/>
                <a:gd name="connsiteX8" fmla="*/ 6714066 w 7569200"/>
                <a:gd name="connsiteY8" fmla="*/ 1651000 h 1668145"/>
                <a:gd name="connsiteX9" fmla="*/ 3242733 w 7569200"/>
                <a:gd name="connsiteY9" fmla="*/ 1617134 h 1668145"/>
                <a:gd name="connsiteX10" fmla="*/ 143933 w 7569200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64327 h 1674605"/>
                <a:gd name="connsiteX1" fmla="*/ 0 w 7678818"/>
                <a:gd name="connsiteY1" fmla="*/ 895460 h 1674605"/>
                <a:gd name="connsiteX2" fmla="*/ 338666 w 7678818"/>
                <a:gd name="connsiteY2" fmla="*/ 99594 h 1674605"/>
                <a:gd name="connsiteX3" fmla="*/ 1676400 w 7678818"/>
                <a:gd name="connsiteY3" fmla="*/ 6460 h 1674605"/>
                <a:gd name="connsiteX4" fmla="*/ 3683000 w 7678818"/>
                <a:gd name="connsiteY4" fmla="*/ 48794 h 1674605"/>
                <a:gd name="connsiteX5" fmla="*/ 5985933 w 7678818"/>
                <a:gd name="connsiteY5" fmla="*/ 99594 h 1674605"/>
                <a:gd name="connsiteX6" fmla="*/ 7493000 w 7678818"/>
                <a:gd name="connsiteY6" fmla="*/ 133460 h 1674605"/>
                <a:gd name="connsiteX7" fmla="*/ 7569200 w 7678818"/>
                <a:gd name="connsiteY7" fmla="*/ 1335727 h 1674605"/>
                <a:gd name="connsiteX8" fmla="*/ 6714066 w 7678818"/>
                <a:gd name="connsiteY8" fmla="*/ 1657460 h 1674605"/>
                <a:gd name="connsiteX9" fmla="*/ 3242733 w 7678818"/>
                <a:gd name="connsiteY9" fmla="*/ 1623594 h 1674605"/>
                <a:gd name="connsiteX10" fmla="*/ 143933 w 7678818"/>
                <a:gd name="connsiteY10" fmla="*/ 1564327 h 1674605"/>
                <a:gd name="connsiteX0" fmla="*/ 143933 w 7678818"/>
                <a:gd name="connsiteY0" fmla="*/ 1564327 h 1674605"/>
                <a:gd name="connsiteX1" fmla="*/ 0 w 7678818"/>
                <a:gd name="connsiteY1" fmla="*/ 895460 h 1674605"/>
                <a:gd name="connsiteX2" fmla="*/ 338666 w 7678818"/>
                <a:gd name="connsiteY2" fmla="*/ 99594 h 1674605"/>
                <a:gd name="connsiteX3" fmla="*/ 1676400 w 7678818"/>
                <a:gd name="connsiteY3" fmla="*/ 6460 h 1674605"/>
                <a:gd name="connsiteX4" fmla="*/ 3683000 w 7678818"/>
                <a:gd name="connsiteY4" fmla="*/ 48794 h 1674605"/>
                <a:gd name="connsiteX5" fmla="*/ 5985933 w 7678818"/>
                <a:gd name="connsiteY5" fmla="*/ 99594 h 1674605"/>
                <a:gd name="connsiteX6" fmla="*/ 7493000 w 7678818"/>
                <a:gd name="connsiteY6" fmla="*/ 133460 h 1674605"/>
                <a:gd name="connsiteX7" fmla="*/ 7569200 w 7678818"/>
                <a:gd name="connsiteY7" fmla="*/ 1335727 h 1674605"/>
                <a:gd name="connsiteX8" fmla="*/ 6714066 w 7678818"/>
                <a:gd name="connsiteY8" fmla="*/ 1657460 h 1674605"/>
                <a:gd name="connsiteX9" fmla="*/ 3242733 w 7678818"/>
                <a:gd name="connsiteY9" fmla="*/ 1623594 h 1674605"/>
                <a:gd name="connsiteX10" fmla="*/ 143933 w 7678818"/>
                <a:gd name="connsiteY10" fmla="*/ 1564327 h 1674605"/>
                <a:gd name="connsiteX0" fmla="*/ 293886 w 7828771"/>
                <a:gd name="connsiteY0" fmla="*/ 1564327 h 1674605"/>
                <a:gd name="connsiteX1" fmla="*/ 149953 w 7828771"/>
                <a:gd name="connsiteY1" fmla="*/ 895460 h 1674605"/>
                <a:gd name="connsiteX2" fmla="*/ 488619 w 7828771"/>
                <a:gd name="connsiteY2" fmla="*/ 99594 h 1674605"/>
                <a:gd name="connsiteX3" fmla="*/ 1826353 w 7828771"/>
                <a:gd name="connsiteY3" fmla="*/ 6460 h 1674605"/>
                <a:gd name="connsiteX4" fmla="*/ 3832953 w 7828771"/>
                <a:gd name="connsiteY4" fmla="*/ 48794 h 1674605"/>
                <a:gd name="connsiteX5" fmla="*/ 6135886 w 7828771"/>
                <a:gd name="connsiteY5" fmla="*/ 99594 h 1674605"/>
                <a:gd name="connsiteX6" fmla="*/ 7642953 w 7828771"/>
                <a:gd name="connsiteY6" fmla="*/ 133460 h 1674605"/>
                <a:gd name="connsiteX7" fmla="*/ 7719153 w 7828771"/>
                <a:gd name="connsiteY7" fmla="*/ 1335727 h 1674605"/>
                <a:gd name="connsiteX8" fmla="*/ 6864019 w 7828771"/>
                <a:gd name="connsiteY8" fmla="*/ 1657460 h 1674605"/>
                <a:gd name="connsiteX9" fmla="*/ 3392686 w 7828771"/>
                <a:gd name="connsiteY9" fmla="*/ 1623594 h 1674605"/>
                <a:gd name="connsiteX10" fmla="*/ 293886 w 7828771"/>
                <a:gd name="connsiteY10" fmla="*/ 1564327 h 1674605"/>
                <a:gd name="connsiteX0" fmla="*/ 245594 w 7780479"/>
                <a:gd name="connsiteY0" fmla="*/ 1564327 h 1674605"/>
                <a:gd name="connsiteX1" fmla="*/ 101661 w 7780479"/>
                <a:gd name="connsiteY1" fmla="*/ 895460 h 1674605"/>
                <a:gd name="connsiteX2" fmla="*/ 440327 w 7780479"/>
                <a:gd name="connsiteY2" fmla="*/ 99594 h 1674605"/>
                <a:gd name="connsiteX3" fmla="*/ 1778061 w 7780479"/>
                <a:gd name="connsiteY3" fmla="*/ 6460 h 1674605"/>
                <a:gd name="connsiteX4" fmla="*/ 3784661 w 7780479"/>
                <a:gd name="connsiteY4" fmla="*/ 48794 h 1674605"/>
                <a:gd name="connsiteX5" fmla="*/ 6087594 w 7780479"/>
                <a:gd name="connsiteY5" fmla="*/ 99594 h 1674605"/>
                <a:gd name="connsiteX6" fmla="*/ 7594661 w 7780479"/>
                <a:gd name="connsiteY6" fmla="*/ 133460 h 1674605"/>
                <a:gd name="connsiteX7" fmla="*/ 7670861 w 7780479"/>
                <a:gd name="connsiteY7" fmla="*/ 1335727 h 1674605"/>
                <a:gd name="connsiteX8" fmla="*/ 6815727 w 7780479"/>
                <a:gd name="connsiteY8" fmla="*/ 1657460 h 1674605"/>
                <a:gd name="connsiteX9" fmla="*/ 3344394 w 7780479"/>
                <a:gd name="connsiteY9" fmla="*/ 1623594 h 1674605"/>
                <a:gd name="connsiteX10" fmla="*/ 245594 w 7780479"/>
                <a:gd name="connsiteY10" fmla="*/ 1564327 h 1674605"/>
                <a:gd name="connsiteX0" fmla="*/ 289614 w 7824499"/>
                <a:gd name="connsiteY0" fmla="*/ 1557867 h 1668145"/>
                <a:gd name="connsiteX1" fmla="*/ 145681 w 7824499"/>
                <a:gd name="connsiteY1" fmla="*/ 889000 h 1668145"/>
                <a:gd name="connsiteX2" fmla="*/ 399681 w 7824499"/>
                <a:gd name="connsiteY2" fmla="*/ 110067 h 1668145"/>
                <a:gd name="connsiteX3" fmla="*/ 1822081 w 7824499"/>
                <a:gd name="connsiteY3" fmla="*/ 0 h 1668145"/>
                <a:gd name="connsiteX4" fmla="*/ 3828681 w 7824499"/>
                <a:gd name="connsiteY4" fmla="*/ 42334 h 1668145"/>
                <a:gd name="connsiteX5" fmla="*/ 6131614 w 7824499"/>
                <a:gd name="connsiteY5" fmla="*/ 93134 h 1668145"/>
                <a:gd name="connsiteX6" fmla="*/ 7638681 w 7824499"/>
                <a:gd name="connsiteY6" fmla="*/ 127000 h 1668145"/>
                <a:gd name="connsiteX7" fmla="*/ 7714881 w 7824499"/>
                <a:gd name="connsiteY7" fmla="*/ 1329267 h 1668145"/>
                <a:gd name="connsiteX8" fmla="*/ 6859747 w 7824499"/>
                <a:gd name="connsiteY8" fmla="*/ 1651000 h 1668145"/>
                <a:gd name="connsiteX9" fmla="*/ 3388414 w 7824499"/>
                <a:gd name="connsiteY9" fmla="*/ 1617134 h 1668145"/>
                <a:gd name="connsiteX10" fmla="*/ 289614 w 7824499"/>
                <a:gd name="connsiteY10" fmla="*/ 1557867 h 1668145"/>
                <a:gd name="connsiteX0" fmla="*/ 289614 w 7824499"/>
                <a:gd name="connsiteY0" fmla="*/ 1530548 h 1640826"/>
                <a:gd name="connsiteX1" fmla="*/ 145681 w 7824499"/>
                <a:gd name="connsiteY1" fmla="*/ 861681 h 1640826"/>
                <a:gd name="connsiteX2" fmla="*/ 399681 w 7824499"/>
                <a:gd name="connsiteY2" fmla="*/ 82748 h 1640826"/>
                <a:gd name="connsiteX3" fmla="*/ 1813615 w 7824499"/>
                <a:gd name="connsiteY3" fmla="*/ 15014 h 1640826"/>
                <a:gd name="connsiteX4" fmla="*/ 3828681 w 7824499"/>
                <a:gd name="connsiteY4" fmla="*/ 15015 h 1640826"/>
                <a:gd name="connsiteX5" fmla="*/ 6131614 w 7824499"/>
                <a:gd name="connsiteY5" fmla="*/ 65815 h 1640826"/>
                <a:gd name="connsiteX6" fmla="*/ 7638681 w 7824499"/>
                <a:gd name="connsiteY6" fmla="*/ 99681 h 1640826"/>
                <a:gd name="connsiteX7" fmla="*/ 7714881 w 7824499"/>
                <a:gd name="connsiteY7" fmla="*/ 1301948 h 1640826"/>
                <a:gd name="connsiteX8" fmla="*/ 6859747 w 7824499"/>
                <a:gd name="connsiteY8" fmla="*/ 1623681 h 1640826"/>
                <a:gd name="connsiteX9" fmla="*/ 3388414 w 7824499"/>
                <a:gd name="connsiteY9" fmla="*/ 1589815 h 1640826"/>
                <a:gd name="connsiteX10" fmla="*/ 289614 w 7824499"/>
                <a:gd name="connsiteY10" fmla="*/ 1530548 h 1640826"/>
                <a:gd name="connsiteX0" fmla="*/ 289614 w 7824499"/>
                <a:gd name="connsiteY0" fmla="*/ 1531044 h 1641322"/>
                <a:gd name="connsiteX1" fmla="*/ 145681 w 7824499"/>
                <a:gd name="connsiteY1" fmla="*/ 862177 h 1641322"/>
                <a:gd name="connsiteX2" fmla="*/ 399681 w 7824499"/>
                <a:gd name="connsiteY2" fmla="*/ 83244 h 1641322"/>
                <a:gd name="connsiteX3" fmla="*/ 1813615 w 7824499"/>
                <a:gd name="connsiteY3" fmla="*/ 15510 h 1641322"/>
                <a:gd name="connsiteX4" fmla="*/ 3820214 w 7824499"/>
                <a:gd name="connsiteY4" fmla="*/ 23978 h 1641322"/>
                <a:gd name="connsiteX5" fmla="*/ 6131614 w 7824499"/>
                <a:gd name="connsiteY5" fmla="*/ 66311 h 1641322"/>
                <a:gd name="connsiteX6" fmla="*/ 7638681 w 7824499"/>
                <a:gd name="connsiteY6" fmla="*/ 100177 h 1641322"/>
                <a:gd name="connsiteX7" fmla="*/ 7714881 w 7824499"/>
                <a:gd name="connsiteY7" fmla="*/ 1302444 h 1641322"/>
                <a:gd name="connsiteX8" fmla="*/ 6859747 w 7824499"/>
                <a:gd name="connsiteY8" fmla="*/ 1624177 h 1641322"/>
                <a:gd name="connsiteX9" fmla="*/ 3388414 w 7824499"/>
                <a:gd name="connsiteY9" fmla="*/ 1590311 h 1641322"/>
                <a:gd name="connsiteX10" fmla="*/ 289614 w 7824499"/>
                <a:gd name="connsiteY10" fmla="*/ 1531044 h 1641322"/>
                <a:gd name="connsiteX0" fmla="*/ 289614 w 7829183"/>
                <a:gd name="connsiteY0" fmla="*/ 1531044 h 1641322"/>
                <a:gd name="connsiteX1" fmla="*/ 145681 w 7829183"/>
                <a:gd name="connsiteY1" fmla="*/ 862177 h 1641322"/>
                <a:gd name="connsiteX2" fmla="*/ 399681 w 7829183"/>
                <a:gd name="connsiteY2" fmla="*/ 83244 h 1641322"/>
                <a:gd name="connsiteX3" fmla="*/ 1813615 w 7829183"/>
                <a:gd name="connsiteY3" fmla="*/ 15510 h 1641322"/>
                <a:gd name="connsiteX4" fmla="*/ 3820214 w 7829183"/>
                <a:gd name="connsiteY4" fmla="*/ 23978 h 1641322"/>
                <a:gd name="connsiteX5" fmla="*/ 6131614 w 7829183"/>
                <a:gd name="connsiteY5" fmla="*/ 66311 h 1641322"/>
                <a:gd name="connsiteX6" fmla="*/ 7647148 w 7829183"/>
                <a:gd name="connsiteY6" fmla="*/ 142511 h 1641322"/>
                <a:gd name="connsiteX7" fmla="*/ 7714881 w 7829183"/>
                <a:gd name="connsiteY7" fmla="*/ 1302444 h 1641322"/>
                <a:gd name="connsiteX8" fmla="*/ 6859747 w 7829183"/>
                <a:gd name="connsiteY8" fmla="*/ 1624177 h 1641322"/>
                <a:gd name="connsiteX9" fmla="*/ 3388414 w 7829183"/>
                <a:gd name="connsiteY9" fmla="*/ 1590311 h 1641322"/>
                <a:gd name="connsiteX10" fmla="*/ 289614 w 7829183"/>
                <a:gd name="connsiteY10" fmla="*/ 1531044 h 1641322"/>
                <a:gd name="connsiteX0" fmla="*/ 289614 w 7838978"/>
                <a:gd name="connsiteY0" fmla="*/ 1531044 h 1638332"/>
                <a:gd name="connsiteX1" fmla="*/ 145681 w 7838978"/>
                <a:gd name="connsiteY1" fmla="*/ 862177 h 1638332"/>
                <a:gd name="connsiteX2" fmla="*/ 399681 w 7838978"/>
                <a:gd name="connsiteY2" fmla="*/ 83244 h 1638332"/>
                <a:gd name="connsiteX3" fmla="*/ 1813615 w 7838978"/>
                <a:gd name="connsiteY3" fmla="*/ 15510 h 1638332"/>
                <a:gd name="connsiteX4" fmla="*/ 3820214 w 7838978"/>
                <a:gd name="connsiteY4" fmla="*/ 23978 h 1638332"/>
                <a:gd name="connsiteX5" fmla="*/ 6131614 w 7838978"/>
                <a:gd name="connsiteY5" fmla="*/ 66311 h 1638332"/>
                <a:gd name="connsiteX6" fmla="*/ 7647148 w 7838978"/>
                <a:gd name="connsiteY6" fmla="*/ 142511 h 1638332"/>
                <a:gd name="connsiteX7" fmla="*/ 7731814 w 7838978"/>
                <a:gd name="connsiteY7" fmla="*/ 1344778 h 1638332"/>
                <a:gd name="connsiteX8" fmla="*/ 6859747 w 7838978"/>
                <a:gd name="connsiteY8" fmla="*/ 1624177 h 1638332"/>
                <a:gd name="connsiteX9" fmla="*/ 3388414 w 7838978"/>
                <a:gd name="connsiteY9" fmla="*/ 1590311 h 1638332"/>
                <a:gd name="connsiteX10" fmla="*/ 289614 w 7838978"/>
                <a:gd name="connsiteY10" fmla="*/ 1531044 h 1638332"/>
                <a:gd name="connsiteX0" fmla="*/ 289614 w 7788773"/>
                <a:gd name="connsiteY0" fmla="*/ 1531044 h 1638332"/>
                <a:gd name="connsiteX1" fmla="*/ 145681 w 7788773"/>
                <a:gd name="connsiteY1" fmla="*/ 862177 h 1638332"/>
                <a:gd name="connsiteX2" fmla="*/ 399681 w 7788773"/>
                <a:gd name="connsiteY2" fmla="*/ 83244 h 1638332"/>
                <a:gd name="connsiteX3" fmla="*/ 1813615 w 7788773"/>
                <a:gd name="connsiteY3" fmla="*/ 15510 h 1638332"/>
                <a:gd name="connsiteX4" fmla="*/ 3820214 w 7788773"/>
                <a:gd name="connsiteY4" fmla="*/ 23978 h 1638332"/>
                <a:gd name="connsiteX5" fmla="*/ 6131614 w 7788773"/>
                <a:gd name="connsiteY5" fmla="*/ 66311 h 1638332"/>
                <a:gd name="connsiteX6" fmla="*/ 7647148 w 7788773"/>
                <a:gd name="connsiteY6" fmla="*/ 142511 h 1638332"/>
                <a:gd name="connsiteX7" fmla="*/ 7697947 w 7788773"/>
                <a:gd name="connsiteY7" fmla="*/ 658976 h 1638332"/>
                <a:gd name="connsiteX8" fmla="*/ 7731814 w 7788773"/>
                <a:gd name="connsiteY8" fmla="*/ 1344778 h 1638332"/>
                <a:gd name="connsiteX9" fmla="*/ 6859747 w 7788773"/>
                <a:gd name="connsiteY9" fmla="*/ 1624177 h 1638332"/>
                <a:gd name="connsiteX10" fmla="*/ 3388414 w 7788773"/>
                <a:gd name="connsiteY10" fmla="*/ 1590311 h 1638332"/>
                <a:gd name="connsiteX11" fmla="*/ 289614 w 7788773"/>
                <a:gd name="connsiteY11" fmla="*/ 1531044 h 1638332"/>
                <a:gd name="connsiteX0" fmla="*/ 289614 w 7788773"/>
                <a:gd name="connsiteY0" fmla="*/ 1531044 h 1638332"/>
                <a:gd name="connsiteX1" fmla="*/ 145681 w 7788773"/>
                <a:gd name="connsiteY1" fmla="*/ 862177 h 1638332"/>
                <a:gd name="connsiteX2" fmla="*/ 399681 w 7788773"/>
                <a:gd name="connsiteY2" fmla="*/ 83244 h 1638332"/>
                <a:gd name="connsiteX3" fmla="*/ 1813615 w 7788773"/>
                <a:gd name="connsiteY3" fmla="*/ 15510 h 1638332"/>
                <a:gd name="connsiteX4" fmla="*/ 3820214 w 7788773"/>
                <a:gd name="connsiteY4" fmla="*/ 23978 h 1638332"/>
                <a:gd name="connsiteX5" fmla="*/ 6131614 w 7788773"/>
                <a:gd name="connsiteY5" fmla="*/ 66311 h 1638332"/>
                <a:gd name="connsiteX6" fmla="*/ 7537082 w 7788773"/>
                <a:gd name="connsiteY6" fmla="*/ 74777 h 1638332"/>
                <a:gd name="connsiteX7" fmla="*/ 7697947 w 7788773"/>
                <a:gd name="connsiteY7" fmla="*/ 658976 h 1638332"/>
                <a:gd name="connsiteX8" fmla="*/ 7731814 w 7788773"/>
                <a:gd name="connsiteY8" fmla="*/ 1344778 h 1638332"/>
                <a:gd name="connsiteX9" fmla="*/ 6859747 w 7788773"/>
                <a:gd name="connsiteY9" fmla="*/ 1624177 h 1638332"/>
                <a:gd name="connsiteX10" fmla="*/ 3388414 w 7788773"/>
                <a:gd name="connsiteY10" fmla="*/ 1590311 h 1638332"/>
                <a:gd name="connsiteX11" fmla="*/ 289614 w 7788773"/>
                <a:gd name="connsiteY11" fmla="*/ 1531044 h 1638332"/>
                <a:gd name="connsiteX0" fmla="*/ 289614 w 7745902"/>
                <a:gd name="connsiteY0" fmla="*/ 1531044 h 1639524"/>
                <a:gd name="connsiteX1" fmla="*/ 145681 w 7745902"/>
                <a:gd name="connsiteY1" fmla="*/ 862177 h 1639524"/>
                <a:gd name="connsiteX2" fmla="*/ 399681 w 7745902"/>
                <a:gd name="connsiteY2" fmla="*/ 83244 h 1639524"/>
                <a:gd name="connsiteX3" fmla="*/ 1813615 w 7745902"/>
                <a:gd name="connsiteY3" fmla="*/ 15510 h 1639524"/>
                <a:gd name="connsiteX4" fmla="*/ 3820214 w 7745902"/>
                <a:gd name="connsiteY4" fmla="*/ 23978 h 1639524"/>
                <a:gd name="connsiteX5" fmla="*/ 6131614 w 7745902"/>
                <a:gd name="connsiteY5" fmla="*/ 66311 h 1639524"/>
                <a:gd name="connsiteX6" fmla="*/ 7537082 w 7745902"/>
                <a:gd name="connsiteY6" fmla="*/ 74777 h 1639524"/>
                <a:gd name="connsiteX7" fmla="*/ 7697947 w 7745902"/>
                <a:gd name="connsiteY7" fmla="*/ 658976 h 1639524"/>
                <a:gd name="connsiteX8" fmla="*/ 7672548 w 7745902"/>
                <a:gd name="connsiteY8" fmla="*/ 1327845 h 1639524"/>
                <a:gd name="connsiteX9" fmla="*/ 6859747 w 7745902"/>
                <a:gd name="connsiteY9" fmla="*/ 1624177 h 1639524"/>
                <a:gd name="connsiteX10" fmla="*/ 3388414 w 7745902"/>
                <a:gd name="connsiteY10" fmla="*/ 1590311 h 1639524"/>
                <a:gd name="connsiteX11" fmla="*/ 289614 w 7745902"/>
                <a:gd name="connsiteY11" fmla="*/ 1531044 h 1639524"/>
                <a:gd name="connsiteX0" fmla="*/ 289614 w 7745902"/>
                <a:gd name="connsiteY0" fmla="*/ 1531044 h 1612138"/>
                <a:gd name="connsiteX1" fmla="*/ 145681 w 7745902"/>
                <a:gd name="connsiteY1" fmla="*/ 862177 h 1612138"/>
                <a:gd name="connsiteX2" fmla="*/ 399681 w 7745902"/>
                <a:gd name="connsiteY2" fmla="*/ 83244 h 1612138"/>
                <a:gd name="connsiteX3" fmla="*/ 1813615 w 7745902"/>
                <a:gd name="connsiteY3" fmla="*/ 15510 h 1612138"/>
                <a:gd name="connsiteX4" fmla="*/ 3820214 w 7745902"/>
                <a:gd name="connsiteY4" fmla="*/ 23978 h 1612138"/>
                <a:gd name="connsiteX5" fmla="*/ 6131614 w 7745902"/>
                <a:gd name="connsiteY5" fmla="*/ 66311 h 1612138"/>
                <a:gd name="connsiteX6" fmla="*/ 7537082 w 7745902"/>
                <a:gd name="connsiteY6" fmla="*/ 74777 h 1612138"/>
                <a:gd name="connsiteX7" fmla="*/ 7697947 w 7745902"/>
                <a:gd name="connsiteY7" fmla="*/ 658976 h 1612138"/>
                <a:gd name="connsiteX8" fmla="*/ 7672548 w 7745902"/>
                <a:gd name="connsiteY8" fmla="*/ 1327845 h 1612138"/>
                <a:gd name="connsiteX9" fmla="*/ 6859747 w 7745902"/>
                <a:gd name="connsiteY9" fmla="*/ 1590310 h 1612138"/>
                <a:gd name="connsiteX10" fmla="*/ 3388414 w 7745902"/>
                <a:gd name="connsiteY10" fmla="*/ 1590311 h 1612138"/>
                <a:gd name="connsiteX11" fmla="*/ 289614 w 7745902"/>
                <a:gd name="connsiteY11" fmla="*/ 1531044 h 1612138"/>
                <a:gd name="connsiteX0" fmla="*/ 289614 w 7745902"/>
                <a:gd name="connsiteY0" fmla="*/ 1531044 h 1597718"/>
                <a:gd name="connsiteX1" fmla="*/ 145681 w 7745902"/>
                <a:gd name="connsiteY1" fmla="*/ 862177 h 1597718"/>
                <a:gd name="connsiteX2" fmla="*/ 399681 w 7745902"/>
                <a:gd name="connsiteY2" fmla="*/ 83244 h 1597718"/>
                <a:gd name="connsiteX3" fmla="*/ 1813615 w 7745902"/>
                <a:gd name="connsiteY3" fmla="*/ 15510 h 1597718"/>
                <a:gd name="connsiteX4" fmla="*/ 3820214 w 7745902"/>
                <a:gd name="connsiteY4" fmla="*/ 23978 h 1597718"/>
                <a:gd name="connsiteX5" fmla="*/ 6131614 w 7745902"/>
                <a:gd name="connsiteY5" fmla="*/ 66311 h 1597718"/>
                <a:gd name="connsiteX6" fmla="*/ 7537082 w 7745902"/>
                <a:gd name="connsiteY6" fmla="*/ 74777 h 1597718"/>
                <a:gd name="connsiteX7" fmla="*/ 7697947 w 7745902"/>
                <a:gd name="connsiteY7" fmla="*/ 658976 h 1597718"/>
                <a:gd name="connsiteX8" fmla="*/ 7672548 w 7745902"/>
                <a:gd name="connsiteY8" fmla="*/ 1327845 h 1597718"/>
                <a:gd name="connsiteX9" fmla="*/ 6859747 w 7745902"/>
                <a:gd name="connsiteY9" fmla="*/ 1590310 h 1597718"/>
                <a:gd name="connsiteX10" fmla="*/ 3388414 w 7745902"/>
                <a:gd name="connsiteY10" fmla="*/ 1590311 h 1597718"/>
                <a:gd name="connsiteX11" fmla="*/ 289614 w 7745902"/>
                <a:gd name="connsiteY11" fmla="*/ 1531044 h 1597718"/>
                <a:gd name="connsiteX0" fmla="*/ 292353 w 7740175"/>
                <a:gd name="connsiteY0" fmla="*/ 1531044 h 1597718"/>
                <a:gd name="connsiteX1" fmla="*/ 139954 w 7740175"/>
                <a:gd name="connsiteY1" fmla="*/ 862177 h 1597718"/>
                <a:gd name="connsiteX2" fmla="*/ 393954 w 7740175"/>
                <a:gd name="connsiteY2" fmla="*/ 83244 h 1597718"/>
                <a:gd name="connsiteX3" fmla="*/ 1807888 w 7740175"/>
                <a:gd name="connsiteY3" fmla="*/ 15510 h 1597718"/>
                <a:gd name="connsiteX4" fmla="*/ 3814487 w 7740175"/>
                <a:gd name="connsiteY4" fmla="*/ 23978 h 1597718"/>
                <a:gd name="connsiteX5" fmla="*/ 6125887 w 7740175"/>
                <a:gd name="connsiteY5" fmla="*/ 66311 h 1597718"/>
                <a:gd name="connsiteX6" fmla="*/ 7531355 w 7740175"/>
                <a:gd name="connsiteY6" fmla="*/ 74777 h 1597718"/>
                <a:gd name="connsiteX7" fmla="*/ 7692220 w 7740175"/>
                <a:gd name="connsiteY7" fmla="*/ 658976 h 1597718"/>
                <a:gd name="connsiteX8" fmla="*/ 7666821 w 7740175"/>
                <a:gd name="connsiteY8" fmla="*/ 1327845 h 1597718"/>
                <a:gd name="connsiteX9" fmla="*/ 6854020 w 7740175"/>
                <a:gd name="connsiteY9" fmla="*/ 1590310 h 1597718"/>
                <a:gd name="connsiteX10" fmla="*/ 3382687 w 7740175"/>
                <a:gd name="connsiteY10" fmla="*/ 1590311 h 1597718"/>
                <a:gd name="connsiteX11" fmla="*/ 292353 w 7740175"/>
                <a:gd name="connsiteY11" fmla="*/ 1531044 h 1597718"/>
                <a:gd name="connsiteX0" fmla="*/ 274155 w 7721977"/>
                <a:gd name="connsiteY0" fmla="*/ 1531044 h 1597718"/>
                <a:gd name="connsiteX1" fmla="*/ 172557 w 7721977"/>
                <a:gd name="connsiteY1" fmla="*/ 1243176 h 1597718"/>
                <a:gd name="connsiteX2" fmla="*/ 121756 w 7721977"/>
                <a:gd name="connsiteY2" fmla="*/ 862177 h 1597718"/>
                <a:gd name="connsiteX3" fmla="*/ 375756 w 7721977"/>
                <a:gd name="connsiteY3" fmla="*/ 83244 h 1597718"/>
                <a:gd name="connsiteX4" fmla="*/ 1789690 w 7721977"/>
                <a:gd name="connsiteY4" fmla="*/ 15510 h 1597718"/>
                <a:gd name="connsiteX5" fmla="*/ 3796289 w 7721977"/>
                <a:gd name="connsiteY5" fmla="*/ 23978 h 1597718"/>
                <a:gd name="connsiteX6" fmla="*/ 6107689 w 7721977"/>
                <a:gd name="connsiteY6" fmla="*/ 66311 h 1597718"/>
                <a:gd name="connsiteX7" fmla="*/ 7513157 w 7721977"/>
                <a:gd name="connsiteY7" fmla="*/ 74777 h 1597718"/>
                <a:gd name="connsiteX8" fmla="*/ 7674022 w 7721977"/>
                <a:gd name="connsiteY8" fmla="*/ 658976 h 1597718"/>
                <a:gd name="connsiteX9" fmla="*/ 7648623 w 7721977"/>
                <a:gd name="connsiteY9" fmla="*/ 1327845 h 1597718"/>
                <a:gd name="connsiteX10" fmla="*/ 6835822 w 7721977"/>
                <a:gd name="connsiteY10" fmla="*/ 1590310 h 1597718"/>
                <a:gd name="connsiteX11" fmla="*/ 3364489 w 7721977"/>
                <a:gd name="connsiteY11" fmla="*/ 1590311 h 1597718"/>
                <a:gd name="connsiteX12" fmla="*/ 274155 w 7721977"/>
                <a:gd name="connsiteY12" fmla="*/ 1531044 h 1597718"/>
                <a:gd name="connsiteX0" fmla="*/ 535124 w 7610413"/>
                <a:gd name="connsiteY0" fmla="*/ 1564910 h 1595798"/>
                <a:gd name="connsiteX1" fmla="*/ 60993 w 7610413"/>
                <a:gd name="connsiteY1" fmla="*/ 1243176 h 1595798"/>
                <a:gd name="connsiteX2" fmla="*/ 10192 w 7610413"/>
                <a:gd name="connsiteY2" fmla="*/ 862177 h 1595798"/>
                <a:gd name="connsiteX3" fmla="*/ 264192 w 7610413"/>
                <a:gd name="connsiteY3" fmla="*/ 83244 h 1595798"/>
                <a:gd name="connsiteX4" fmla="*/ 1678126 w 7610413"/>
                <a:gd name="connsiteY4" fmla="*/ 15510 h 1595798"/>
                <a:gd name="connsiteX5" fmla="*/ 3684725 w 7610413"/>
                <a:gd name="connsiteY5" fmla="*/ 23978 h 1595798"/>
                <a:gd name="connsiteX6" fmla="*/ 5996125 w 7610413"/>
                <a:gd name="connsiteY6" fmla="*/ 66311 h 1595798"/>
                <a:gd name="connsiteX7" fmla="*/ 7401593 w 7610413"/>
                <a:gd name="connsiteY7" fmla="*/ 74777 h 1595798"/>
                <a:gd name="connsiteX8" fmla="*/ 7562458 w 7610413"/>
                <a:gd name="connsiteY8" fmla="*/ 658976 h 1595798"/>
                <a:gd name="connsiteX9" fmla="*/ 7537059 w 7610413"/>
                <a:gd name="connsiteY9" fmla="*/ 1327845 h 1595798"/>
                <a:gd name="connsiteX10" fmla="*/ 6724258 w 7610413"/>
                <a:gd name="connsiteY10" fmla="*/ 1590310 h 1595798"/>
                <a:gd name="connsiteX11" fmla="*/ 3252925 w 7610413"/>
                <a:gd name="connsiteY11" fmla="*/ 1590311 h 1595798"/>
                <a:gd name="connsiteX12" fmla="*/ 535124 w 7610413"/>
                <a:gd name="connsiteY12" fmla="*/ 1564910 h 1595798"/>
                <a:gd name="connsiteX0" fmla="*/ 501564 w 7576853"/>
                <a:gd name="connsiteY0" fmla="*/ 1564355 h 1595243"/>
                <a:gd name="connsiteX1" fmla="*/ 27433 w 7576853"/>
                <a:gd name="connsiteY1" fmla="*/ 1242621 h 1595243"/>
                <a:gd name="connsiteX2" fmla="*/ 18965 w 7576853"/>
                <a:gd name="connsiteY2" fmla="*/ 853155 h 1595243"/>
                <a:gd name="connsiteX3" fmla="*/ 230632 w 7576853"/>
                <a:gd name="connsiteY3" fmla="*/ 82689 h 1595243"/>
                <a:gd name="connsiteX4" fmla="*/ 1644566 w 7576853"/>
                <a:gd name="connsiteY4" fmla="*/ 14955 h 1595243"/>
                <a:gd name="connsiteX5" fmla="*/ 3651165 w 7576853"/>
                <a:gd name="connsiteY5" fmla="*/ 23423 h 1595243"/>
                <a:gd name="connsiteX6" fmla="*/ 5962565 w 7576853"/>
                <a:gd name="connsiteY6" fmla="*/ 65756 h 1595243"/>
                <a:gd name="connsiteX7" fmla="*/ 7368033 w 7576853"/>
                <a:gd name="connsiteY7" fmla="*/ 74222 h 1595243"/>
                <a:gd name="connsiteX8" fmla="*/ 7528898 w 7576853"/>
                <a:gd name="connsiteY8" fmla="*/ 658421 h 1595243"/>
                <a:gd name="connsiteX9" fmla="*/ 7503499 w 7576853"/>
                <a:gd name="connsiteY9" fmla="*/ 1327290 h 1595243"/>
                <a:gd name="connsiteX10" fmla="*/ 6690698 w 7576853"/>
                <a:gd name="connsiteY10" fmla="*/ 1589755 h 1595243"/>
                <a:gd name="connsiteX11" fmla="*/ 3219365 w 7576853"/>
                <a:gd name="connsiteY11" fmla="*/ 1589756 h 1595243"/>
                <a:gd name="connsiteX12" fmla="*/ 501564 w 7576853"/>
                <a:gd name="connsiteY12" fmla="*/ 1564355 h 1595243"/>
                <a:gd name="connsiteX0" fmla="*/ 502785 w 7578074"/>
                <a:gd name="connsiteY0" fmla="*/ 1556251 h 1587139"/>
                <a:gd name="connsiteX1" fmla="*/ 28654 w 7578074"/>
                <a:gd name="connsiteY1" fmla="*/ 1234517 h 1587139"/>
                <a:gd name="connsiteX2" fmla="*/ 20186 w 7578074"/>
                <a:gd name="connsiteY2" fmla="*/ 845051 h 1587139"/>
                <a:gd name="connsiteX3" fmla="*/ 248786 w 7578074"/>
                <a:gd name="connsiteY3" fmla="*/ 125385 h 1587139"/>
                <a:gd name="connsiteX4" fmla="*/ 1645787 w 7578074"/>
                <a:gd name="connsiteY4" fmla="*/ 6851 h 1587139"/>
                <a:gd name="connsiteX5" fmla="*/ 3652386 w 7578074"/>
                <a:gd name="connsiteY5" fmla="*/ 15319 h 1587139"/>
                <a:gd name="connsiteX6" fmla="*/ 5963786 w 7578074"/>
                <a:gd name="connsiteY6" fmla="*/ 57652 h 1587139"/>
                <a:gd name="connsiteX7" fmla="*/ 7369254 w 7578074"/>
                <a:gd name="connsiteY7" fmla="*/ 66118 h 1587139"/>
                <a:gd name="connsiteX8" fmla="*/ 7530119 w 7578074"/>
                <a:gd name="connsiteY8" fmla="*/ 650317 h 1587139"/>
                <a:gd name="connsiteX9" fmla="*/ 7504720 w 7578074"/>
                <a:gd name="connsiteY9" fmla="*/ 1319186 h 1587139"/>
                <a:gd name="connsiteX10" fmla="*/ 6691919 w 7578074"/>
                <a:gd name="connsiteY10" fmla="*/ 1581651 h 1587139"/>
                <a:gd name="connsiteX11" fmla="*/ 3220586 w 7578074"/>
                <a:gd name="connsiteY11" fmla="*/ 1581652 h 1587139"/>
                <a:gd name="connsiteX12" fmla="*/ 502785 w 7578074"/>
                <a:gd name="connsiteY12" fmla="*/ 1556251 h 1587139"/>
                <a:gd name="connsiteX0" fmla="*/ 494318 w 7578074"/>
                <a:gd name="connsiteY0" fmla="*/ 1657851 h 1657851"/>
                <a:gd name="connsiteX1" fmla="*/ 28654 w 7578074"/>
                <a:gd name="connsiteY1" fmla="*/ 1234517 h 1657851"/>
                <a:gd name="connsiteX2" fmla="*/ 20186 w 7578074"/>
                <a:gd name="connsiteY2" fmla="*/ 845051 h 1657851"/>
                <a:gd name="connsiteX3" fmla="*/ 248786 w 7578074"/>
                <a:gd name="connsiteY3" fmla="*/ 125385 h 1657851"/>
                <a:gd name="connsiteX4" fmla="*/ 1645787 w 7578074"/>
                <a:gd name="connsiteY4" fmla="*/ 6851 h 1657851"/>
                <a:gd name="connsiteX5" fmla="*/ 3652386 w 7578074"/>
                <a:gd name="connsiteY5" fmla="*/ 15319 h 1657851"/>
                <a:gd name="connsiteX6" fmla="*/ 5963786 w 7578074"/>
                <a:gd name="connsiteY6" fmla="*/ 57652 h 1657851"/>
                <a:gd name="connsiteX7" fmla="*/ 7369254 w 7578074"/>
                <a:gd name="connsiteY7" fmla="*/ 66118 h 1657851"/>
                <a:gd name="connsiteX8" fmla="*/ 7530119 w 7578074"/>
                <a:gd name="connsiteY8" fmla="*/ 650317 h 1657851"/>
                <a:gd name="connsiteX9" fmla="*/ 7504720 w 7578074"/>
                <a:gd name="connsiteY9" fmla="*/ 1319186 h 1657851"/>
                <a:gd name="connsiteX10" fmla="*/ 6691919 w 7578074"/>
                <a:gd name="connsiteY10" fmla="*/ 1581651 h 1657851"/>
                <a:gd name="connsiteX11" fmla="*/ 3220586 w 7578074"/>
                <a:gd name="connsiteY11" fmla="*/ 1581652 h 1657851"/>
                <a:gd name="connsiteX12" fmla="*/ 494318 w 7578074"/>
                <a:gd name="connsiteY12" fmla="*/ 1657851 h 1657851"/>
                <a:gd name="connsiteX0" fmla="*/ 494318 w 7578074"/>
                <a:gd name="connsiteY0" fmla="*/ 1657851 h 1676716"/>
                <a:gd name="connsiteX1" fmla="*/ 28654 w 7578074"/>
                <a:gd name="connsiteY1" fmla="*/ 1234517 h 1676716"/>
                <a:gd name="connsiteX2" fmla="*/ 20186 w 7578074"/>
                <a:gd name="connsiteY2" fmla="*/ 845051 h 1676716"/>
                <a:gd name="connsiteX3" fmla="*/ 248786 w 7578074"/>
                <a:gd name="connsiteY3" fmla="*/ 125385 h 1676716"/>
                <a:gd name="connsiteX4" fmla="*/ 1645787 w 7578074"/>
                <a:gd name="connsiteY4" fmla="*/ 6851 h 1676716"/>
                <a:gd name="connsiteX5" fmla="*/ 3652386 w 7578074"/>
                <a:gd name="connsiteY5" fmla="*/ 15319 h 1676716"/>
                <a:gd name="connsiteX6" fmla="*/ 5963786 w 7578074"/>
                <a:gd name="connsiteY6" fmla="*/ 57652 h 1676716"/>
                <a:gd name="connsiteX7" fmla="*/ 7369254 w 7578074"/>
                <a:gd name="connsiteY7" fmla="*/ 66118 h 1676716"/>
                <a:gd name="connsiteX8" fmla="*/ 7530119 w 7578074"/>
                <a:gd name="connsiteY8" fmla="*/ 650317 h 1676716"/>
                <a:gd name="connsiteX9" fmla="*/ 7504720 w 7578074"/>
                <a:gd name="connsiteY9" fmla="*/ 1319186 h 1676716"/>
                <a:gd name="connsiteX10" fmla="*/ 6691919 w 7578074"/>
                <a:gd name="connsiteY10" fmla="*/ 1581651 h 1676716"/>
                <a:gd name="connsiteX11" fmla="*/ 3212119 w 7578074"/>
                <a:gd name="connsiteY11" fmla="*/ 1674785 h 1676716"/>
                <a:gd name="connsiteX12" fmla="*/ 494318 w 7578074"/>
                <a:gd name="connsiteY12" fmla="*/ 1657851 h 1676716"/>
                <a:gd name="connsiteX0" fmla="*/ 494318 w 7578074"/>
                <a:gd name="connsiteY0" fmla="*/ 1683251 h 1683251"/>
                <a:gd name="connsiteX1" fmla="*/ 28654 w 7578074"/>
                <a:gd name="connsiteY1" fmla="*/ 1234517 h 1683251"/>
                <a:gd name="connsiteX2" fmla="*/ 20186 w 7578074"/>
                <a:gd name="connsiteY2" fmla="*/ 845051 h 1683251"/>
                <a:gd name="connsiteX3" fmla="*/ 248786 w 7578074"/>
                <a:gd name="connsiteY3" fmla="*/ 125385 h 1683251"/>
                <a:gd name="connsiteX4" fmla="*/ 1645787 w 7578074"/>
                <a:gd name="connsiteY4" fmla="*/ 6851 h 1683251"/>
                <a:gd name="connsiteX5" fmla="*/ 3652386 w 7578074"/>
                <a:gd name="connsiteY5" fmla="*/ 15319 h 1683251"/>
                <a:gd name="connsiteX6" fmla="*/ 5963786 w 7578074"/>
                <a:gd name="connsiteY6" fmla="*/ 57652 h 1683251"/>
                <a:gd name="connsiteX7" fmla="*/ 7369254 w 7578074"/>
                <a:gd name="connsiteY7" fmla="*/ 66118 h 1683251"/>
                <a:gd name="connsiteX8" fmla="*/ 7530119 w 7578074"/>
                <a:gd name="connsiteY8" fmla="*/ 650317 h 1683251"/>
                <a:gd name="connsiteX9" fmla="*/ 7504720 w 7578074"/>
                <a:gd name="connsiteY9" fmla="*/ 1319186 h 1683251"/>
                <a:gd name="connsiteX10" fmla="*/ 6691919 w 7578074"/>
                <a:gd name="connsiteY10" fmla="*/ 1581651 h 1683251"/>
                <a:gd name="connsiteX11" fmla="*/ 3212119 w 7578074"/>
                <a:gd name="connsiteY11" fmla="*/ 1674785 h 1683251"/>
                <a:gd name="connsiteX12" fmla="*/ 494318 w 7578074"/>
                <a:gd name="connsiteY12" fmla="*/ 1683251 h 1683251"/>
                <a:gd name="connsiteX0" fmla="*/ 494318 w 7612274"/>
                <a:gd name="connsiteY0" fmla="*/ 1683251 h 1683251"/>
                <a:gd name="connsiteX1" fmla="*/ 28654 w 7612274"/>
                <a:gd name="connsiteY1" fmla="*/ 1234517 h 1683251"/>
                <a:gd name="connsiteX2" fmla="*/ 20186 w 7612274"/>
                <a:gd name="connsiteY2" fmla="*/ 845051 h 1683251"/>
                <a:gd name="connsiteX3" fmla="*/ 248786 w 7612274"/>
                <a:gd name="connsiteY3" fmla="*/ 125385 h 1683251"/>
                <a:gd name="connsiteX4" fmla="*/ 1645787 w 7612274"/>
                <a:gd name="connsiteY4" fmla="*/ 6851 h 1683251"/>
                <a:gd name="connsiteX5" fmla="*/ 3652386 w 7612274"/>
                <a:gd name="connsiteY5" fmla="*/ 15319 h 1683251"/>
                <a:gd name="connsiteX6" fmla="*/ 5963786 w 7612274"/>
                <a:gd name="connsiteY6" fmla="*/ 57652 h 1683251"/>
                <a:gd name="connsiteX7" fmla="*/ 7487788 w 7612274"/>
                <a:gd name="connsiteY7" fmla="*/ 66118 h 1683251"/>
                <a:gd name="connsiteX8" fmla="*/ 7530119 w 7612274"/>
                <a:gd name="connsiteY8" fmla="*/ 650317 h 1683251"/>
                <a:gd name="connsiteX9" fmla="*/ 7504720 w 7612274"/>
                <a:gd name="connsiteY9" fmla="*/ 1319186 h 1683251"/>
                <a:gd name="connsiteX10" fmla="*/ 6691919 w 7612274"/>
                <a:gd name="connsiteY10" fmla="*/ 1581651 h 1683251"/>
                <a:gd name="connsiteX11" fmla="*/ 3212119 w 7612274"/>
                <a:gd name="connsiteY11" fmla="*/ 1674785 h 1683251"/>
                <a:gd name="connsiteX12" fmla="*/ 494318 w 7612274"/>
                <a:gd name="connsiteY12" fmla="*/ 1683251 h 1683251"/>
                <a:gd name="connsiteX0" fmla="*/ 494318 w 7654080"/>
                <a:gd name="connsiteY0" fmla="*/ 1683251 h 1683251"/>
                <a:gd name="connsiteX1" fmla="*/ 28654 w 7654080"/>
                <a:gd name="connsiteY1" fmla="*/ 1234517 h 1683251"/>
                <a:gd name="connsiteX2" fmla="*/ 20186 w 7654080"/>
                <a:gd name="connsiteY2" fmla="*/ 845051 h 1683251"/>
                <a:gd name="connsiteX3" fmla="*/ 248786 w 7654080"/>
                <a:gd name="connsiteY3" fmla="*/ 125385 h 1683251"/>
                <a:gd name="connsiteX4" fmla="*/ 1645787 w 7654080"/>
                <a:gd name="connsiteY4" fmla="*/ 6851 h 1683251"/>
                <a:gd name="connsiteX5" fmla="*/ 3652386 w 7654080"/>
                <a:gd name="connsiteY5" fmla="*/ 15319 h 1683251"/>
                <a:gd name="connsiteX6" fmla="*/ 5963786 w 7654080"/>
                <a:gd name="connsiteY6" fmla="*/ 57652 h 1683251"/>
                <a:gd name="connsiteX7" fmla="*/ 7487788 w 7654080"/>
                <a:gd name="connsiteY7" fmla="*/ 66118 h 1683251"/>
                <a:gd name="connsiteX8" fmla="*/ 7623252 w 7654080"/>
                <a:gd name="connsiteY8" fmla="*/ 658783 h 1683251"/>
                <a:gd name="connsiteX9" fmla="*/ 7504720 w 7654080"/>
                <a:gd name="connsiteY9" fmla="*/ 1319186 h 1683251"/>
                <a:gd name="connsiteX10" fmla="*/ 6691919 w 7654080"/>
                <a:gd name="connsiteY10" fmla="*/ 1581651 h 1683251"/>
                <a:gd name="connsiteX11" fmla="*/ 3212119 w 7654080"/>
                <a:gd name="connsiteY11" fmla="*/ 1674785 h 1683251"/>
                <a:gd name="connsiteX12" fmla="*/ 494318 w 7654080"/>
                <a:gd name="connsiteY12" fmla="*/ 1683251 h 1683251"/>
                <a:gd name="connsiteX0" fmla="*/ 494318 w 7675683"/>
                <a:gd name="connsiteY0" fmla="*/ 1683251 h 1683251"/>
                <a:gd name="connsiteX1" fmla="*/ 28654 w 7675683"/>
                <a:gd name="connsiteY1" fmla="*/ 1234517 h 1683251"/>
                <a:gd name="connsiteX2" fmla="*/ 20186 w 7675683"/>
                <a:gd name="connsiteY2" fmla="*/ 845051 h 1683251"/>
                <a:gd name="connsiteX3" fmla="*/ 248786 w 7675683"/>
                <a:gd name="connsiteY3" fmla="*/ 125385 h 1683251"/>
                <a:gd name="connsiteX4" fmla="*/ 1645787 w 7675683"/>
                <a:gd name="connsiteY4" fmla="*/ 6851 h 1683251"/>
                <a:gd name="connsiteX5" fmla="*/ 3652386 w 7675683"/>
                <a:gd name="connsiteY5" fmla="*/ 15319 h 1683251"/>
                <a:gd name="connsiteX6" fmla="*/ 5963786 w 7675683"/>
                <a:gd name="connsiteY6" fmla="*/ 57652 h 1683251"/>
                <a:gd name="connsiteX7" fmla="*/ 7487788 w 7675683"/>
                <a:gd name="connsiteY7" fmla="*/ 66118 h 1683251"/>
                <a:gd name="connsiteX8" fmla="*/ 7623252 w 7675683"/>
                <a:gd name="connsiteY8" fmla="*/ 658783 h 1683251"/>
                <a:gd name="connsiteX9" fmla="*/ 7594412 w 7675683"/>
                <a:gd name="connsiteY9" fmla="*/ 1401899 h 1683251"/>
                <a:gd name="connsiteX10" fmla="*/ 6691919 w 7675683"/>
                <a:gd name="connsiteY10" fmla="*/ 1581651 h 1683251"/>
                <a:gd name="connsiteX11" fmla="*/ 3212119 w 7675683"/>
                <a:gd name="connsiteY11" fmla="*/ 1674785 h 1683251"/>
                <a:gd name="connsiteX12" fmla="*/ 494318 w 7675683"/>
                <a:gd name="connsiteY12" fmla="*/ 1683251 h 1683251"/>
                <a:gd name="connsiteX0" fmla="*/ 494318 w 7670955"/>
                <a:gd name="connsiteY0" fmla="*/ 1683251 h 1686819"/>
                <a:gd name="connsiteX1" fmla="*/ 28654 w 7670955"/>
                <a:gd name="connsiteY1" fmla="*/ 1234517 h 1686819"/>
                <a:gd name="connsiteX2" fmla="*/ 20186 w 7670955"/>
                <a:gd name="connsiteY2" fmla="*/ 845051 h 1686819"/>
                <a:gd name="connsiteX3" fmla="*/ 248786 w 7670955"/>
                <a:gd name="connsiteY3" fmla="*/ 125385 h 1686819"/>
                <a:gd name="connsiteX4" fmla="*/ 1645787 w 7670955"/>
                <a:gd name="connsiteY4" fmla="*/ 6851 h 1686819"/>
                <a:gd name="connsiteX5" fmla="*/ 3652386 w 7670955"/>
                <a:gd name="connsiteY5" fmla="*/ 15319 h 1686819"/>
                <a:gd name="connsiteX6" fmla="*/ 5963786 w 7670955"/>
                <a:gd name="connsiteY6" fmla="*/ 57652 h 1686819"/>
                <a:gd name="connsiteX7" fmla="*/ 7487788 w 7670955"/>
                <a:gd name="connsiteY7" fmla="*/ 66118 h 1686819"/>
                <a:gd name="connsiteX8" fmla="*/ 7623252 w 7670955"/>
                <a:gd name="connsiteY8" fmla="*/ 658783 h 1686819"/>
                <a:gd name="connsiteX9" fmla="*/ 7594412 w 7670955"/>
                <a:gd name="connsiteY9" fmla="*/ 1401899 h 1686819"/>
                <a:gd name="connsiteX10" fmla="*/ 6757693 w 7670955"/>
                <a:gd name="connsiteY10" fmla="*/ 1664364 h 1686819"/>
                <a:gd name="connsiteX11" fmla="*/ 3212119 w 7670955"/>
                <a:gd name="connsiteY11" fmla="*/ 1674785 h 1686819"/>
                <a:gd name="connsiteX12" fmla="*/ 494318 w 7670955"/>
                <a:gd name="connsiteY12" fmla="*/ 1683251 h 1686819"/>
                <a:gd name="connsiteX0" fmla="*/ 494318 w 7670955"/>
                <a:gd name="connsiteY0" fmla="*/ 1683251 h 1683251"/>
                <a:gd name="connsiteX1" fmla="*/ 28654 w 7670955"/>
                <a:gd name="connsiteY1" fmla="*/ 1234517 h 1683251"/>
                <a:gd name="connsiteX2" fmla="*/ 20186 w 7670955"/>
                <a:gd name="connsiteY2" fmla="*/ 845051 h 1683251"/>
                <a:gd name="connsiteX3" fmla="*/ 248786 w 7670955"/>
                <a:gd name="connsiteY3" fmla="*/ 125385 h 1683251"/>
                <a:gd name="connsiteX4" fmla="*/ 1645787 w 7670955"/>
                <a:gd name="connsiteY4" fmla="*/ 6851 h 1683251"/>
                <a:gd name="connsiteX5" fmla="*/ 3652386 w 7670955"/>
                <a:gd name="connsiteY5" fmla="*/ 15319 h 1683251"/>
                <a:gd name="connsiteX6" fmla="*/ 5963786 w 7670955"/>
                <a:gd name="connsiteY6" fmla="*/ 57652 h 1683251"/>
                <a:gd name="connsiteX7" fmla="*/ 7487788 w 7670955"/>
                <a:gd name="connsiteY7" fmla="*/ 66118 h 1683251"/>
                <a:gd name="connsiteX8" fmla="*/ 7623252 w 7670955"/>
                <a:gd name="connsiteY8" fmla="*/ 658783 h 1683251"/>
                <a:gd name="connsiteX9" fmla="*/ 7594412 w 7670955"/>
                <a:gd name="connsiteY9" fmla="*/ 1401899 h 1683251"/>
                <a:gd name="connsiteX10" fmla="*/ 6757693 w 7670955"/>
                <a:gd name="connsiteY10" fmla="*/ 1664364 h 1683251"/>
                <a:gd name="connsiteX11" fmla="*/ 3239027 w 7670955"/>
                <a:gd name="connsiteY11" fmla="*/ 1649971 h 1683251"/>
                <a:gd name="connsiteX12" fmla="*/ 494318 w 7670955"/>
                <a:gd name="connsiteY12" fmla="*/ 1683251 h 168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70955" h="1683251">
                  <a:moveTo>
                    <a:pt x="494318" y="1683251"/>
                  </a:moveTo>
                  <a:cubicBezTo>
                    <a:pt x="-71537" y="1625395"/>
                    <a:pt x="54054" y="1345995"/>
                    <a:pt x="28654" y="1234517"/>
                  </a:cubicBezTo>
                  <a:cubicBezTo>
                    <a:pt x="3254" y="1123039"/>
                    <a:pt x="-16503" y="1029906"/>
                    <a:pt x="20186" y="845051"/>
                  </a:cubicBezTo>
                  <a:cubicBezTo>
                    <a:pt x="56875" y="660196"/>
                    <a:pt x="-22148" y="265085"/>
                    <a:pt x="248786" y="125385"/>
                  </a:cubicBezTo>
                  <a:cubicBezTo>
                    <a:pt x="519720" y="-14315"/>
                    <a:pt x="1078520" y="25195"/>
                    <a:pt x="1645787" y="6851"/>
                  </a:cubicBezTo>
                  <a:cubicBezTo>
                    <a:pt x="2213054" y="-11493"/>
                    <a:pt x="2983520" y="12496"/>
                    <a:pt x="3652386" y="15319"/>
                  </a:cubicBezTo>
                  <a:lnTo>
                    <a:pt x="5963786" y="57652"/>
                  </a:lnTo>
                  <a:cubicBezTo>
                    <a:pt x="6603020" y="66119"/>
                    <a:pt x="7211210" y="-34071"/>
                    <a:pt x="7487788" y="66118"/>
                  </a:cubicBezTo>
                  <a:cubicBezTo>
                    <a:pt x="7764366" y="166307"/>
                    <a:pt x="7609141" y="458405"/>
                    <a:pt x="7623252" y="658783"/>
                  </a:cubicBezTo>
                  <a:cubicBezTo>
                    <a:pt x="7637363" y="859161"/>
                    <a:pt x="7738672" y="1234302"/>
                    <a:pt x="7594412" y="1401899"/>
                  </a:cubicBezTo>
                  <a:cubicBezTo>
                    <a:pt x="7450152" y="1569496"/>
                    <a:pt x="7483590" y="1623019"/>
                    <a:pt x="6757693" y="1664364"/>
                  </a:cubicBezTo>
                  <a:cubicBezTo>
                    <a:pt x="6031796" y="1705709"/>
                    <a:pt x="4282923" y="1646823"/>
                    <a:pt x="3239027" y="1649971"/>
                  </a:cubicBezTo>
                  <a:lnTo>
                    <a:pt x="494318" y="168325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CD0A18F-0C97-D712-5318-86BDA2A03AE3}"/>
                </a:ext>
              </a:extLst>
            </p:cNvPr>
            <p:cNvSpPr/>
            <p:nvPr userDrawn="1"/>
          </p:nvSpPr>
          <p:spPr>
            <a:xfrm>
              <a:off x="658812" y="1215956"/>
              <a:ext cx="10861757" cy="4307554"/>
            </a:xfrm>
            <a:custGeom>
              <a:avLst/>
              <a:gdLst>
                <a:gd name="connsiteX0" fmla="*/ 143933 w 7569200"/>
                <a:gd name="connsiteY0" fmla="*/ 1557867 h 1651000"/>
                <a:gd name="connsiteX1" fmla="*/ 0 w 7569200"/>
                <a:gd name="connsiteY1" fmla="*/ 889000 h 1651000"/>
                <a:gd name="connsiteX2" fmla="*/ 338666 w 7569200"/>
                <a:gd name="connsiteY2" fmla="*/ 93134 h 1651000"/>
                <a:gd name="connsiteX3" fmla="*/ 1676400 w 7569200"/>
                <a:gd name="connsiteY3" fmla="*/ 0 h 1651000"/>
                <a:gd name="connsiteX4" fmla="*/ 3683000 w 7569200"/>
                <a:gd name="connsiteY4" fmla="*/ 42334 h 1651000"/>
                <a:gd name="connsiteX5" fmla="*/ 5985933 w 7569200"/>
                <a:gd name="connsiteY5" fmla="*/ 93134 h 1651000"/>
                <a:gd name="connsiteX6" fmla="*/ 7493000 w 7569200"/>
                <a:gd name="connsiteY6" fmla="*/ 127000 h 1651000"/>
                <a:gd name="connsiteX7" fmla="*/ 7569200 w 7569200"/>
                <a:gd name="connsiteY7" fmla="*/ 1329267 h 1651000"/>
                <a:gd name="connsiteX8" fmla="*/ 6714066 w 7569200"/>
                <a:gd name="connsiteY8" fmla="*/ 1651000 h 1651000"/>
                <a:gd name="connsiteX9" fmla="*/ 3242733 w 7569200"/>
                <a:gd name="connsiteY9" fmla="*/ 1617134 h 1651000"/>
                <a:gd name="connsiteX10" fmla="*/ 143933 w 7569200"/>
                <a:gd name="connsiteY10" fmla="*/ 1557867 h 1651000"/>
                <a:gd name="connsiteX0" fmla="*/ 143933 w 7569200"/>
                <a:gd name="connsiteY0" fmla="*/ 1557867 h 1668145"/>
                <a:gd name="connsiteX1" fmla="*/ 0 w 7569200"/>
                <a:gd name="connsiteY1" fmla="*/ 889000 h 1668145"/>
                <a:gd name="connsiteX2" fmla="*/ 338666 w 7569200"/>
                <a:gd name="connsiteY2" fmla="*/ 93134 h 1668145"/>
                <a:gd name="connsiteX3" fmla="*/ 1676400 w 7569200"/>
                <a:gd name="connsiteY3" fmla="*/ 0 h 1668145"/>
                <a:gd name="connsiteX4" fmla="*/ 3683000 w 7569200"/>
                <a:gd name="connsiteY4" fmla="*/ 42334 h 1668145"/>
                <a:gd name="connsiteX5" fmla="*/ 5985933 w 7569200"/>
                <a:gd name="connsiteY5" fmla="*/ 93134 h 1668145"/>
                <a:gd name="connsiteX6" fmla="*/ 7493000 w 7569200"/>
                <a:gd name="connsiteY6" fmla="*/ 127000 h 1668145"/>
                <a:gd name="connsiteX7" fmla="*/ 7569200 w 7569200"/>
                <a:gd name="connsiteY7" fmla="*/ 1329267 h 1668145"/>
                <a:gd name="connsiteX8" fmla="*/ 6714066 w 7569200"/>
                <a:gd name="connsiteY8" fmla="*/ 1651000 h 1668145"/>
                <a:gd name="connsiteX9" fmla="*/ 3242733 w 7569200"/>
                <a:gd name="connsiteY9" fmla="*/ 1617134 h 1668145"/>
                <a:gd name="connsiteX10" fmla="*/ 143933 w 7569200"/>
                <a:gd name="connsiteY10" fmla="*/ 1557867 h 1668145"/>
                <a:gd name="connsiteX0" fmla="*/ 143933 w 7569200"/>
                <a:gd name="connsiteY0" fmla="*/ 1557867 h 1668145"/>
                <a:gd name="connsiteX1" fmla="*/ 0 w 7569200"/>
                <a:gd name="connsiteY1" fmla="*/ 889000 h 1668145"/>
                <a:gd name="connsiteX2" fmla="*/ 338666 w 7569200"/>
                <a:gd name="connsiteY2" fmla="*/ 93134 h 1668145"/>
                <a:gd name="connsiteX3" fmla="*/ 1676400 w 7569200"/>
                <a:gd name="connsiteY3" fmla="*/ 0 h 1668145"/>
                <a:gd name="connsiteX4" fmla="*/ 3683000 w 7569200"/>
                <a:gd name="connsiteY4" fmla="*/ 42334 h 1668145"/>
                <a:gd name="connsiteX5" fmla="*/ 5985933 w 7569200"/>
                <a:gd name="connsiteY5" fmla="*/ 93134 h 1668145"/>
                <a:gd name="connsiteX6" fmla="*/ 7493000 w 7569200"/>
                <a:gd name="connsiteY6" fmla="*/ 127000 h 1668145"/>
                <a:gd name="connsiteX7" fmla="*/ 7569200 w 7569200"/>
                <a:gd name="connsiteY7" fmla="*/ 1329267 h 1668145"/>
                <a:gd name="connsiteX8" fmla="*/ 6714066 w 7569200"/>
                <a:gd name="connsiteY8" fmla="*/ 1651000 h 1668145"/>
                <a:gd name="connsiteX9" fmla="*/ 3242733 w 7569200"/>
                <a:gd name="connsiteY9" fmla="*/ 1617134 h 1668145"/>
                <a:gd name="connsiteX10" fmla="*/ 143933 w 7569200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57867 h 1668145"/>
                <a:gd name="connsiteX1" fmla="*/ 0 w 7678818"/>
                <a:gd name="connsiteY1" fmla="*/ 889000 h 1668145"/>
                <a:gd name="connsiteX2" fmla="*/ 338666 w 7678818"/>
                <a:gd name="connsiteY2" fmla="*/ 93134 h 1668145"/>
                <a:gd name="connsiteX3" fmla="*/ 1676400 w 7678818"/>
                <a:gd name="connsiteY3" fmla="*/ 0 h 1668145"/>
                <a:gd name="connsiteX4" fmla="*/ 3683000 w 7678818"/>
                <a:gd name="connsiteY4" fmla="*/ 42334 h 1668145"/>
                <a:gd name="connsiteX5" fmla="*/ 5985933 w 7678818"/>
                <a:gd name="connsiteY5" fmla="*/ 93134 h 1668145"/>
                <a:gd name="connsiteX6" fmla="*/ 7493000 w 7678818"/>
                <a:gd name="connsiteY6" fmla="*/ 127000 h 1668145"/>
                <a:gd name="connsiteX7" fmla="*/ 7569200 w 7678818"/>
                <a:gd name="connsiteY7" fmla="*/ 1329267 h 1668145"/>
                <a:gd name="connsiteX8" fmla="*/ 6714066 w 7678818"/>
                <a:gd name="connsiteY8" fmla="*/ 1651000 h 1668145"/>
                <a:gd name="connsiteX9" fmla="*/ 3242733 w 7678818"/>
                <a:gd name="connsiteY9" fmla="*/ 1617134 h 1668145"/>
                <a:gd name="connsiteX10" fmla="*/ 143933 w 7678818"/>
                <a:gd name="connsiteY10" fmla="*/ 1557867 h 1668145"/>
                <a:gd name="connsiteX0" fmla="*/ 143933 w 7678818"/>
                <a:gd name="connsiteY0" fmla="*/ 1564327 h 1674605"/>
                <a:gd name="connsiteX1" fmla="*/ 0 w 7678818"/>
                <a:gd name="connsiteY1" fmla="*/ 895460 h 1674605"/>
                <a:gd name="connsiteX2" fmla="*/ 338666 w 7678818"/>
                <a:gd name="connsiteY2" fmla="*/ 99594 h 1674605"/>
                <a:gd name="connsiteX3" fmla="*/ 1676400 w 7678818"/>
                <a:gd name="connsiteY3" fmla="*/ 6460 h 1674605"/>
                <a:gd name="connsiteX4" fmla="*/ 3683000 w 7678818"/>
                <a:gd name="connsiteY4" fmla="*/ 48794 h 1674605"/>
                <a:gd name="connsiteX5" fmla="*/ 5985933 w 7678818"/>
                <a:gd name="connsiteY5" fmla="*/ 99594 h 1674605"/>
                <a:gd name="connsiteX6" fmla="*/ 7493000 w 7678818"/>
                <a:gd name="connsiteY6" fmla="*/ 133460 h 1674605"/>
                <a:gd name="connsiteX7" fmla="*/ 7569200 w 7678818"/>
                <a:gd name="connsiteY7" fmla="*/ 1335727 h 1674605"/>
                <a:gd name="connsiteX8" fmla="*/ 6714066 w 7678818"/>
                <a:gd name="connsiteY8" fmla="*/ 1657460 h 1674605"/>
                <a:gd name="connsiteX9" fmla="*/ 3242733 w 7678818"/>
                <a:gd name="connsiteY9" fmla="*/ 1623594 h 1674605"/>
                <a:gd name="connsiteX10" fmla="*/ 143933 w 7678818"/>
                <a:gd name="connsiteY10" fmla="*/ 1564327 h 1674605"/>
                <a:gd name="connsiteX0" fmla="*/ 143933 w 7678818"/>
                <a:gd name="connsiteY0" fmla="*/ 1564327 h 1674605"/>
                <a:gd name="connsiteX1" fmla="*/ 0 w 7678818"/>
                <a:gd name="connsiteY1" fmla="*/ 895460 h 1674605"/>
                <a:gd name="connsiteX2" fmla="*/ 338666 w 7678818"/>
                <a:gd name="connsiteY2" fmla="*/ 99594 h 1674605"/>
                <a:gd name="connsiteX3" fmla="*/ 1676400 w 7678818"/>
                <a:gd name="connsiteY3" fmla="*/ 6460 h 1674605"/>
                <a:gd name="connsiteX4" fmla="*/ 3683000 w 7678818"/>
                <a:gd name="connsiteY4" fmla="*/ 48794 h 1674605"/>
                <a:gd name="connsiteX5" fmla="*/ 5985933 w 7678818"/>
                <a:gd name="connsiteY5" fmla="*/ 99594 h 1674605"/>
                <a:gd name="connsiteX6" fmla="*/ 7493000 w 7678818"/>
                <a:gd name="connsiteY6" fmla="*/ 133460 h 1674605"/>
                <a:gd name="connsiteX7" fmla="*/ 7569200 w 7678818"/>
                <a:gd name="connsiteY7" fmla="*/ 1335727 h 1674605"/>
                <a:gd name="connsiteX8" fmla="*/ 6714066 w 7678818"/>
                <a:gd name="connsiteY8" fmla="*/ 1657460 h 1674605"/>
                <a:gd name="connsiteX9" fmla="*/ 3242733 w 7678818"/>
                <a:gd name="connsiteY9" fmla="*/ 1623594 h 1674605"/>
                <a:gd name="connsiteX10" fmla="*/ 143933 w 7678818"/>
                <a:gd name="connsiteY10" fmla="*/ 1564327 h 1674605"/>
                <a:gd name="connsiteX0" fmla="*/ 293886 w 7828771"/>
                <a:gd name="connsiteY0" fmla="*/ 1564327 h 1674605"/>
                <a:gd name="connsiteX1" fmla="*/ 149953 w 7828771"/>
                <a:gd name="connsiteY1" fmla="*/ 895460 h 1674605"/>
                <a:gd name="connsiteX2" fmla="*/ 488619 w 7828771"/>
                <a:gd name="connsiteY2" fmla="*/ 99594 h 1674605"/>
                <a:gd name="connsiteX3" fmla="*/ 1826353 w 7828771"/>
                <a:gd name="connsiteY3" fmla="*/ 6460 h 1674605"/>
                <a:gd name="connsiteX4" fmla="*/ 3832953 w 7828771"/>
                <a:gd name="connsiteY4" fmla="*/ 48794 h 1674605"/>
                <a:gd name="connsiteX5" fmla="*/ 6135886 w 7828771"/>
                <a:gd name="connsiteY5" fmla="*/ 99594 h 1674605"/>
                <a:gd name="connsiteX6" fmla="*/ 7642953 w 7828771"/>
                <a:gd name="connsiteY6" fmla="*/ 133460 h 1674605"/>
                <a:gd name="connsiteX7" fmla="*/ 7719153 w 7828771"/>
                <a:gd name="connsiteY7" fmla="*/ 1335727 h 1674605"/>
                <a:gd name="connsiteX8" fmla="*/ 6864019 w 7828771"/>
                <a:gd name="connsiteY8" fmla="*/ 1657460 h 1674605"/>
                <a:gd name="connsiteX9" fmla="*/ 3392686 w 7828771"/>
                <a:gd name="connsiteY9" fmla="*/ 1623594 h 1674605"/>
                <a:gd name="connsiteX10" fmla="*/ 293886 w 7828771"/>
                <a:gd name="connsiteY10" fmla="*/ 1564327 h 1674605"/>
                <a:gd name="connsiteX0" fmla="*/ 245594 w 7780479"/>
                <a:gd name="connsiteY0" fmla="*/ 1564327 h 1674605"/>
                <a:gd name="connsiteX1" fmla="*/ 101661 w 7780479"/>
                <a:gd name="connsiteY1" fmla="*/ 895460 h 1674605"/>
                <a:gd name="connsiteX2" fmla="*/ 440327 w 7780479"/>
                <a:gd name="connsiteY2" fmla="*/ 99594 h 1674605"/>
                <a:gd name="connsiteX3" fmla="*/ 1778061 w 7780479"/>
                <a:gd name="connsiteY3" fmla="*/ 6460 h 1674605"/>
                <a:gd name="connsiteX4" fmla="*/ 3784661 w 7780479"/>
                <a:gd name="connsiteY4" fmla="*/ 48794 h 1674605"/>
                <a:gd name="connsiteX5" fmla="*/ 6087594 w 7780479"/>
                <a:gd name="connsiteY5" fmla="*/ 99594 h 1674605"/>
                <a:gd name="connsiteX6" fmla="*/ 7594661 w 7780479"/>
                <a:gd name="connsiteY6" fmla="*/ 133460 h 1674605"/>
                <a:gd name="connsiteX7" fmla="*/ 7670861 w 7780479"/>
                <a:gd name="connsiteY7" fmla="*/ 1335727 h 1674605"/>
                <a:gd name="connsiteX8" fmla="*/ 6815727 w 7780479"/>
                <a:gd name="connsiteY8" fmla="*/ 1657460 h 1674605"/>
                <a:gd name="connsiteX9" fmla="*/ 3344394 w 7780479"/>
                <a:gd name="connsiteY9" fmla="*/ 1623594 h 1674605"/>
                <a:gd name="connsiteX10" fmla="*/ 245594 w 7780479"/>
                <a:gd name="connsiteY10" fmla="*/ 1564327 h 1674605"/>
                <a:gd name="connsiteX0" fmla="*/ 289614 w 7824499"/>
                <a:gd name="connsiteY0" fmla="*/ 1557867 h 1668145"/>
                <a:gd name="connsiteX1" fmla="*/ 145681 w 7824499"/>
                <a:gd name="connsiteY1" fmla="*/ 889000 h 1668145"/>
                <a:gd name="connsiteX2" fmla="*/ 399681 w 7824499"/>
                <a:gd name="connsiteY2" fmla="*/ 110067 h 1668145"/>
                <a:gd name="connsiteX3" fmla="*/ 1822081 w 7824499"/>
                <a:gd name="connsiteY3" fmla="*/ 0 h 1668145"/>
                <a:gd name="connsiteX4" fmla="*/ 3828681 w 7824499"/>
                <a:gd name="connsiteY4" fmla="*/ 42334 h 1668145"/>
                <a:gd name="connsiteX5" fmla="*/ 6131614 w 7824499"/>
                <a:gd name="connsiteY5" fmla="*/ 93134 h 1668145"/>
                <a:gd name="connsiteX6" fmla="*/ 7638681 w 7824499"/>
                <a:gd name="connsiteY6" fmla="*/ 127000 h 1668145"/>
                <a:gd name="connsiteX7" fmla="*/ 7714881 w 7824499"/>
                <a:gd name="connsiteY7" fmla="*/ 1329267 h 1668145"/>
                <a:gd name="connsiteX8" fmla="*/ 6859747 w 7824499"/>
                <a:gd name="connsiteY8" fmla="*/ 1651000 h 1668145"/>
                <a:gd name="connsiteX9" fmla="*/ 3388414 w 7824499"/>
                <a:gd name="connsiteY9" fmla="*/ 1617134 h 1668145"/>
                <a:gd name="connsiteX10" fmla="*/ 289614 w 7824499"/>
                <a:gd name="connsiteY10" fmla="*/ 1557867 h 1668145"/>
                <a:gd name="connsiteX0" fmla="*/ 289614 w 7824499"/>
                <a:gd name="connsiteY0" fmla="*/ 1530548 h 1640826"/>
                <a:gd name="connsiteX1" fmla="*/ 145681 w 7824499"/>
                <a:gd name="connsiteY1" fmla="*/ 861681 h 1640826"/>
                <a:gd name="connsiteX2" fmla="*/ 399681 w 7824499"/>
                <a:gd name="connsiteY2" fmla="*/ 82748 h 1640826"/>
                <a:gd name="connsiteX3" fmla="*/ 1813615 w 7824499"/>
                <a:gd name="connsiteY3" fmla="*/ 15014 h 1640826"/>
                <a:gd name="connsiteX4" fmla="*/ 3828681 w 7824499"/>
                <a:gd name="connsiteY4" fmla="*/ 15015 h 1640826"/>
                <a:gd name="connsiteX5" fmla="*/ 6131614 w 7824499"/>
                <a:gd name="connsiteY5" fmla="*/ 65815 h 1640826"/>
                <a:gd name="connsiteX6" fmla="*/ 7638681 w 7824499"/>
                <a:gd name="connsiteY6" fmla="*/ 99681 h 1640826"/>
                <a:gd name="connsiteX7" fmla="*/ 7714881 w 7824499"/>
                <a:gd name="connsiteY7" fmla="*/ 1301948 h 1640826"/>
                <a:gd name="connsiteX8" fmla="*/ 6859747 w 7824499"/>
                <a:gd name="connsiteY8" fmla="*/ 1623681 h 1640826"/>
                <a:gd name="connsiteX9" fmla="*/ 3388414 w 7824499"/>
                <a:gd name="connsiteY9" fmla="*/ 1589815 h 1640826"/>
                <a:gd name="connsiteX10" fmla="*/ 289614 w 7824499"/>
                <a:gd name="connsiteY10" fmla="*/ 1530548 h 1640826"/>
                <a:gd name="connsiteX0" fmla="*/ 289614 w 7824499"/>
                <a:gd name="connsiteY0" fmla="*/ 1531044 h 1641322"/>
                <a:gd name="connsiteX1" fmla="*/ 145681 w 7824499"/>
                <a:gd name="connsiteY1" fmla="*/ 862177 h 1641322"/>
                <a:gd name="connsiteX2" fmla="*/ 399681 w 7824499"/>
                <a:gd name="connsiteY2" fmla="*/ 83244 h 1641322"/>
                <a:gd name="connsiteX3" fmla="*/ 1813615 w 7824499"/>
                <a:gd name="connsiteY3" fmla="*/ 15510 h 1641322"/>
                <a:gd name="connsiteX4" fmla="*/ 3820214 w 7824499"/>
                <a:gd name="connsiteY4" fmla="*/ 23978 h 1641322"/>
                <a:gd name="connsiteX5" fmla="*/ 6131614 w 7824499"/>
                <a:gd name="connsiteY5" fmla="*/ 66311 h 1641322"/>
                <a:gd name="connsiteX6" fmla="*/ 7638681 w 7824499"/>
                <a:gd name="connsiteY6" fmla="*/ 100177 h 1641322"/>
                <a:gd name="connsiteX7" fmla="*/ 7714881 w 7824499"/>
                <a:gd name="connsiteY7" fmla="*/ 1302444 h 1641322"/>
                <a:gd name="connsiteX8" fmla="*/ 6859747 w 7824499"/>
                <a:gd name="connsiteY8" fmla="*/ 1624177 h 1641322"/>
                <a:gd name="connsiteX9" fmla="*/ 3388414 w 7824499"/>
                <a:gd name="connsiteY9" fmla="*/ 1590311 h 1641322"/>
                <a:gd name="connsiteX10" fmla="*/ 289614 w 7824499"/>
                <a:gd name="connsiteY10" fmla="*/ 1531044 h 1641322"/>
                <a:gd name="connsiteX0" fmla="*/ 289614 w 7829183"/>
                <a:gd name="connsiteY0" fmla="*/ 1531044 h 1641322"/>
                <a:gd name="connsiteX1" fmla="*/ 145681 w 7829183"/>
                <a:gd name="connsiteY1" fmla="*/ 862177 h 1641322"/>
                <a:gd name="connsiteX2" fmla="*/ 399681 w 7829183"/>
                <a:gd name="connsiteY2" fmla="*/ 83244 h 1641322"/>
                <a:gd name="connsiteX3" fmla="*/ 1813615 w 7829183"/>
                <a:gd name="connsiteY3" fmla="*/ 15510 h 1641322"/>
                <a:gd name="connsiteX4" fmla="*/ 3820214 w 7829183"/>
                <a:gd name="connsiteY4" fmla="*/ 23978 h 1641322"/>
                <a:gd name="connsiteX5" fmla="*/ 6131614 w 7829183"/>
                <a:gd name="connsiteY5" fmla="*/ 66311 h 1641322"/>
                <a:gd name="connsiteX6" fmla="*/ 7647148 w 7829183"/>
                <a:gd name="connsiteY6" fmla="*/ 142511 h 1641322"/>
                <a:gd name="connsiteX7" fmla="*/ 7714881 w 7829183"/>
                <a:gd name="connsiteY7" fmla="*/ 1302444 h 1641322"/>
                <a:gd name="connsiteX8" fmla="*/ 6859747 w 7829183"/>
                <a:gd name="connsiteY8" fmla="*/ 1624177 h 1641322"/>
                <a:gd name="connsiteX9" fmla="*/ 3388414 w 7829183"/>
                <a:gd name="connsiteY9" fmla="*/ 1590311 h 1641322"/>
                <a:gd name="connsiteX10" fmla="*/ 289614 w 7829183"/>
                <a:gd name="connsiteY10" fmla="*/ 1531044 h 1641322"/>
                <a:gd name="connsiteX0" fmla="*/ 289614 w 7838978"/>
                <a:gd name="connsiteY0" fmla="*/ 1531044 h 1638332"/>
                <a:gd name="connsiteX1" fmla="*/ 145681 w 7838978"/>
                <a:gd name="connsiteY1" fmla="*/ 862177 h 1638332"/>
                <a:gd name="connsiteX2" fmla="*/ 399681 w 7838978"/>
                <a:gd name="connsiteY2" fmla="*/ 83244 h 1638332"/>
                <a:gd name="connsiteX3" fmla="*/ 1813615 w 7838978"/>
                <a:gd name="connsiteY3" fmla="*/ 15510 h 1638332"/>
                <a:gd name="connsiteX4" fmla="*/ 3820214 w 7838978"/>
                <a:gd name="connsiteY4" fmla="*/ 23978 h 1638332"/>
                <a:gd name="connsiteX5" fmla="*/ 6131614 w 7838978"/>
                <a:gd name="connsiteY5" fmla="*/ 66311 h 1638332"/>
                <a:gd name="connsiteX6" fmla="*/ 7647148 w 7838978"/>
                <a:gd name="connsiteY6" fmla="*/ 142511 h 1638332"/>
                <a:gd name="connsiteX7" fmla="*/ 7731814 w 7838978"/>
                <a:gd name="connsiteY7" fmla="*/ 1344778 h 1638332"/>
                <a:gd name="connsiteX8" fmla="*/ 6859747 w 7838978"/>
                <a:gd name="connsiteY8" fmla="*/ 1624177 h 1638332"/>
                <a:gd name="connsiteX9" fmla="*/ 3388414 w 7838978"/>
                <a:gd name="connsiteY9" fmla="*/ 1590311 h 1638332"/>
                <a:gd name="connsiteX10" fmla="*/ 289614 w 7838978"/>
                <a:gd name="connsiteY10" fmla="*/ 1531044 h 1638332"/>
                <a:gd name="connsiteX0" fmla="*/ 289614 w 7788773"/>
                <a:gd name="connsiteY0" fmla="*/ 1531044 h 1638332"/>
                <a:gd name="connsiteX1" fmla="*/ 145681 w 7788773"/>
                <a:gd name="connsiteY1" fmla="*/ 862177 h 1638332"/>
                <a:gd name="connsiteX2" fmla="*/ 399681 w 7788773"/>
                <a:gd name="connsiteY2" fmla="*/ 83244 h 1638332"/>
                <a:gd name="connsiteX3" fmla="*/ 1813615 w 7788773"/>
                <a:gd name="connsiteY3" fmla="*/ 15510 h 1638332"/>
                <a:gd name="connsiteX4" fmla="*/ 3820214 w 7788773"/>
                <a:gd name="connsiteY4" fmla="*/ 23978 h 1638332"/>
                <a:gd name="connsiteX5" fmla="*/ 6131614 w 7788773"/>
                <a:gd name="connsiteY5" fmla="*/ 66311 h 1638332"/>
                <a:gd name="connsiteX6" fmla="*/ 7647148 w 7788773"/>
                <a:gd name="connsiteY6" fmla="*/ 142511 h 1638332"/>
                <a:gd name="connsiteX7" fmla="*/ 7697947 w 7788773"/>
                <a:gd name="connsiteY7" fmla="*/ 658976 h 1638332"/>
                <a:gd name="connsiteX8" fmla="*/ 7731814 w 7788773"/>
                <a:gd name="connsiteY8" fmla="*/ 1344778 h 1638332"/>
                <a:gd name="connsiteX9" fmla="*/ 6859747 w 7788773"/>
                <a:gd name="connsiteY9" fmla="*/ 1624177 h 1638332"/>
                <a:gd name="connsiteX10" fmla="*/ 3388414 w 7788773"/>
                <a:gd name="connsiteY10" fmla="*/ 1590311 h 1638332"/>
                <a:gd name="connsiteX11" fmla="*/ 289614 w 7788773"/>
                <a:gd name="connsiteY11" fmla="*/ 1531044 h 1638332"/>
                <a:gd name="connsiteX0" fmla="*/ 289614 w 7788773"/>
                <a:gd name="connsiteY0" fmla="*/ 1531044 h 1638332"/>
                <a:gd name="connsiteX1" fmla="*/ 145681 w 7788773"/>
                <a:gd name="connsiteY1" fmla="*/ 862177 h 1638332"/>
                <a:gd name="connsiteX2" fmla="*/ 399681 w 7788773"/>
                <a:gd name="connsiteY2" fmla="*/ 83244 h 1638332"/>
                <a:gd name="connsiteX3" fmla="*/ 1813615 w 7788773"/>
                <a:gd name="connsiteY3" fmla="*/ 15510 h 1638332"/>
                <a:gd name="connsiteX4" fmla="*/ 3820214 w 7788773"/>
                <a:gd name="connsiteY4" fmla="*/ 23978 h 1638332"/>
                <a:gd name="connsiteX5" fmla="*/ 6131614 w 7788773"/>
                <a:gd name="connsiteY5" fmla="*/ 66311 h 1638332"/>
                <a:gd name="connsiteX6" fmla="*/ 7537082 w 7788773"/>
                <a:gd name="connsiteY6" fmla="*/ 74777 h 1638332"/>
                <a:gd name="connsiteX7" fmla="*/ 7697947 w 7788773"/>
                <a:gd name="connsiteY7" fmla="*/ 658976 h 1638332"/>
                <a:gd name="connsiteX8" fmla="*/ 7731814 w 7788773"/>
                <a:gd name="connsiteY8" fmla="*/ 1344778 h 1638332"/>
                <a:gd name="connsiteX9" fmla="*/ 6859747 w 7788773"/>
                <a:gd name="connsiteY9" fmla="*/ 1624177 h 1638332"/>
                <a:gd name="connsiteX10" fmla="*/ 3388414 w 7788773"/>
                <a:gd name="connsiteY10" fmla="*/ 1590311 h 1638332"/>
                <a:gd name="connsiteX11" fmla="*/ 289614 w 7788773"/>
                <a:gd name="connsiteY11" fmla="*/ 1531044 h 1638332"/>
                <a:gd name="connsiteX0" fmla="*/ 289614 w 7745902"/>
                <a:gd name="connsiteY0" fmla="*/ 1531044 h 1639524"/>
                <a:gd name="connsiteX1" fmla="*/ 145681 w 7745902"/>
                <a:gd name="connsiteY1" fmla="*/ 862177 h 1639524"/>
                <a:gd name="connsiteX2" fmla="*/ 399681 w 7745902"/>
                <a:gd name="connsiteY2" fmla="*/ 83244 h 1639524"/>
                <a:gd name="connsiteX3" fmla="*/ 1813615 w 7745902"/>
                <a:gd name="connsiteY3" fmla="*/ 15510 h 1639524"/>
                <a:gd name="connsiteX4" fmla="*/ 3820214 w 7745902"/>
                <a:gd name="connsiteY4" fmla="*/ 23978 h 1639524"/>
                <a:gd name="connsiteX5" fmla="*/ 6131614 w 7745902"/>
                <a:gd name="connsiteY5" fmla="*/ 66311 h 1639524"/>
                <a:gd name="connsiteX6" fmla="*/ 7537082 w 7745902"/>
                <a:gd name="connsiteY6" fmla="*/ 74777 h 1639524"/>
                <a:gd name="connsiteX7" fmla="*/ 7697947 w 7745902"/>
                <a:gd name="connsiteY7" fmla="*/ 658976 h 1639524"/>
                <a:gd name="connsiteX8" fmla="*/ 7672548 w 7745902"/>
                <a:gd name="connsiteY8" fmla="*/ 1327845 h 1639524"/>
                <a:gd name="connsiteX9" fmla="*/ 6859747 w 7745902"/>
                <a:gd name="connsiteY9" fmla="*/ 1624177 h 1639524"/>
                <a:gd name="connsiteX10" fmla="*/ 3388414 w 7745902"/>
                <a:gd name="connsiteY10" fmla="*/ 1590311 h 1639524"/>
                <a:gd name="connsiteX11" fmla="*/ 289614 w 7745902"/>
                <a:gd name="connsiteY11" fmla="*/ 1531044 h 1639524"/>
                <a:gd name="connsiteX0" fmla="*/ 289614 w 7745902"/>
                <a:gd name="connsiteY0" fmla="*/ 1531044 h 1612138"/>
                <a:gd name="connsiteX1" fmla="*/ 145681 w 7745902"/>
                <a:gd name="connsiteY1" fmla="*/ 862177 h 1612138"/>
                <a:gd name="connsiteX2" fmla="*/ 399681 w 7745902"/>
                <a:gd name="connsiteY2" fmla="*/ 83244 h 1612138"/>
                <a:gd name="connsiteX3" fmla="*/ 1813615 w 7745902"/>
                <a:gd name="connsiteY3" fmla="*/ 15510 h 1612138"/>
                <a:gd name="connsiteX4" fmla="*/ 3820214 w 7745902"/>
                <a:gd name="connsiteY4" fmla="*/ 23978 h 1612138"/>
                <a:gd name="connsiteX5" fmla="*/ 6131614 w 7745902"/>
                <a:gd name="connsiteY5" fmla="*/ 66311 h 1612138"/>
                <a:gd name="connsiteX6" fmla="*/ 7537082 w 7745902"/>
                <a:gd name="connsiteY6" fmla="*/ 74777 h 1612138"/>
                <a:gd name="connsiteX7" fmla="*/ 7697947 w 7745902"/>
                <a:gd name="connsiteY7" fmla="*/ 658976 h 1612138"/>
                <a:gd name="connsiteX8" fmla="*/ 7672548 w 7745902"/>
                <a:gd name="connsiteY8" fmla="*/ 1327845 h 1612138"/>
                <a:gd name="connsiteX9" fmla="*/ 6859747 w 7745902"/>
                <a:gd name="connsiteY9" fmla="*/ 1590310 h 1612138"/>
                <a:gd name="connsiteX10" fmla="*/ 3388414 w 7745902"/>
                <a:gd name="connsiteY10" fmla="*/ 1590311 h 1612138"/>
                <a:gd name="connsiteX11" fmla="*/ 289614 w 7745902"/>
                <a:gd name="connsiteY11" fmla="*/ 1531044 h 1612138"/>
                <a:gd name="connsiteX0" fmla="*/ 289614 w 7745902"/>
                <a:gd name="connsiteY0" fmla="*/ 1531044 h 1597718"/>
                <a:gd name="connsiteX1" fmla="*/ 145681 w 7745902"/>
                <a:gd name="connsiteY1" fmla="*/ 862177 h 1597718"/>
                <a:gd name="connsiteX2" fmla="*/ 399681 w 7745902"/>
                <a:gd name="connsiteY2" fmla="*/ 83244 h 1597718"/>
                <a:gd name="connsiteX3" fmla="*/ 1813615 w 7745902"/>
                <a:gd name="connsiteY3" fmla="*/ 15510 h 1597718"/>
                <a:gd name="connsiteX4" fmla="*/ 3820214 w 7745902"/>
                <a:gd name="connsiteY4" fmla="*/ 23978 h 1597718"/>
                <a:gd name="connsiteX5" fmla="*/ 6131614 w 7745902"/>
                <a:gd name="connsiteY5" fmla="*/ 66311 h 1597718"/>
                <a:gd name="connsiteX6" fmla="*/ 7537082 w 7745902"/>
                <a:gd name="connsiteY6" fmla="*/ 74777 h 1597718"/>
                <a:gd name="connsiteX7" fmla="*/ 7697947 w 7745902"/>
                <a:gd name="connsiteY7" fmla="*/ 658976 h 1597718"/>
                <a:gd name="connsiteX8" fmla="*/ 7672548 w 7745902"/>
                <a:gd name="connsiteY8" fmla="*/ 1327845 h 1597718"/>
                <a:gd name="connsiteX9" fmla="*/ 6859747 w 7745902"/>
                <a:gd name="connsiteY9" fmla="*/ 1590310 h 1597718"/>
                <a:gd name="connsiteX10" fmla="*/ 3388414 w 7745902"/>
                <a:gd name="connsiteY10" fmla="*/ 1590311 h 1597718"/>
                <a:gd name="connsiteX11" fmla="*/ 289614 w 7745902"/>
                <a:gd name="connsiteY11" fmla="*/ 1531044 h 1597718"/>
                <a:gd name="connsiteX0" fmla="*/ 292353 w 7740175"/>
                <a:gd name="connsiteY0" fmla="*/ 1531044 h 1597718"/>
                <a:gd name="connsiteX1" fmla="*/ 139954 w 7740175"/>
                <a:gd name="connsiteY1" fmla="*/ 862177 h 1597718"/>
                <a:gd name="connsiteX2" fmla="*/ 393954 w 7740175"/>
                <a:gd name="connsiteY2" fmla="*/ 83244 h 1597718"/>
                <a:gd name="connsiteX3" fmla="*/ 1807888 w 7740175"/>
                <a:gd name="connsiteY3" fmla="*/ 15510 h 1597718"/>
                <a:gd name="connsiteX4" fmla="*/ 3814487 w 7740175"/>
                <a:gd name="connsiteY4" fmla="*/ 23978 h 1597718"/>
                <a:gd name="connsiteX5" fmla="*/ 6125887 w 7740175"/>
                <a:gd name="connsiteY5" fmla="*/ 66311 h 1597718"/>
                <a:gd name="connsiteX6" fmla="*/ 7531355 w 7740175"/>
                <a:gd name="connsiteY6" fmla="*/ 74777 h 1597718"/>
                <a:gd name="connsiteX7" fmla="*/ 7692220 w 7740175"/>
                <a:gd name="connsiteY7" fmla="*/ 658976 h 1597718"/>
                <a:gd name="connsiteX8" fmla="*/ 7666821 w 7740175"/>
                <a:gd name="connsiteY8" fmla="*/ 1327845 h 1597718"/>
                <a:gd name="connsiteX9" fmla="*/ 6854020 w 7740175"/>
                <a:gd name="connsiteY9" fmla="*/ 1590310 h 1597718"/>
                <a:gd name="connsiteX10" fmla="*/ 3382687 w 7740175"/>
                <a:gd name="connsiteY10" fmla="*/ 1590311 h 1597718"/>
                <a:gd name="connsiteX11" fmla="*/ 292353 w 7740175"/>
                <a:gd name="connsiteY11" fmla="*/ 1531044 h 1597718"/>
                <a:gd name="connsiteX0" fmla="*/ 274155 w 7721977"/>
                <a:gd name="connsiteY0" fmla="*/ 1531044 h 1597718"/>
                <a:gd name="connsiteX1" fmla="*/ 172557 w 7721977"/>
                <a:gd name="connsiteY1" fmla="*/ 1243176 h 1597718"/>
                <a:gd name="connsiteX2" fmla="*/ 121756 w 7721977"/>
                <a:gd name="connsiteY2" fmla="*/ 862177 h 1597718"/>
                <a:gd name="connsiteX3" fmla="*/ 375756 w 7721977"/>
                <a:gd name="connsiteY3" fmla="*/ 83244 h 1597718"/>
                <a:gd name="connsiteX4" fmla="*/ 1789690 w 7721977"/>
                <a:gd name="connsiteY4" fmla="*/ 15510 h 1597718"/>
                <a:gd name="connsiteX5" fmla="*/ 3796289 w 7721977"/>
                <a:gd name="connsiteY5" fmla="*/ 23978 h 1597718"/>
                <a:gd name="connsiteX6" fmla="*/ 6107689 w 7721977"/>
                <a:gd name="connsiteY6" fmla="*/ 66311 h 1597718"/>
                <a:gd name="connsiteX7" fmla="*/ 7513157 w 7721977"/>
                <a:gd name="connsiteY7" fmla="*/ 74777 h 1597718"/>
                <a:gd name="connsiteX8" fmla="*/ 7674022 w 7721977"/>
                <a:gd name="connsiteY8" fmla="*/ 658976 h 1597718"/>
                <a:gd name="connsiteX9" fmla="*/ 7648623 w 7721977"/>
                <a:gd name="connsiteY9" fmla="*/ 1327845 h 1597718"/>
                <a:gd name="connsiteX10" fmla="*/ 6835822 w 7721977"/>
                <a:gd name="connsiteY10" fmla="*/ 1590310 h 1597718"/>
                <a:gd name="connsiteX11" fmla="*/ 3364489 w 7721977"/>
                <a:gd name="connsiteY11" fmla="*/ 1590311 h 1597718"/>
                <a:gd name="connsiteX12" fmla="*/ 274155 w 7721977"/>
                <a:gd name="connsiteY12" fmla="*/ 1531044 h 1597718"/>
                <a:gd name="connsiteX0" fmla="*/ 535124 w 7610413"/>
                <a:gd name="connsiteY0" fmla="*/ 1564910 h 1595798"/>
                <a:gd name="connsiteX1" fmla="*/ 60993 w 7610413"/>
                <a:gd name="connsiteY1" fmla="*/ 1243176 h 1595798"/>
                <a:gd name="connsiteX2" fmla="*/ 10192 w 7610413"/>
                <a:gd name="connsiteY2" fmla="*/ 862177 h 1595798"/>
                <a:gd name="connsiteX3" fmla="*/ 264192 w 7610413"/>
                <a:gd name="connsiteY3" fmla="*/ 83244 h 1595798"/>
                <a:gd name="connsiteX4" fmla="*/ 1678126 w 7610413"/>
                <a:gd name="connsiteY4" fmla="*/ 15510 h 1595798"/>
                <a:gd name="connsiteX5" fmla="*/ 3684725 w 7610413"/>
                <a:gd name="connsiteY5" fmla="*/ 23978 h 1595798"/>
                <a:gd name="connsiteX6" fmla="*/ 5996125 w 7610413"/>
                <a:gd name="connsiteY6" fmla="*/ 66311 h 1595798"/>
                <a:gd name="connsiteX7" fmla="*/ 7401593 w 7610413"/>
                <a:gd name="connsiteY7" fmla="*/ 74777 h 1595798"/>
                <a:gd name="connsiteX8" fmla="*/ 7562458 w 7610413"/>
                <a:gd name="connsiteY8" fmla="*/ 658976 h 1595798"/>
                <a:gd name="connsiteX9" fmla="*/ 7537059 w 7610413"/>
                <a:gd name="connsiteY9" fmla="*/ 1327845 h 1595798"/>
                <a:gd name="connsiteX10" fmla="*/ 6724258 w 7610413"/>
                <a:gd name="connsiteY10" fmla="*/ 1590310 h 1595798"/>
                <a:gd name="connsiteX11" fmla="*/ 3252925 w 7610413"/>
                <a:gd name="connsiteY11" fmla="*/ 1590311 h 1595798"/>
                <a:gd name="connsiteX12" fmla="*/ 535124 w 7610413"/>
                <a:gd name="connsiteY12" fmla="*/ 1564910 h 1595798"/>
                <a:gd name="connsiteX0" fmla="*/ 501564 w 7576853"/>
                <a:gd name="connsiteY0" fmla="*/ 1564355 h 1595243"/>
                <a:gd name="connsiteX1" fmla="*/ 27433 w 7576853"/>
                <a:gd name="connsiteY1" fmla="*/ 1242621 h 1595243"/>
                <a:gd name="connsiteX2" fmla="*/ 18965 w 7576853"/>
                <a:gd name="connsiteY2" fmla="*/ 853155 h 1595243"/>
                <a:gd name="connsiteX3" fmla="*/ 230632 w 7576853"/>
                <a:gd name="connsiteY3" fmla="*/ 82689 h 1595243"/>
                <a:gd name="connsiteX4" fmla="*/ 1644566 w 7576853"/>
                <a:gd name="connsiteY4" fmla="*/ 14955 h 1595243"/>
                <a:gd name="connsiteX5" fmla="*/ 3651165 w 7576853"/>
                <a:gd name="connsiteY5" fmla="*/ 23423 h 1595243"/>
                <a:gd name="connsiteX6" fmla="*/ 5962565 w 7576853"/>
                <a:gd name="connsiteY6" fmla="*/ 65756 h 1595243"/>
                <a:gd name="connsiteX7" fmla="*/ 7368033 w 7576853"/>
                <a:gd name="connsiteY7" fmla="*/ 74222 h 1595243"/>
                <a:gd name="connsiteX8" fmla="*/ 7528898 w 7576853"/>
                <a:gd name="connsiteY8" fmla="*/ 658421 h 1595243"/>
                <a:gd name="connsiteX9" fmla="*/ 7503499 w 7576853"/>
                <a:gd name="connsiteY9" fmla="*/ 1327290 h 1595243"/>
                <a:gd name="connsiteX10" fmla="*/ 6690698 w 7576853"/>
                <a:gd name="connsiteY10" fmla="*/ 1589755 h 1595243"/>
                <a:gd name="connsiteX11" fmla="*/ 3219365 w 7576853"/>
                <a:gd name="connsiteY11" fmla="*/ 1589756 h 1595243"/>
                <a:gd name="connsiteX12" fmla="*/ 501564 w 7576853"/>
                <a:gd name="connsiteY12" fmla="*/ 1564355 h 1595243"/>
                <a:gd name="connsiteX0" fmla="*/ 502785 w 7578074"/>
                <a:gd name="connsiteY0" fmla="*/ 1556251 h 1587139"/>
                <a:gd name="connsiteX1" fmla="*/ 28654 w 7578074"/>
                <a:gd name="connsiteY1" fmla="*/ 1234517 h 1587139"/>
                <a:gd name="connsiteX2" fmla="*/ 20186 w 7578074"/>
                <a:gd name="connsiteY2" fmla="*/ 845051 h 1587139"/>
                <a:gd name="connsiteX3" fmla="*/ 248786 w 7578074"/>
                <a:gd name="connsiteY3" fmla="*/ 125385 h 1587139"/>
                <a:gd name="connsiteX4" fmla="*/ 1645787 w 7578074"/>
                <a:gd name="connsiteY4" fmla="*/ 6851 h 1587139"/>
                <a:gd name="connsiteX5" fmla="*/ 3652386 w 7578074"/>
                <a:gd name="connsiteY5" fmla="*/ 15319 h 1587139"/>
                <a:gd name="connsiteX6" fmla="*/ 5963786 w 7578074"/>
                <a:gd name="connsiteY6" fmla="*/ 57652 h 1587139"/>
                <a:gd name="connsiteX7" fmla="*/ 7369254 w 7578074"/>
                <a:gd name="connsiteY7" fmla="*/ 66118 h 1587139"/>
                <a:gd name="connsiteX8" fmla="*/ 7530119 w 7578074"/>
                <a:gd name="connsiteY8" fmla="*/ 650317 h 1587139"/>
                <a:gd name="connsiteX9" fmla="*/ 7504720 w 7578074"/>
                <a:gd name="connsiteY9" fmla="*/ 1319186 h 1587139"/>
                <a:gd name="connsiteX10" fmla="*/ 6691919 w 7578074"/>
                <a:gd name="connsiteY10" fmla="*/ 1581651 h 1587139"/>
                <a:gd name="connsiteX11" fmla="*/ 3220586 w 7578074"/>
                <a:gd name="connsiteY11" fmla="*/ 1581652 h 1587139"/>
                <a:gd name="connsiteX12" fmla="*/ 502785 w 7578074"/>
                <a:gd name="connsiteY12" fmla="*/ 1556251 h 1587139"/>
                <a:gd name="connsiteX0" fmla="*/ 494318 w 7578074"/>
                <a:gd name="connsiteY0" fmla="*/ 1657851 h 1657851"/>
                <a:gd name="connsiteX1" fmla="*/ 28654 w 7578074"/>
                <a:gd name="connsiteY1" fmla="*/ 1234517 h 1657851"/>
                <a:gd name="connsiteX2" fmla="*/ 20186 w 7578074"/>
                <a:gd name="connsiteY2" fmla="*/ 845051 h 1657851"/>
                <a:gd name="connsiteX3" fmla="*/ 248786 w 7578074"/>
                <a:gd name="connsiteY3" fmla="*/ 125385 h 1657851"/>
                <a:gd name="connsiteX4" fmla="*/ 1645787 w 7578074"/>
                <a:gd name="connsiteY4" fmla="*/ 6851 h 1657851"/>
                <a:gd name="connsiteX5" fmla="*/ 3652386 w 7578074"/>
                <a:gd name="connsiteY5" fmla="*/ 15319 h 1657851"/>
                <a:gd name="connsiteX6" fmla="*/ 5963786 w 7578074"/>
                <a:gd name="connsiteY6" fmla="*/ 57652 h 1657851"/>
                <a:gd name="connsiteX7" fmla="*/ 7369254 w 7578074"/>
                <a:gd name="connsiteY7" fmla="*/ 66118 h 1657851"/>
                <a:gd name="connsiteX8" fmla="*/ 7530119 w 7578074"/>
                <a:gd name="connsiteY8" fmla="*/ 650317 h 1657851"/>
                <a:gd name="connsiteX9" fmla="*/ 7504720 w 7578074"/>
                <a:gd name="connsiteY9" fmla="*/ 1319186 h 1657851"/>
                <a:gd name="connsiteX10" fmla="*/ 6691919 w 7578074"/>
                <a:gd name="connsiteY10" fmla="*/ 1581651 h 1657851"/>
                <a:gd name="connsiteX11" fmla="*/ 3220586 w 7578074"/>
                <a:gd name="connsiteY11" fmla="*/ 1581652 h 1657851"/>
                <a:gd name="connsiteX12" fmla="*/ 494318 w 7578074"/>
                <a:gd name="connsiteY12" fmla="*/ 1657851 h 1657851"/>
                <a:gd name="connsiteX0" fmla="*/ 494318 w 7578074"/>
                <a:gd name="connsiteY0" fmla="*/ 1657851 h 1676716"/>
                <a:gd name="connsiteX1" fmla="*/ 28654 w 7578074"/>
                <a:gd name="connsiteY1" fmla="*/ 1234517 h 1676716"/>
                <a:gd name="connsiteX2" fmla="*/ 20186 w 7578074"/>
                <a:gd name="connsiteY2" fmla="*/ 845051 h 1676716"/>
                <a:gd name="connsiteX3" fmla="*/ 248786 w 7578074"/>
                <a:gd name="connsiteY3" fmla="*/ 125385 h 1676716"/>
                <a:gd name="connsiteX4" fmla="*/ 1645787 w 7578074"/>
                <a:gd name="connsiteY4" fmla="*/ 6851 h 1676716"/>
                <a:gd name="connsiteX5" fmla="*/ 3652386 w 7578074"/>
                <a:gd name="connsiteY5" fmla="*/ 15319 h 1676716"/>
                <a:gd name="connsiteX6" fmla="*/ 5963786 w 7578074"/>
                <a:gd name="connsiteY6" fmla="*/ 57652 h 1676716"/>
                <a:gd name="connsiteX7" fmla="*/ 7369254 w 7578074"/>
                <a:gd name="connsiteY7" fmla="*/ 66118 h 1676716"/>
                <a:gd name="connsiteX8" fmla="*/ 7530119 w 7578074"/>
                <a:gd name="connsiteY8" fmla="*/ 650317 h 1676716"/>
                <a:gd name="connsiteX9" fmla="*/ 7504720 w 7578074"/>
                <a:gd name="connsiteY9" fmla="*/ 1319186 h 1676716"/>
                <a:gd name="connsiteX10" fmla="*/ 6691919 w 7578074"/>
                <a:gd name="connsiteY10" fmla="*/ 1581651 h 1676716"/>
                <a:gd name="connsiteX11" fmla="*/ 3212119 w 7578074"/>
                <a:gd name="connsiteY11" fmla="*/ 1674785 h 1676716"/>
                <a:gd name="connsiteX12" fmla="*/ 494318 w 7578074"/>
                <a:gd name="connsiteY12" fmla="*/ 1657851 h 1676716"/>
                <a:gd name="connsiteX0" fmla="*/ 494318 w 7578074"/>
                <a:gd name="connsiteY0" fmla="*/ 1683251 h 1683251"/>
                <a:gd name="connsiteX1" fmla="*/ 28654 w 7578074"/>
                <a:gd name="connsiteY1" fmla="*/ 1234517 h 1683251"/>
                <a:gd name="connsiteX2" fmla="*/ 20186 w 7578074"/>
                <a:gd name="connsiteY2" fmla="*/ 845051 h 1683251"/>
                <a:gd name="connsiteX3" fmla="*/ 248786 w 7578074"/>
                <a:gd name="connsiteY3" fmla="*/ 125385 h 1683251"/>
                <a:gd name="connsiteX4" fmla="*/ 1645787 w 7578074"/>
                <a:gd name="connsiteY4" fmla="*/ 6851 h 1683251"/>
                <a:gd name="connsiteX5" fmla="*/ 3652386 w 7578074"/>
                <a:gd name="connsiteY5" fmla="*/ 15319 h 1683251"/>
                <a:gd name="connsiteX6" fmla="*/ 5963786 w 7578074"/>
                <a:gd name="connsiteY6" fmla="*/ 57652 h 1683251"/>
                <a:gd name="connsiteX7" fmla="*/ 7369254 w 7578074"/>
                <a:gd name="connsiteY7" fmla="*/ 66118 h 1683251"/>
                <a:gd name="connsiteX8" fmla="*/ 7530119 w 7578074"/>
                <a:gd name="connsiteY8" fmla="*/ 650317 h 1683251"/>
                <a:gd name="connsiteX9" fmla="*/ 7504720 w 7578074"/>
                <a:gd name="connsiteY9" fmla="*/ 1319186 h 1683251"/>
                <a:gd name="connsiteX10" fmla="*/ 6691919 w 7578074"/>
                <a:gd name="connsiteY10" fmla="*/ 1581651 h 1683251"/>
                <a:gd name="connsiteX11" fmla="*/ 3212119 w 7578074"/>
                <a:gd name="connsiteY11" fmla="*/ 1674785 h 1683251"/>
                <a:gd name="connsiteX12" fmla="*/ 494318 w 7578074"/>
                <a:gd name="connsiteY12" fmla="*/ 1683251 h 1683251"/>
                <a:gd name="connsiteX0" fmla="*/ 494318 w 7612274"/>
                <a:gd name="connsiteY0" fmla="*/ 1683251 h 1683251"/>
                <a:gd name="connsiteX1" fmla="*/ 28654 w 7612274"/>
                <a:gd name="connsiteY1" fmla="*/ 1234517 h 1683251"/>
                <a:gd name="connsiteX2" fmla="*/ 20186 w 7612274"/>
                <a:gd name="connsiteY2" fmla="*/ 845051 h 1683251"/>
                <a:gd name="connsiteX3" fmla="*/ 248786 w 7612274"/>
                <a:gd name="connsiteY3" fmla="*/ 125385 h 1683251"/>
                <a:gd name="connsiteX4" fmla="*/ 1645787 w 7612274"/>
                <a:gd name="connsiteY4" fmla="*/ 6851 h 1683251"/>
                <a:gd name="connsiteX5" fmla="*/ 3652386 w 7612274"/>
                <a:gd name="connsiteY5" fmla="*/ 15319 h 1683251"/>
                <a:gd name="connsiteX6" fmla="*/ 5963786 w 7612274"/>
                <a:gd name="connsiteY6" fmla="*/ 57652 h 1683251"/>
                <a:gd name="connsiteX7" fmla="*/ 7487788 w 7612274"/>
                <a:gd name="connsiteY7" fmla="*/ 66118 h 1683251"/>
                <a:gd name="connsiteX8" fmla="*/ 7530119 w 7612274"/>
                <a:gd name="connsiteY8" fmla="*/ 650317 h 1683251"/>
                <a:gd name="connsiteX9" fmla="*/ 7504720 w 7612274"/>
                <a:gd name="connsiteY9" fmla="*/ 1319186 h 1683251"/>
                <a:gd name="connsiteX10" fmla="*/ 6691919 w 7612274"/>
                <a:gd name="connsiteY10" fmla="*/ 1581651 h 1683251"/>
                <a:gd name="connsiteX11" fmla="*/ 3212119 w 7612274"/>
                <a:gd name="connsiteY11" fmla="*/ 1674785 h 1683251"/>
                <a:gd name="connsiteX12" fmla="*/ 494318 w 7612274"/>
                <a:gd name="connsiteY12" fmla="*/ 1683251 h 1683251"/>
                <a:gd name="connsiteX0" fmla="*/ 494318 w 7654080"/>
                <a:gd name="connsiteY0" fmla="*/ 1683251 h 1683251"/>
                <a:gd name="connsiteX1" fmla="*/ 28654 w 7654080"/>
                <a:gd name="connsiteY1" fmla="*/ 1234517 h 1683251"/>
                <a:gd name="connsiteX2" fmla="*/ 20186 w 7654080"/>
                <a:gd name="connsiteY2" fmla="*/ 845051 h 1683251"/>
                <a:gd name="connsiteX3" fmla="*/ 248786 w 7654080"/>
                <a:gd name="connsiteY3" fmla="*/ 125385 h 1683251"/>
                <a:gd name="connsiteX4" fmla="*/ 1645787 w 7654080"/>
                <a:gd name="connsiteY4" fmla="*/ 6851 h 1683251"/>
                <a:gd name="connsiteX5" fmla="*/ 3652386 w 7654080"/>
                <a:gd name="connsiteY5" fmla="*/ 15319 h 1683251"/>
                <a:gd name="connsiteX6" fmla="*/ 5963786 w 7654080"/>
                <a:gd name="connsiteY6" fmla="*/ 57652 h 1683251"/>
                <a:gd name="connsiteX7" fmla="*/ 7487788 w 7654080"/>
                <a:gd name="connsiteY7" fmla="*/ 66118 h 1683251"/>
                <a:gd name="connsiteX8" fmla="*/ 7623252 w 7654080"/>
                <a:gd name="connsiteY8" fmla="*/ 658783 h 1683251"/>
                <a:gd name="connsiteX9" fmla="*/ 7504720 w 7654080"/>
                <a:gd name="connsiteY9" fmla="*/ 1319186 h 1683251"/>
                <a:gd name="connsiteX10" fmla="*/ 6691919 w 7654080"/>
                <a:gd name="connsiteY10" fmla="*/ 1581651 h 1683251"/>
                <a:gd name="connsiteX11" fmla="*/ 3212119 w 7654080"/>
                <a:gd name="connsiteY11" fmla="*/ 1674785 h 1683251"/>
                <a:gd name="connsiteX12" fmla="*/ 494318 w 7654080"/>
                <a:gd name="connsiteY12" fmla="*/ 1683251 h 1683251"/>
                <a:gd name="connsiteX0" fmla="*/ 494318 w 7675683"/>
                <a:gd name="connsiteY0" fmla="*/ 1683251 h 1683251"/>
                <a:gd name="connsiteX1" fmla="*/ 28654 w 7675683"/>
                <a:gd name="connsiteY1" fmla="*/ 1234517 h 1683251"/>
                <a:gd name="connsiteX2" fmla="*/ 20186 w 7675683"/>
                <a:gd name="connsiteY2" fmla="*/ 845051 h 1683251"/>
                <a:gd name="connsiteX3" fmla="*/ 248786 w 7675683"/>
                <a:gd name="connsiteY3" fmla="*/ 125385 h 1683251"/>
                <a:gd name="connsiteX4" fmla="*/ 1645787 w 7675683"/>
                <a:gd name="connsiteY4" fmla="*/ 6851 h 1683251"/>
                <a:gd name="connsiteX5" fmla="*/ 3652386 w 7675683"/>
                <a:gd name="connsiteY5" fmla="*/ 15319 h 1683251"/>
                <a:gd name="connsiteX6" fmla="*/ 5963786 w 7675683"/>
                <a:gd name="connsiteY6" fmla="*/ 57652 h 1683251"/>
                <a:gd name="connsiteX7" fmla="*/ 7487788 w 7675683"/>
                <a:gd name="connsiteY7" fmla="*/ 66118 h 1683251"/>
                <a:gd name="connsiteX8" fmla="*/ 7623252 w 7675683"/>
                <a:gd name="connsiteY8" fmla="*/ 658783 h 1683251"/>
                <a:gd name="connsiteX9" fmla="*/ 7594412 w 7675683"/>
                <a:gd name="connsiteY9" fmla="*/ 1401899 h 1683251"/>
                <a:gd name="connsiteX10" fmla="*/ 6691919 w 7675683"/>
                <a:gd name="connsiteY10" fmla="*/ 1581651 h 1683251"/>
                <a:gd name="connsiteX11" fmla="*/ 3212119 w 7675683"/>
                <a:gd name="connsiteY11" fmla="*/ 1674785 h 1683251"/>
                <a:gd name="connsiteX12" fmla="*/ 494318 w 7675683"/>
                <a:gd name="connsiteY12" fmla="*/ 1683251 h 1683251"/>
                <a:gd name="connsiteX0" fmla="*/ 494318 w 7670955"/>
                <a:gd name="connsiteY0" fmla="*/ 1683251 h 1686819"/>
                <a:gd name="connsiteX1" fmla="*/ 28654 w 7670955"/>
                <a:gd name="connsiteY1" fmla="*/ 1234517 h 1686819"/>
                <a:gd name="connsiteX2" fmla="*/ 20186 w 7670955"/>
                <a:gd name="connsiteY2" fmla="*/ 845051 h 1686819"/>
                <a:gd name="connsiteX3" fmla="*/ 248786 w 7670955"/>
                <a:gd name="connsiteY3" fmla="*/ 125385 h 1686819"/>
                <a:gd name="connsiteX4" fmla="*/ 1645787 w 7670955"/>
                <a:gd name="connsiteY4" fmla="*/ 6851 h 1686819"/>
                <a:gd name="connsiteX5" fmla="*/ 3652386 w 7670955"/>
                <a:gd name="connsiteY5" fmla="*/ 15319 h 1686819"/>
                <a:gd name="connsiteX6" fmla="*/ 5963786 w 7670955"/>
                <a:gd name="connsiteY6" fmla="*/ 57652 h 1686819"/>
                <a:gd name="connsiteX7" fmla="*/ 7487788 w 7670955"/>
                <a:gd name="connsiteY7" fmla="*/ 66118 h 1686819"/>
                <a:gd name="connsiteX8" fmla="*/ 7623252 w 7670955"/>
                <a:gd name="connsiteY8" fmla="*/ 658783 h 1686819"/>
                <a:gd name="connsiteX9" fmla="*/ 7594412 w 7670955"/>
                <a:gd name="connsiteY9" fmla="*/ 1401899 h 1686819"/>
                <a:gd name="connsiteX10" fmla="*/ 6757693 w 7670955"/>
                <a:gd name="connsiteY10" fmla="*/ 1664364 h 1686819"/>
                <a:gd name="connsiteX11" fmla="*/ 3212119 w 7670955"/>
                <a:gd name="connsiteY11" fmla="*/ 1674785 h 1686819"/>
                <a:gd name="connsiteX12" fmla="*/ 494318 w 7670955"/>
                <a:gd name="connsiteY12" fmla="*/ 1683251 h 1686819"/>
                <a:gd name="connsiteX0" fmla="*/ 494318 w 7670955"/>
                <a:gd name="connsiteY0" fmla="*/ 1683251 h 1683251"/>
                <a:gd name="connsiteX1" fmla="*/ 28654 w 7670955"/>
                <a:gd name="connsiteY1" fmla="*/ 1234517 h 1683251"/>
                <a:gd name="connsiteX2" fmla="*/ 20186 w 7670955"/>
                <a:gd name="connsiteY2" fmla="*/ 845051 h 1683251"/>
                <a:gd name="connsiteX3" fmla="*/ 248786 w 7670955"/>
                <a:gd name="connsiteY3" fmla="*/ 125385 h 1683251"/>
                <a:gd name="connsiteX4" fmla="*/ 1645787 w 7670955"/>
                <a:gd name="connsiteY4" fmla="*/ 6851 h 1683251"/>
                <a:gd name="connsiteX5" fmla="*/ 3652386 w 7670955"/>
                <a:gd name="connsiteY5" fmla="*/ 15319 h 1683251"/>
                <a:gd name="connsiteX6" fmla="*/ 5963786 w 7670955"/>
                <a:gd name="connsiteY6" fmla="*/ 57652 h 1683251"/>
                <a:gd name="connsiteX7" fmla="*/ 7487788 w 7670955"/>
                <a:gd name="connsiteY7" fmla="*/ 66118 h 1683251"/>
                <a:gd name="connsiteX8" fmla="*/ 7623252 w 7670955"/>
                <a:gd name="connsiteY8" fmla="*/ 658783 h 1683251"/>
                <a:gd name="connsiteX9" fmla="*/ 7594412 w 7670955"/>
                <a:gd name="connsiteY9" fmla="*/ 1401899 h 1683251"/>
                <a:gd name="connsiteX10" fmla="*/ 6757693 w 7670955"/>
                <a:gd name="connsiteY10" fmla="*/ 1664364 h 1683251"/>
                <a:gd name="connsiteX11" fmla="*/ 3239027 w 7670955"/>
                <a:gd name="connsiteY11" fmla="*/ 1649971 h 1683251"/>
                <a:gd name="connsiteX12" fmla="*/ 494318 w 7670955"/>
                <a:gd name="connsiteY12" fmla="*/ 1683251 h 168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70955" h="1683251">
                  <a:moveTo>
                    <a:pt x="494318" y="1683251"/>
                  </a:moveTo>
                  <a:cubicBezTo>
                    <a:pt x="-71537" y="1625395"/>
                    <a:pt x="54054" y="1345995"/>
                    <a:pt x="28654" y="1234517"/>
                  </a:cubicBezTo>
                  <a:cubicBezTo>
                    <a:pt x="3254" y="1123039"/>
                    <a:pt x="-16503" y="1029906"/>
                    <a:pt x="20186" y="845051"/>
                  </a:cubicBezTo>
                  <a:cubicBezTo>
                    <a:pt x="56875" y="660196"/>
                    <a:pt x="-22148" y="265085"/>
                    <a:pt x="248786" y="125385"/>
                  </a:cubicBezTo>
                  <a:cubicBezTo>
                    <a:pt x="519720" y="-14315"/>
                    <a:pt x="1078520" y="25195"/>
                    <a:pt x="1645787" y="6851"/>
                  </a:cubicBezTo>
                  <a:cubicBezTo>
                    <a:pt x="2213054" y="-11493"/>
                    <a:pt x="2983520" y="12496"/>
                    <a:pt x="3652386" y="15319"/>
                  </a:cubicBezTo>
                  <a:lnTo>
                    <a:pt x="5963786" y="57652"/>
                  </a:lnTo>
                  <a:cubicBezTo>
                    <a:pt x="6603020" y="66119"/>
                    <a:pt x="7211210" y="-34071"/>
                    <a:pt x="7487788" y="66118"/>
                  </a:cubicBezTo>
                  <a:cubicBezTo>
                    <a:pt x="7764366" y="166307"/>
                    <a:pt x="7609141" y="458405"/>
                    <a:pt x="7623252" y="658783"/>
                  </a:cubicBezTo>
                  <a:cubicBezTo>
                    <a:pt x="7637363" y="859161"/>
                    <a:pt x="7738672" y="1234302"/>
                    <a:pt x="7594412" y="1401899"/>
                  </a:cubicBezTo>
                  <a:cubicBezTo>
                    <a:pt x="7450152" y="1569496"/>
                    <a:pt x="7483590" y="1623019"/>
                    <a:pt x="6757693" y="1664364"/>
                  </a:cubicBezTo>
                  <a:cubicBezTo>
                    <a:pt x="6031796" y="1705709"/>
                    <a:pt x="4282923" y="1646823"/>
                    <a:pt x="3239027" y="1649971"/>
                  </a:cubicBezTo>
                  <a:lnTo>
                    <a:pt x="494318" y="1683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85800">
                <a:schemeClr val="accent1">
                  <a:lumMod val="5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BEFE616-9D36-5ED3-F275-42263533BB67}"/>
                </a:ext>
              </a:extLst>
            </p:cNvPr>
            <p:cNvSpPr/>
            <p:nvPr userDrawn="1"/>
          </p:nvSpPr>
          <p:spPr>
            <a:xfrm rot="17001444">
              <a:off x="4690650" y="2051233"/>
              <a:ext cx="1056022" cy="927678"/>
            </a:xfrm>
            <a:custGeom>
              <a:avLst/>
              <a:gdLst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3399 w 1053803"/>
                <a:gd name="connsiteY0" fmla="*/ 234471 h 897745"/>
                <a:gd name="connsiteX1" fmla="*/ 798987 w 1053803"/>
                <a:gd name="connsiteY1" fmla="*/ 142396 h 897745"/>
                <a:gd name="connsiteX2" fmla="*/ 1040287 w 1053803"/>
                <a:gd name="connsiteY2" fmla="*/ 334484 h 897745"/>
                <a:gd name="connsiteX3" fmla="*/ 956149 w 1053803"/>
                <a:gd name="connsiteY3" fmla="*/ 629759 h 897745"/>
                <a:gd name="connsiteX4" fmla="*/ 402112 w 1053803"/>
                <a:gd name="connsiteY4" fmla="*/ 828196 h 897745"/>
                <a:gd name="connsiteX5" fmla="*/ 349724 w 1053803"/>
                <a:gd name="connsiteY5" fmla="*/ 894871 h 897745"/>
                <a:gd name="connsiteX6" fmla="*/ 290987 w 1053803"/>
                <a:gd name="connsiteY6" fmla="*/ 747234 h 897745"/>
                <a:gd name="connsiteX7" fmla="*/ 68737 w 1053803"/>
                <a:gd name="connsiteY7" fmla="*/ 482121 h 897745"/>
                <a:gd name="connsiteX8" fmla="*/ 3649 w 1053803"/>
                <a:gd name="connsiteY8" fmla="*/ 220184 h 897745"/>
                <a:gd name="connsiteX9" fmla="*/ 157637 w 1053803"/>
                <a:gd name="connsiteY9" fmla="*/ 15396 h 897745"/>
                <a:gd name="connsiteX10" fmla="*/ 437037 w 1053803"/>
                <a:gd name="connsiteY10" fmla="*/ 39209 h 897745"/>
                <a:gd name="connsiteX11" fmla="*/ 543399 w 1053803"/>
                <a:gd name="connsiteY11" fmla="*/ 234471 h 897745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62456 h 925730"/>
                <a:gd name="connsiteX1" fmla="*/ 798987 w 1053803"/>
                <a:gd name="connsiteY1" fmla="*/ 170381 h 925730"/>
                <a:gd name="connsiteX2" fmla="*/ 1040287 w 1053803"/>
                <a:gd name="connsiteY2" fmla="*/ 362469 h 925730"/>
                <a:gd name="connsiteX3" fmla="*/ 956149 w 1053803"/>
                <a:gd name="connsiteY3" fmla="*/ 657744 h 925730"/>
                <a:gd name="connsiteX4" fmla="*/ 402112 w 1053803"/>
                <a:gd name="connsiteY4" fmla="*/ 856181 h 925730"/>
                <a:gd name="connsiteX5" fmla="*/ 349724 w 1053803"/>
                <a:gd name="connsiteY5" fmla="*/ 922856 h 925730"/>
                <a:gd name="connsiteX6" fmla="*/ 290987 w 1053803"/>
                <a:gd name="connsiteY6" fmla="*/ 775219 h 925730"/>
                <a:gd name="connsiteX7" fmla="*/ 68737 w 1053803"/>
                <a:gd name="connsiteY7" fmla="*/ 510106 h 925730"/>
                <a:gd name="connsiteX8" fmla="*/ 3649 w 1053803"/>
                <a:gd name="connsiteY8" fmla="*/ 248169 h 925730"/>
                <a:gd name="connsiteX9" fmla="*/ 157637 w 1053803"/>
                <a:gd name="connsiteY9" fmla="*/ 43381 h 925730"/>
                <a:gd name="connsiteX10" fmla="*/ 434019 w 1053803"/>
                <a:gd name="connsiteY10" fmla="*/ 27147 h 925730"/>
                <a:gd name="connsiteX11" fmla="*/ 543399 w 1053803"/>
                <a:gd name="connsiteY11" fmla="*/ 262456 h 9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3803" h="925730">
                  <a:moveTo>
                    <a:pt x="543399" y="262456"/>
                  </a:moveTo>
                  <a:cubicBezTo>
                    <a:pt x="604227" y="286328"/>
                    <a:pt x="697123" y="179112"/>
                    <a:pt x="798987" y="170381"/>
                  </a:cubicBezTo>
                  <a:cubicBezTo>
                    <a:pt x="900851" y="161650"/>
                    <a:pt x="1014093" y="281242"/>
                    <a:pt x="1040287" y="362469"/>
                  </a:cubicBezTo>
                  <a:cubicBezTo>
                    <a:pt x="1066481" y="443696"/>
                    <a:pt x="1062511" y="575459"/>
                    <a:pt x="956149" y="657744"/>
                  </a:cubicBezTo>
                  <a:cubicBezTo>
                    <a:pt x="849787" y="740029"/>
                    <a:pt x="503183" y="811996"/>
                    <a:pt x="402112" y="856181"/>
                  </a:cubicBezTo>
                  <a:cubicBezTo>
                    <a:pt x="301041" y="900366"/>
                    <a:pt x="368245" y="936350"/>
                    <a:pt x="349724" y="922856"/>
                  </a:cubicBezTo>
                  <a:cubicBezTo>
                    <a:pt x="331203" y="909362"/>
                    <a:pt x="337818" y="844011"/>
                    <a:pt x="290987" y="775219"/>
                  </a:cubicBezTo>
                  <a:cubicBezTo>
                    <a:pt x="244156" y="706427"/>
                    <a:pt x="116627" y="597948"/>
                    <a:pt x="68737" y="510106"/>
                  </a:cubicBezTo>
                  <a:cubicBezTo>
                    <a:pt x="20847" y="422264"/>
                    <a:pt x="-11168" y="325957"/>
                    <a:pt x="3649" y="248169"/>
                  </a:cubicBezTo>
                  <a:cubicBezTo>
                    <a:pt x="18466" y="170381"/>
                    <a:pt x="85406" y="73543"/>
                    <a:pt x="157637" y="43381"/>
                  </a:cubicBezTo>
                  <a:cubicBezTo>
                    <a:pt x="244156" y="-13768"/>
                    <a:pt x="369725" y="-9366"/>
                    <a:pt x="434019" y="27147"/>
                  </a:cubicBezTo>
                  <a:cubicBezTo>
                    <a:pt x="498313" y="63660"/>
                    <a:pt x="482571" y="238584"/>
                    <a:pt x="543399" y="26245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blurRad="444500" dist="1397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EEAF217-70E9-FBC1-FD26-D184B2984A1F}"/>
                </a:ext>
              </a:extLst>
            </p:cNvPr>
            <p:cNvSpPr/>
            <p:nvPr userDrawn="1"/>
          </p:nvSpPr>
          <p:spPr>
            <a:xfrm rot="311611">
              <a:off x="6421266" y="1797234"/>
              <a:ext cx="1056022" cy="927678"/>
            </a:xfrm>
            <a:custGeom>
              <a:avLst/>
              <a:gdLst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3399 w 1053803"/>
                <a:gd name="connsiteY0" fmla="*/ 234471 h 897745"/>
                <a:gd name="connsiteX1" fmla="*/ 798987 w 1053803"/>
                <a:gd name="connsiteY1" fmla="*/ 142396 h 897745"/>
                <a:gd name="connsiteX2" fmla="*/ 1040287 w 1053803"/>
                <a:gd name="connsiteY2" fmla="*/ 334484 h 897745"/>
                <a:gd name="connsiteX3" fmla="*/ 956149 w 1053803"/>
                <a:gd name="connsiteY3" fmla="*/ 629759 h 897745"/>
                <a:gd name="connsiteX4" fmla="*/ 402112 w 1053803"/>
                <a:gd name="connsiteY4" fmla="*/ 828196 h 897745"/>
                <a:gd name="connsiteX5" fmla="*/ 349724 w 1053803"/>
                <a:gd name="connsiteY5" fmla="*/ 894871 h 897745"/>
                <a:gd name="connsiteX6" fmla="*/ 290987 w 1053803"/>
                <a:gd name="connsiteY6" fmla="*/ 747234 h 897745"/>
                <a:gd name="connsiteX7" fmla="*/ 68737 w 1053803"/>
                <a:gd name="connsiteY7" fmla="*/ 482121 h 897745"/>
                <a:gd name="connsiteX8" fmla="*/ 3649 w 1053803"/>
                <a:gd name="connsiteY8" fmla="*/ 220184 h 897745"/>
                <a:gd name="connsiteX9" fmla="*/ 157637 w 1053803"/>
                <a:gd name="connsiteY9" fmla="*/ 15396 h 897745"/>
                <a:gd name="connsiteX10" fmla="*/ 437037 w 1053803"/>
                <a:gd name="connsiteY10" fmla="*/ 39209 h 897745"/>
                <a:gd name="connsiteX11" fmla="*/ 543399 w 1053803"/>
                <a:gd name="connsiteY11" fmla="*/ 234471 h 897745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62456 h 925730"/>
                <a:gd name="connsiteX1" fmla="*/ 798987 w 1053803"/>
                <a:gd name="connsiteY1" fmla="*/ 170381 h 925730"/>
                <a:gd name="connsiteX2" fmla="*/ 1040287 w 1053803"/>
                <a:gd name="connsiteY2" fmla="*/ 362469 h 925730"/>
                <a:gd name="connsiteX3" fmla="*/ 956149 w 1053803"/>
                <a:gd name="connsiteY3" fmla="*/ 657744 h 925730"/>
                <a:gd name="connsiteX4" fmla="*/ 402112 w 1053803"/>
                <a:gd name="connsiteY4" fmla="*/ 856181 h 925730"/>
                <a:gd name="connsiteX5" fmla="*/ 349724 w 1053803"/>
                <a:gd name="connsiteY5" fmla="*/ 922856 h 925730"/>
                <a:gd name="connsiteX6" fmla="*/ 290987 w 1053803"/>
                <a:gd name="connsiteY6" fmla="*/ 775219 h 925730"/>
                <a:gd name="connsiteX7" fmla="*/ 68737 w 1053803"/>
                <a:gd name="connsiteY7" fmla="*/ 510106 h 925730"/>
                <a:gd name="connsiteX8" fmla="*/ 3649 w 1053803"/>
                <a:gd name="connsiteY8" fmla="*/ 248169 h 925730"/>
                <a:gd name="connsiteX9" fmla="*/ 157637 w 1053803"/>
                <a:gd name="connsiteY9" fmla="*/ 43381 h 925730"/>
                <a:gd name="connsiteX10" fmla="*/ 434019 w 1053803"/>
                <a:gd name="connsiteY10" fmla="*/ 27147 h 925730"/>
                <a:gd name="connsiteX11" fmla="*/ 543399 w 1053803"/>
                <a:gd name="connsiteY11" fmla="*/ 262456 h 9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3803" h="925730">
                  <a:moveTo>
                    <a:pt x="543399" y="262456"/>
                  </a:moveTo>
                  <a:cubicBezTo>
                    <a:pt x="604227" y="286328"/>
                    <a:pt x="697123" y="179112"/>
                    <a:pt x="798987" y="170381"/>
                  </a:cubicBezTo>
                  <a:cubicBezTo>
                    <a:pt x="900851" y="161650"/>
                    <a:pt x="1014093" y="281242"/>
                    <a:pt x="1040287" y="362469"/>
                  </a:cubicBezTo>
                  <a:cubicBezTo>
                    <a:pt x="1066481" y="443696"/>
                    <a:pt x="1062511" y="575459"/>
                    <a:pt x="956149" y="657744"/>
                  </a:cubicBezTo>
                  <a:cubicBezTo>
                    <a:pt x="849787" y="740029"/>
                    <a:pt x="503183" y="811996"/>
                    <a:pt x="402112" y="856181"/>
                  </a:cubicBezTo>
                  <a:cubicBezTo>
                    <a:pt x="301041" y="900366"/>
                    <a:pt x="368245" y="936350"/>
                    <a:pt x="349724" y="922856"/>
                  </a:cubicBezTo>
                  <a:cubicBezTo>
                    <a:pt x="331203" y="909362"/>
                    <a:pt x="337818" y="844011"/>
                    <a:pt x="290987" y="775219"/>
                  </a:cubicBezTo>
                  <a:cubicBezTo>
                    <a:pt x="244156" y="706427"/>
                    <a:pt x="116627" y="597948"/>
                    <a:pt x="68737" y="510106"/>
                  </a:cubicBezTo>
                  <a:cubicBezTo>
                    <a:pt x="20847" y="422264"/>
                    <a:pt x="-11168" y="325957"/>
                    <a:pt x="3649" y="248169"/>
                  </a:cubicBezTo>
                  <a:cubicBezTo>
                    <a:pt x="18466" y="170381"/>
                    <a:pt x="85406" y="73543"/>
                    <a:pt x="157637" y="43381"/>
                  </a:cubicBezTo>
                  <a:cubicBezTo>
                    <a:pt x="244156" y="-13768"/>
                    <a:pt x="369725" y="-9366"/>
                    <a:pt x="434019" y="27147"/>
                  </a:cubicBezTo>
                  <a:cubicBezTo>
                    <a:pt x="498313" y="63660"/>
                    <a:pt x="482571" y="238584"/>
                    <a:pt x="543399" y="2624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blurRad="444500" dist="1397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308BAAE-CFCE-1B4A-F611-BC38DE1AB18E}"/>
                </a:ext>
              </a:extLst>
            </p:cNvPr>
            <p:cNvSpPr/>
            <p:nvPr userDrawn="1"/>
          </p:nvSpPr>
          <p:spPr>
            <a:xfrm rot="1256259">
              <a:off x="5148989" y="1429157"/>
              <a:ext cx="1894022" cy="1663832"/>
            </a:xfrm>
            <a:custGeom>
              <a:avLst/>
              <a:gdLst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3399 w 1053803"/>
                <a:gd name="connsiteY0" fmla="*/ 234471 h 897745"/>
                <a:gd name="connsiteX1" fmla="*/ 798987 w 1053803"/>
                <a:gd name="connsiteY1" fmla="*/ 142396 h 897745"/>
                <a:gd name="connsiteX2" fmla="*/ 1040287 w 1053803"/>
                <a:gd name="connsiteY2" fmla="*/ 334484 h 897745"/>
                <a:gd name="connsiteX3" fmla="*/ 956149 w 1053803"/>
                <a:gd name="connsiteY3" fmla="*/ 629759 h 897745"/>
                <a:gd name="connsiteX4" fmla="*/ 402112 w 1053803"/>
                <a:gd name="connsiteY4" fmla="*/ 828196 h 897745"/>
                <a:gd name="connsiteX5" fmla="*/ 349724 w 1053803"/>
                <a:gd name="connsiteY5" fmla="*/ 894871 h 897745"/>
                <a:gd name="connsiteX6" fmla="*/ 290987 w 1053803"/>
                <a:gd name="connsiteY6" fmla="*/ 747234 h 897745"/>
                <a:gd name="connsiteX7" fmla="*/ 68737 w 1053803"/>
                <a:gd name="connsiteY7" fmla="*/ 482121 h 897745"/>
                <a:gd name="connsiteX8" fmla="*/ 3649 w 1053803"/>
                <a:gd name="connsiteY8" fmla="*/ 220184 h 897745"/>
                <a:gd name="connsiteX9" fmla="*/ 157637 w 1053803"/>
                <a:gd name="connsiteY9" fmla="*/ 15396 h 897745"/>
                <a:gd name="connsiteX10" fmla="*/ 437037 w 1053803"/>
                <a:gd name="connsiteY10" fmla="*/ 39209 h 897745"/>
                <a:gd name="connsiteX11" fmla="*/ 543399 w 1053803"/>
                <a:gd name="connsiteY11" fmla="*/ 234471 h 897745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62456 h 925730"/>
                <a:gd name="connsiteX1" fmla="*/ 798987 w 1053803"/>
                <a:gd name="connsiteY1" fmla="*/ 170381 h 925730"/>
                <a:gd name="connsiteX2" fmla="*/ 1040287 w 1053803"/>
                <a:gd name="connsiteY2" fmla="*/ 362469 h 925730"/>
                <a:gd name="connsiteX3" fmla="*/ 956149 w 1053803"/>
                <a:gd name="connsiteY3" fmla="*/ 657744 h 925730"/>
                <a:gd name="connsiteX4" fmla="*/ 402112 w 1053803"/>
                <a:gd name="connsiteY4" fmla="*/ 856181 h 925730"/>
                <a:gd name="connsiteX5" fmla="*/ 349724 w 1053803"/>
                <a:gd name="connsiteY5" fmla="*/ 922856 h 925730"/>
                <a:gd name="connsiteX6" fmla="*/ 290987 w 1053803"/>
                <a:gd name="connsiteY6" fmla="*/ 775219 h 925730"/>
                <a:gd name="connsiteX7" fmla="*/ 68737 w 1053803"/>
                <a:gd name="connsiteY7" fmla="*/ 510106 h 925730"/>
                <a:gd name="connsiteX8" fmla="*/ 3649 w 1053803"/>
                <a:gd name="connsiteY8" fmla="*/ 248169 h 925730"/>
                <a:gd name="connsiteX9" fmla="*/ 157637 w 1053803"/>
                <a:gd name="connsiteY9" fmla="*/ 43381 h 925730"/>
                <a:gd name="connsiteX10" fmla="*/ 434019 w 1053803"/>
                <a:gd name="connsiteY10" fmla="*/ 27147 h 925730"/>
                <a:gd name="connsiteX11" fmla="*/ 543399 w 1053803"/>
                <a:gd name="connsiteY11" fmla="*/ 262456 h 9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3803" h="925730">
                  <a:moveTo>
                    <a:pt x="543399" y="262456"/>
                  </a:moveTo>
                  <a:cubicBezTo>
                    <a:pt x="604227" y="286328"/>
                    <a:pt x="697123" y="179112"/>
                    <a:pt x="798987" y="170381"/>
                  </a:cubicBezTo>
                  <a:cubicBezTo>
                    <a:pt x="900851" y="161650"/>
                    <a:pt x="1014093" y="281242"/>
                    <a:pt x="1040287" y="362469"/>
                  </a:cubicBezTo>
                  <a:cubicBezTo>
                    <a:pt x="1066481" y="443696"/>
                    <a:pt x="1062511" y="575459"/>
                    <a:pt x="956149" y="657744"/>
                  </a:cubicBezTo>
                  <a:cubicBezTo>
                    <a:pt x="849787" y="740029"/>
                    <a:pt x="503183" y="811996"/>
                    <a:pt x="402112" y="856181"/>
                  </a:cubicBezTo>
                  <a:cubicBezTo>
                    <a:pt x="301041" y="900366"/>
                    <a:pt x="368245" y="936350"/>
                    <a:pt x="349724" y="922856"/>
                  </a:cubicBezTo>
                  <a:cubicBezTo>
                    <a:pt x="331203" y="909362"/>
                    <a:pt x="337818" y="844011"/>
                    <a:pt x="290987" y="775219"/>
                  </a:cubicBezTo>
                  <a:cubicBezTo>
                    <a:pt x="244156" y="706427"/>
                    <a:pt x="116627" y="597948"/>
                    <a:pt x="68737" y="510106"/>
                  </a:cubicBezTo>
                  <a:cubicBezTo>
                    <a:pt x="20847" y="422264"/>
                    <a:pt x="-11168" y="325957"/>
                    <a:pt x="3649" y="248169"/>
                  </a:cubicBezTo>
                  <a:cubicBezTo>
                    <a:pt x="18466" y="170381"/>
                    <a:pt x="85406" y="73543"/>
                    <a:pt x="157637" y="43381"/>
                  </a:cubicBezTo>
                  <a:cubicBezTo>
                    <a:pt x="244156" y="-13768"/>
                    <a:pt x="369725" y="-9366"/>
                    <a:pt x="434019" y="27147"/>
                  </a:cubicBezTo>
                  <a:cubicBezTo>
                    <a:pt x="498313" y="63660"/>
                    <a:pt x="482571" y="238584"/>
                    <a:pt x="543399" y="2624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blurRad="444500" dist="1397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B886C5F-ABCB-A9CF-9090-8C274BBD445A}"/>
                </a:ext>
              </a:extLst>
            </p:cNvPr>
            <p:cNvGrpSpPr/>
            <p:nvPr userDrawn="1"/>
          </p:nvGrpSpPr>
          <p:grpSpPr>
            <a:xfrm>
              <a:off x="5061864" y="2458832"/>
              <a:ext cx="313594" cy="311972"/>
              <a:chOff x="3758954" y="-321733"/>
              <a:chExt cx="1727225" cy="1718293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745DCF74-F149-FCCB-37F9-15C1DA0345D5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E951D2B6-7732-8E3A-8C72-1B7C29581C04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40E3D89-451F-58B8-9051-71CEA9A1D8BC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13FB0919-5018-24CA-EA60-BB92F04491D6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065C9FE-3115-445B-2FE4-910AE1F5821B}"/>
                </a:ext>
              </a:extLst>
            </p:cNvPr>
            <p:cNvGrpSpPr/>
            <p:nvPr userDrawn="1"/>
          </p:nvGrpSpPr>
          <p:grpSpPr>
            <a:xfrm>
              <a:off x="7081958" y="2105087"/>
              <a:ext cx="313594" cy="311972"/>
              <a:chOff x="3758954" y="-321733"/>
              <a:chExt cx="1727225" cy="1718293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97E69B69-60F7-5B64-AF13-AEFFDE1E8E2F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0ED34EA8-142E-4544-E2B8-BEB8DD879252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47406160-73A3-2D10-09A7-F41F41914EFB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6AC4627C-728E-FDA0-ED0B-91B4476B94DF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E9ECBCB-F125-7330-B087-C5285B7711E3}"/>
                </a:ext>
              </a:extLst>
            </p:cNvPr>
            <p:cNvGrpSpPr/>
            <p:nvPr userDrawn="1"/>
          </p:nvGrpSpPr>
          <p:grpSpPr>
            <a:xfrm>
              <a:off x="9510407" y="1729694"/>
              <a:ext cx="1367286" cy="174780"/>
              <a:chOff x="4681531" y="5411583"/>
              <a:chExt cx="2664574" cy="340616"/>
            </a:xfr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78D3DA33-0F7F-F95B-BFDC-C648A177DF5D}"/>
                  </a:ext>
                </a:extLst>
              </p:cNvPr>
              <p:cNvSpPr/>
              <p:nvPr userDrawn="1"/>
            </p:nvSpPr>
            <p:spPr>
              <a:xfrm>
                <a:off x="4681531" y="5411583"/>
                <a:ext cx="340616" cy="34061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48838477-B3E2-2107-02DC-20DC289F2CC0}"/>
                  </a:ext>
                </a:extLst>
              </p:cNvPr>
              <p:cNvSpPr/>
              <p:nvPr userDrawn="1"/>
            </p:nvSpPr>
            <p:spPr>
              <a:xfrm>
                <a:off x="5104481" y="5411583"/>
                <a:ext cx="340616" cy="340616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E684A87-BFB4-757B-0683-95C243BAD686}"/>
                  </a:ext>
                </a:extLst>
              </p:cNvPr>
              <p:cNvSpPr/>
              <p:nvPr userDrawn="1"/>
            </p:nvSpPr>
            <p:spPr>
              <a:xfrm>
                <a:off x="5545225" y="5411583"/>
                <a:ext cx="340616" cy="340616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62ED2BA6-7820-3932-5C86-0206983FED55}"/>
                  </a:ext>
                </a:extLst>
              </p:cNvPr>
              <p:cNvSpPr/>
              <p:nvPr userDrawn="1"/>
            </p:nvSpPr>
            <p:spPr>
              <a:xfrm>
                <a:off x="6026041" y="5411583"/>
                <a:ext cx="340616" cy="34061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40D39666-7342-E7D9-1F5C-86DF6ABC1B8F}"/>
                  </a:ext>
                </a:extLst>
              </p:cNvPr>
              <p:cNvSpPr/>
              <p:nvPr userDrawn="1"/>
            </p:nvSpPr>
            <p:spPr>
              <a:xfrm>
                <a:off x="6515765" y="5411583"/>
                <a:ext cx="340616" cy="340616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F4274918-C15B-EA7A-894D-19C2A3E5F78A}"/>
                  </a:ext>
                </a:extLst>
              </p:cNvPr>
              <p:cNvSpPr/>
              <p:nvPr userDrawn="1"/>
            </p:nvSpPr>
            <p:spPr>
              <a:xfrm>
                <a:off x="7005489" y="5411583"/>
                <a:ext cx="340616" cy="340616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61E3AC58-1E0C-DF43-FD70-067DDF3E0554}"/>
                </a:ext>
              </a:extLst>
            </p:cNvPr>
            <p:cNvGrpSpPr/>
            <p:nvPr userDrawn="1"/>
          </p:nvGrpSpPr>
          <p:grpSpPr>
            <a:xfrm>
              <a:off x="10564099" y="5122393"/>
              <a:ext cx="313594" cy="311972"/>
              <a:chOff x="3758954" y="-321733"/>
              <a:chExt cx="1727225" cy="1718293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3BBC5374-C6D5-39B8-781C-489F41340E48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643A14F8-2582-8AD4-9CA1-7E7F769EFC91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33CE1086-1363-A115-D406-99D219E94BF9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B966B6FE-4D9E-AF9A-470D-9FF4D6FB78D9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EBF67C51-8996-52CB-6E63-D092A3677EC3}"/>
                </a:ext>
              </a:extLst>
            </p:cNvPr>
            <p:cNvGrpSpPr/>
            <p:nvPr userDrawn="1"/>
          </p:nvGrpSpPr>
          <p:grpSpPr>
            <a:xfrm>
              <a:off x="1140538" y="1857592"/>
              <a:ext cx="313594" cy="311972"/>
              <a:chOff x="3758954" y="-321733"/>
              <a:chExt cx="1727225" cy="1718293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2ABDA085-FBC8-342A-CCEC-7E225D11E64A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D03555F0-E31F-633A-D7F5-AA3D4AF68FCE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A0091671-AD97-A82B-6690-CB03044A5A73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12F2AF09-2A64-C500-D176-6291EF594A3E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B8ACDB66-57A8-3060-1082-00F13A3618E5}"/>
                </a:ext>
              </a:extLst>
            </p:cNvPr>
            <p:cNvGrpSpPr/>
            <p:nvPr userDrawn="1"/>
          </p:nvGrpSpPr>
          <p:grpSpPr>
            <a:xfrm>
              <a:off x="1030263" y="5122393"/>
              <a:ext cx="313594" cy="311972"/>
              <a:chOff x="3758954" y="-321733"/>
              <a:chExt cx="1727225" cy="1718293"/>
            </a:xfrm>
          </p:grpSpPr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76066F32-F68B-DA9E-53A7-2E8D52C6D967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88EFC444-0CFD-56F2-1BE1-E2996F5A785A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1D112A5E-3DAB-AF32-2421-1A1069D595EE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B5DA990D-EDA0-FE7D-195A-2F0178645FC3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18" name="文本占位符 10">
            <a:extLst>
              <a:ext uri="{FF2B5EF4-FFF2-40B4-BE49-F238E27FC236}">
                <a16:creationId xmlns:a16="http://schemas.microsoft.com/office/drawing/2014/main" id="{0931B6A7-84A3-6B84-6E39-3A34E9C4B1E5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997468" y="3390466"/>
            <a:ext cx="8184444" cy="93121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6600" b="1">
                <a:gradFill>
                  <a:gsLst>
                    <a:gs pos="100000">
                      <a:schemeClr val="accent2"/>
                    </a:gs>
                    <a:gs pos="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zh-CN" altLang="en-US" dirty="0"/>
              <a:t>幼儿心理健康问题</a:t>
            </a:r>
          </a:p>
        </p:txBody>
      </p:sp>
      <p:sp>
        <p:nvSpPr>
          <p:cNvPr id="19" name="文本占位符 10">
            <a:extLst>
              <a:ext uri="{FF2B5EF4-FFF2-40B4-BE49-F238E27FC236}">
                <a16:creationId xmlns:a16="http://schemas.microsoft.com/office/drawing/2014/main" id="{98B38195-EE7C-55F5-6A67-90B148F1A07F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876471" y="4216165"/>
            <a:ext cx="6426439" cy="3386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OPPOSans M" panose="00020600040101010101" pitchFamily="18" charset="-122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en-US" altLang="zh-CN" dirty="0"/>
              <a:t>Mental health problems in young children</a:t>
            </a:r>
          </a:p>
        </p:txBody>
      </p:sp>
      <p:sp>
        <p:nvSpPr>
          <p:cNvPr id="21" name="文本占位符 10">
            <a:extLst>
              <a:ext uri="{FF2B5EF4-FFF2-40B4-BE49-F238E27FC236}">
                <a16:creationId xmlns:a16="http://schemas.microsoft.com/office/drawing/2014/main" id="{5068EF55-4AB2-B4B7-45EB-6B4622E05B25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740577" y="1982875"/>
            <a:ext cx="912109" cy="93121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>
              <a:buNone/>
              <a:defRPr sz="6600" b="1">
                <a:solidFill>
                  <a:srgbClr val="FFFFFF">
                    <a:alpha val="85000"/>
                  </a:srgbClr>
                </a:solidFill>
                <a:latin typeface="+mj-lt"/>
                <a:ea typeface="OPPOSans M" panose="00020600040101010101" pitchFamily="18" charset="-122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en-US" altLang="zh-CN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135379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F25B083-6C0C-2D66-7C25-883AB720FDC6}"/>
              </a:ext>
            </a:extLst>
          </p:cNvPr>
          <p:cNvGrpSpPr/>
          <p:nvPr userDrawn="1"/>
        </p:nvGrpSpPr>
        <p:grpSpPr>
          <a:xfrm>
            <a:off x="-954698" y="-1003344"/>
            <a:ext cx="13973607" cy="8243949"/>
            <a:chOff x="-954698" y="-1003344"/>
            <a:chExt cx="13973607" cy="8243949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3D24F5D-489B-4E56-800A-CF29F8DEF0FD}"/>
                </a:ext>
              </a:extLst>
            </p:cNvPr>
            <p:cNvSpPr/>
            <p:nvPr userDrawn="1"/>
          </p:nvSpPr>
          <p:spPr>
            <a:xfrm rot="8604658" flipH="1">
              <a:off x="7165672" y="-934891"/>
              <a:ext cx="5840912" cy="6162431"/>
            </a:xfrm>
            <a:custGeom>
              <a:avLst/>
              <a:gdLst>
                <a:gd name="connsiteX0" fmla="*/ 1 w 5840912"/>
                <a:gd name="connsiteY0" fmla="*/ 6162431 h 6162431"/>
                <a:gd name="connsiteX1" fmla="*/ 1 w 5840912"/>
                <a:gd name="connsiteY1" fmla="*/ 0 h 6162431"/>
                <a:gd name="connsiteX2" fmla="*/ 0 w 5840912"/>
                <a:gd name="connsiteY2" fmla="*/ 0 h 6162431"/>
                <a:gd name="connsiteX3" fmla="*/ 0 w 5840912"/>
                <a:gd name="connsiteY3" fmla="*/ 6162431 h 6162431"/>
                <a:gd name="connsiteX4" fmla="*/ 4447084 w 5840912"/>
                <a:gd name="connsiteY4" fmla="*/ 4621004 h 6162431"/>
                <a:gd name="connsiteX5" fmla="*/ 5840912 w 5840912"/>
                <a:gd name="connsiteY5" fmla="*/ 3586269 h 6162431"/>
                <a:gd name="connsiteX6" fmla="*/ 5840912 w 5840912"/>
                <a:gd name="connsiteY6" fmla="*/ 3482266 h 6162431"/>
                <a:gd name="connsiteX7" fmla="*/ 5022719 w 5840912"/>
                <a:gd name="connsiteY7" fmla="*/ 2380128 h 6162431"/>
                <a:gd name="connsiteX8" fmla="*/ 4953154 w 5840912"/>
                <a:gd name="connsiteY8" fmla="*/ 2470826 h 6162431"/>
                <a:gd name="connsiteX9" fmla="*/ 4738697 w 5840912"/>
                <a:gd name="connsiteY9" fmla="*/ 3375933 h 6162431"/>
                <a:gd name="connsiteX10" fmla="*/ 4470011 w 5840912"/>
                <a:gd name="connsiteY10" fmla="*/ 4587335 h 616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40912" h="6162431">
                  <a:moveTo>
                    <a:pt x="1" y="616243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6162431"/>
                  </a:lnTo>
                  <a:close/>
                  <a:moveTo>
                    <a:pt x="4447084" y="4621004"/>
                  </a:moveTo>
                  <a:lnTo>
                    <a:pt x="5840912" y="3586269"/>
                  </a:lnTo>
                  <a:lnTo>
                    <a:pt x="5840912" y="3482266"/>
                  </a:lnTo>
                  <a:lnTo>
                    <a:pt x="5022719" y="2380128"/>
                  </a:lnTo>
                  <a:lnTo>
                    <a:pt x="4953154" y="2470826"/>
                  </a:lnTo>
                  <a:cubicBezTo>
                    <a:pt x="4688264" y="2812225"/>
                    <a:pt x="4506514" y="3047497"/>
                    <a:pt x="4738697" y="3375933"/>
                  </a:cubicBezTo>
                  <a:cubicBezTo>
                    <a:pt x="5094898" y="3879799"/>
                    <a:pt x="4779403" y="4152404"/>
                    <a:pt x="4470011" y="4587335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AD9ABCE-C850-E86F-DB5F-235004D0778F}"/>
                </a:ext>
              </a:extLst>
            </p:cNvPr>
            <p:cNvSpPr/>
            <p:nvPr userDrawn="1"/>
          </p:nvSpPr>
          <p:spPr>
            <a:xfrm rot="8604658" flipH="1">
              <a:off x="7337769" y="-1003344"/>
              <a:ext cx="5681140" cy="6162431"/>
            </a:xfrm>
            <a:custGeom>
              <a:avLst/>
              <a:gdLst>
                <a:gd name="connsiteX0" fmla="*/ 1 w 5681140"/>
                <a:gd name="connsiteY0" fmla="*/ 6162431 h 6162431"/>
                <a:gd name="connsiteX1" fmla="*/ 1 w 5681140"/>
                <a:gd name="connsiteY1" fmla="*/ 0 h 6162431"/>
                <a:gd name="connsiteX2" fmla="*/ 0 w 5681140"/>
                <a:gd name="connsiteY2" fmla="*/ 0 h 6162431"/>
                <a:gd name="connsiteX3" fmla="*/ 0 w 5681140"/>
                <a:gd name="connsiteY3" fmla="*/ 6162431 h 6162431"/>
                <a:gd name="connsiteX4" fmla="*/ 4403718 w 5681140"/>
                <a:gd name="connsiteY4" fmla="*/ 4508639 h 6162431"/>
                <a:gd name="connsiteX5" fmla="*/ 5681140 w 5681140"/>
                <a:gd name="connsiteY5" fmla="*/ 3560321 h 6162431"/>
                <a:gd name="connsiteX6" fmla="*/ 5681140 w 5681140"/>
                <a:gd name="connsiteY6" fmla="*/ 3529355 h 6162431"/>
                <a:gd name="connsiteX7" fmla="*/ 4856589 w 5681140"/>
                <a:gd name="connsiteY7" fmla="*/ 2418651 h 6162431"/>
                <a:gd name="connsiteX8" fmla="*/ 4817666 w 5681140"/>
                <a:gd name="connsiteY8" fmla="*/ 2470826 h 6162431"/>
                <a:gd name="connsiteX9" fmla="*/ 4609075 w 5681140"/>
                <a:gd name="connsiteY9" fmla="*/ 3375933 h 6162431"/>
                <a:gd name="connsiteX10" fmla="*/ 4429462 w 5681140"/>
                <a:gd name="connsiteY10" fmla="*/ 4472447 h 616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81140" h="6162431">
                  <a:moveTo>
                    <a:pt x="1" y="616243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6162431"/>
                  </a:lnTo>
                  <a:close/>
                  <a:moveTo>
                    <a:pt x="4403718" y="4508639"/>
                  </a:moveTo>
                  <a:lnTo>
                    <a:pt x="5681140" y="3560321"/>
                  </a:lnTo>
                  <a:lnTo>
                    <a:pt x="5681140" y="3529355"/>
                  </a:lnTo>
                  <a:lnTo>
                    <a:pt x="4856589" y="2418651"/>
                  </a:lnTo>
                  <a:lnTo>
                    <a:pt x="4817666" y="2470826"/>
                  </a:lnTo>
                  <a:cubicBezTo>
                    <a:pt x="4560022" y="2812225"/>
                    <a:pt x="4383243" y="3047497"/>
                    <a:pt x="4609075" y="3375933"/>
                  </a:cubicBezTo>
                  <a:cubicBezTo>
                    <a:pt x="4924036" y="3833993"/>
                    <a:pt x="4699062" y="4100928"/>
                    <a:pt x="4429462" y="4472447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495300" dist="88900" dir="8100000" algn="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58F42D3-1F70-5DEE-F7A1-8B0E98BBE32F}"/>
                </a:ext>
              </a:extLst>
            </p:cNvPr>
            <p:cNvSpPr/>
            <p:nvPr userDrawn="1"/>
          </p:nvSpPr>
          <p:spPr>
            <a:xfrm rot="16200000" flipH="1">
              <a:off x="7162201" y="1828200"/>
              <a:ext cx="5111912" cy="4947686"/>
            </a:xfrm>
            <a:custGeom>
              <a:avLst/>
              <a:gdLst>
                <a:gd name="connsiteX0" fmla="*/ 4252325 w 5111912"/>
                <a:gd name="connsiteY0" fmla="*/ 4947686 h 4947686"/>
                <a:gd name="connsiteX1" fmla="*/ 5111912 w 5111912"/>
                <a:gd name="connsiteY1" fmla="*/ 4947686 h 4947686"/>
                <a:gd name="connsiteX2" fmla="*/ 5111912 w 5111912"/>
                <a:gd name="connsiteY2" fmla="*/ 2260216 h 4947686"/>
                <a:gd name="connsiteX3" fmla="*/ 5070804 w 5111912"/>
                <a:gd name="connsiteY3" fmla="*/ 2317434 h 4947686"/>
                <a:gd name="connsiteX4" fmla="*/ 4738697 w 5111912"/>
                <a:gd name="connsiteY4" fmla="*/ 3375933 h 4947686"/>
                <a:gd name="connsiteX5" fmla="*/ 4305932 w 5111912"/>
                <a:gd name="connsiteY5" fmla="*/ 4843035 h 4947686"/>
                <a:gd name="connsiteX6" fmla="*/ 0 w 5111912"/>
                <a:gd name="connsiteY6" fmla="*/ 0 h 4947686"/>
                <a:gd name="connsiteX7" fmla="*/ 0 w 5111912"/>
                <a:gd name="connsiteY7" fmla="*/ 4947686 h 4947686"/>
                <a:gd name="connsiteX8" fmla="*/ 1 w 5111912"/>
                <a:gd name="connsiteY8" fmla="*/ 4947686 h 4947686"/>
                <a:gd name="connsiteX9" fmla="*/ 1 w 5111912"/>
                <a:gd name="connsiteY9" fmla="*/ 0 h 494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912" h="4947686">
                  <a:moveTo>
                    <a:pt x="4252325" y="4947686"/>
                  </a:moveTo>
                  <a:lnTo>
                    <a:pt x="5111912" y="4947686"/>
                  </a:lnTo>
                  <a:lnTo>
                    <a:pt x="5111912" y="2260216"/>
                  </a:lnTo>
                  <a:lnTo>
                    <a:pt x="5070804" y="2317434"/>
                  </a:lnTo>
                  <a:cubicBezTo>
                    <a:pt x="4748640" y="2746905"/>
                    <a:pt x="4473345" y="3000578"/>
                    <a:pt x="4738697" y="3375933"/>
                  </a:cubicBezTo>
                  <a:cubicBezTo>
                    <a:pt x="5159662" y="3971411"/>
                    <a:pt x="4642472" y="4243888"/>
                    <a:pt x="4305932" y="4843035"/>
                  </a:cubicBezTo>
                  <a:close/>
                  <a:moveTo>
                    <a:pt x="0" y="0"/>
                  </a:moveTo>
                  <a:lnTo>
                    <a:pt x="0" y="4947686"/>
                  </a:lnTo>
                  <a:lnTo>
                    <a:pt x="1" y="494768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71D5875-E458-4E77-D97F-3C08CBA4AD53}"/>
                </a:ext>
              </a:extLst>
            </p:cNvPr>
            <p:cNvSpPr/>
            <p:nvPr userDrawn="1"/>
          </p:nvSpPr>
          <p:spPr>
            <a:xfrm rot="16200000" flipH="1">
              <a:off x="7259565" y="1925563"/>
              <a:ext cx="4917185" cy="4947688"/>
            </a:xfrm>
            <a:custGeom>
              <a:avLst/>
              <a:gdLst>
                <a:gd name="connsiteX0" fmla="*/ 4136007 w 4917185"/>
                <a:gd name="connsiteY0" fmla="*/ 4947687 h 4947688"/>
                <a:gd name="connsiteX1" fmla="*/ 4917185 w 4917185"/>
                <a:gd name="connsiteY1" fmla="*/ 4947687 h 4947688"/>
                <a:gd name="connsiteX2" fmla="*/ 4917185 w 4917185"/>
                <a:gd name="connsiteY2" fmla="*/ 2337424 h 4947688"/>
                <a:gd name="connsiteX3" fmla="*/ 4817666 w 4917185"/>
                <a:gd name="connsiteY3" fmla="*/ 2470826 h 4947688"/>
                <a:gd name="connsiteX4" fmla="*/ 4609075 w 4917185"/>
                <a:gd name="connsiteY4" fmla="*/ 3375933 h 4947688"/>
                <a:gd name="connsiteX5" fmla="*/ 4188148 w 4917185"/>
                <a:gd name="connsiteY5" fmla="*/ 4843035 h 4947688"/>
                <a:gd name="connsiteX6" fmla="*/ 0 w 4917185"/>
                <a:gd name="connsiteY6" fmla="*/ 0 h 4947688"/>
                <a:gd name="connsiteX7" fmla="*/ 0 w 4917185"/>
                <a:gd name="connsiteY7" fmla="*/ 4947688 h 4947688"/>
                <a:gd name="connsiteX8" fmla="*/ 1 w 4917185"/>
                <a:gd name="connsiteY8" fmla="*/ 4947688 h 4947688"/>
                <a:gd name="connsiteX9" fmla="*/ 1 w 4917185"/>
                <a:gd name="connsiteY9" fmla="*/ 0 h 494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17185" h="4947688">
                  <a:moveTo>
                    <a:pt x="4136007" y="4947687"/>
                  </a:moveTo>
                  <a:lnTo>
                    <a:pt x="4917185" y="4947687"/>
                  </a:lnTo>
                  <a:lnTo>
                    <a:pt x="4917185" y="2337424"/>
                  </a:lnTo>
                  <a:lnTo>
                    <a:pt x="4817666" y="2470826"/>
                  </a:lnTo>
                  <a:cubicBezTo>
                    <a:pt x="4560022" y="2812224"/>
                    <a:pt x="4383243" y="3047497"/>
                    <a:pt x="4609075" y="3375933"/>
                  </a:cubicBezTo>
                  <a:cubicBezTo>
                    <a:pt x="5018525" y="3971411"/>
                    <a:pt x="4515483" y="4243888"/>
                    <a:pt x="4188148" y="4843035"/>
                  </a:cubicBezTo>
                  <a:close/>
                  <a:moveTo>
                    <a:pt x="0" y="0"/>
                  </a:moveTo>
                  <a:lnTo>
                    <a:pt x="0" y="4947688"/>
                  </a:lnTo>
                  <a:lnTo>
                    <a:pt x="1" y="4947688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495300" dist="88900" dir="8100000" algn="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3C0E8D3-CE07-E2EC-69E4-E9729E9AF52A}"/>
                </a:ext>
              </a:extLst>
            </p:cNvPr>
            <p:cNvSpPr/>
            <p:nvPr userDrawn="1"/>
          </p:nvSpPr>
          <p:spPr>
            <a:xfrm rot="6475449">
              <a:off x="-1106914" y="1987320"/>
              <a:ext cx="5400533" cy="5096101"/>
            </a:xfrm>
            <a:custGeom>
              <a:avLst/>
              <a:gdLst>
                <a:gd name="connsiteX0" fmla="*/ 4663568 w 5400533"/>
                <a:gd name="connsiteY0" fmla="*/ 3240297 h 5096101"/>
                <a:gd name="connsiteX1" fmla="*/ 4953154 w 5400533"/>
                <a:gd name="connsiteY1" fmla="*/ 2470826 h 5096101"/>
                <a:gd name="connsiteX2" fmla="*/ 5067975 w 5400533"/>
                <a:gd name="connsiteY2" fmla="*/ 2321123 h 5096101"/>
                <a:gd name="connsiteX3" fmla="*/ 5400533 w 5400533"/>
                <a:gd name="connsiteY3" fmla="*/ 3349262 h 5096101"/>
                <a:gd name="connsiteX4" fmla="*/ 4830391 w 5400533"/>
                <a:gd name="connsiteY4" fmla="*/ 3533679 h 5096101"/>
                <a:gd name="connsiteX5" fmla="*/ 4819698 w 5400533"/>
                <a:gd name="connsiteY5" fmla="*/ 3507913 h 5096101"/>
                <a:gd name="connsiteX6" fmla="*/ 4738696 w 5400533"/>
                <a:gd name="connsiteY6" fmla="*/ 3375933 h 5096101"/>
                <a:gd name="connsiteX7" fmla="*/ 4663568 w 5400533"/>
                <a:gd name="connsiteY7" fmla="*/ 3240297 h 5096101"/>
                <a:gd name="connsiteX8" fmla="*/ 0 w 5400533"/>
                <a:gd name="connsiteY8" fmla="*/ 5096101 h 5096101"/>
                <a:gd name="connsiteX9" fmla="*/ 0 w 5400533"/>
                <a:gd name="connsiteY9" fmla="*/ 0 h 5096101"/>
                <a:gd name="connsiteX10" fmla="*/ 1 w 5400533"/>
                <a:gd name="connsiteY10" fmla="*/ 0 h 5096101"/>
                <a:gd name="connsiteX11" fmla="*/ 1 w 5400533"/>
                <a:gd name="connsiteY11" fmla="*/ 5096101 h 509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00533" h="5096101">
                  <a:moveTo>
                    <a:pt x="4663568" y="3240297"/>
                  </a:moveTo>
                  <a:cubicBezTo>
                    <a:pt x="4560139" y="2978111"/>
                    <a:pt x="4726105" y="2763453"/>
                    <a:pt x="4953154" y="2470826"/>
                  </a:cubicBezTo>
                  <a:lnTo>
                    <a:pt x="5067975" y="2321123"/>
                  </a:lnTo>
                  <a:lnTo>
                    <a:pt x="5400533" y="3349262"/>
                  </a:lnTo>
                  <a:lnTo>
                    <a:pt x="4830391" y="3533679"/>
                  </a:lnTo>
                  <a:lnTo>
                    <a:pt x="4819698" y="3507913"/>
                  </a:lnTo>
                  <a:cubicBezTo>
                    <a:pt x="4797909" y="3465633"/>
                    <a:pt x="4771078" y="3421739"/>
                    <a:pt x="4738696" y="3375933"/>
                  </a:cubicBezTo>
                  <a:cubicBezTo>
                    <a:pt x="4705527" y="3329013"/>
                    <a:pt x="4680806" y="3283995"/>
                    <a:pt x="4663568" y="3240297"/>
                  </a:cubicBezTo>
                  <a:close/>
                  <a:moveTo>
                    <a:pt x="0" y="509610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5096101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6DB5D30-4B42-8036-732C-684251816B9E}"/>
                </a:ext>
              </a:extLst>
            </p:cNvPr>
            <p:cNvSpPr/>
            <p:nvPr userDrawn="1"/>
          </p:nvSpPr>
          <p:spPr>
            <a:xfrm rot="6475449">
              <a:off x="-1009549" y="2121143"/>
              <a:ext cx="5205806" cy="5033117"/>
            </a:xfrm>
            <a:custGeom>
              <a:avLst/>
              <a:gdLst>
                <a:gd name="connsiteX0" fmla="*/ 4536002 w 5205806"/>
                <a:gd name="connsiteY0" fmla="*/ 3240297 h 5033117"/>
                <a:gd name="connsiteX1" fmla="*/ 4817666 w 5205806"/>
                <a:gd name="connsiteY1" fmla="*/ 2470826 h 5033117"/>
                <a:gd name="connsiteX2" fmla="*/ 4890214 w 5205806"/>
                <a:gd name="connsiteY2" fmla="*/ 2373578 h 5033117"/>
                <a:gd name="connsiteX3" fmla="*/ 5205806 w 5205806"/>
                <a:gd name="connsiteY3" fmla="*/ 3349264 h 5033117"/>
                <a:gd name="connsiteX4" fmla="*/ 4691033 w 5205806"/>
                <a:gd name="connsiteY4" fmla="*/ 3515771 h 5033117"/>
                <a:gd name="connsiteX5" fmla="*/ 4687861 w 5205806"/>
                <a:gd name="connsiteY5" fmla="*/ 3507913 h 5033117"/>
                <a:gd name="connsiteX6" fmla="*/ 4609075 w 5205806"/>
                <a:gd name="connsiteY6" fmla="*/ 3375933 h 5033117"/>
                <a:gd name="connsiteX7" fmla="*/ 4536002 w 5205806"/>
                <a:gd name="connsiteY7" fmla="*/ 3240297 h 5033117"/>
                <a:gd name="connsiteX8" fmla="*/ 0 w 5205806"/>
                <a:gd name="connsiteY8" fmla="*/ 5033117 h 5033117"/>
                <a:gd name="connsiteX9" fmla="*/ 0 w 5205806"/>
                <a:gd name="connsiteY9" fmla="*/ 0 h 5033117"/>
                <a:gd name="connsiteX10" fmla="*/ 1 w 5205806"/>
                <a:gd name="connsiteY10" fmla="*/ 0 h 5033117"/>
                <a:gd name="connsiteX11" fmla="*/ 1 w 5205806"/>
                <a:gd name="connsiteY11" fmla="*/ 5033117 h 5033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05806" h="5033117">
                  <a:moveTo>
                    <a:pt x="4536002" y="3240297"/>
                  </a:moveTo>
                  <a:cubicBezTo>
                    <a:pt x="4435402" y="2978110"/>
                    <a:pt x="4596828" y="2763453"/>
                    <a:pt x="4817666" y="2470826"/>
                  </a:cubicBezTo>
                  <a:lnTo>
                    <a:pt x="4890214" y="2373578"/>
                  </a:lnTo>
                  <a:lnTo>
                    <a:pt x="5205806" y="3349264"/>
                  </a:lnTo>
                  <a:lnTo>
                    <a:pt x="4691033" y="3515771"/>
                  </a:lnTo>
                  <a:lnTo>
                    <a:pt x="4687861" y="3507913"/>
                  </a:lnTo>
                  <a:cubicBezTo>
                    <a:pt x="4666668" y="3465634"/>
                    <a:pt x="4640571" y="3421739"/>
                    <a:pt x="4609075" y="3375933"/>
                  </a:cubicBezTo>
                  <a:cubicBezTo>
                    <a:pt x="4576813" y="3329013"/>
                    <a:pt x="4552768" y="3283995"/>
                    <a:pt x="4536002" y="3240297"/>
                  </a:cubicBezTo>
                  <a:close/>
                  <a:moveTo>
                    <a:pt x="0" y="5033117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5033117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495300" dist="88900" dir="8100000" algn="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</p:grpSp>
      <p:sp>
        <p:nvSpPr>
          <p:cNvPr id="45" name="文本占位符 10">
            <a:extLst>
              <a:ext uri="{FF2B5EF4-FFF2-40B4-BE49-F238E27FC236}">
                <a16:creationId xmlns:a16="http://schemas.microsoft.com/office/drawing/2014/main" id="{945ADFA4-06FB-B8D5-21DB-D9203B0ED3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91520" y="533493"/>
            <a:ext cx="6771084" cy="50796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3600" b="1">
                <a:gradFill>
                  <a:gsLst>
                    <a:gs pos="100000">
                      <a:schemeClr val="accent2"/>
                    </a:gs>
                    <a:gs pos="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zh-CN" altLang="en-US" dirty="0"/>
              <a:t>幼儿心理健康问题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B13CD1D-A7A0-0680-0778-19076BAC2168}"/>
              </a:ext>
            </a:extLst>
          </p:cNvPr>
          <p:cNvGrpSpPr/>
          <p:nvPr userDrawn="1"/>
        </p:nvGrpSpPr>
        <p:grpSpPr>
          <a:xfrm>
            <a:off x="10493382" y="6005972"/>
            <a:ext cx="1141768" cy="751986"/>
            <a:chOff x="10475875" y="5861295"/>
            <a:chExt cx="1141768" cy="75198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078FFAD-C2B3-E07C-3A83-2977DB3E0773}"/>
                </a:ext>
              </a:extLst>
            </p:cNvPr>
            <p:cNvGrpSpPr/>
            <p:nvPr/>
          </p:nvGrpSpPr>
          <p:grpSpPr>
            <a:xfrm>
              <a:off x="11047309" y="5861295"/>
              <a:ext cx="570334" cy="751986"/>
              <a:chOff x="7312440" y="1028378"/>
              <a:chExt cx="755986" cy="996769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DF379AB-D7FB-A787-4525-2D21CF8E5F9E}"/>
                  </a:ext>
                </a:extLst>
              </p:cNvPr>
              <p:cNvSpPr/>
              <p:nvPr/>
            </p:nvSpPr>
            <p:spPr>
              <a:xfrm rot="4775087">
                <a:off x="7192048" y="1148770"/>
                <a:ext cx="996769" cy="755986"/>
              </a:xfrm>
              <a:custGeom>
                <a:avLst/>
                <a:gdLst>
                  <a:gd name="connsiteX0" fmla="*/ 4460 w 996769"/>
                  <a:gd name="connsiteY0" fmla="*/ 177729 h 755986"/>
                  <a:gd name="connsiteX1" fmla="*/ 24408 w 996769"/>
                  <a:gd name="connsiteY1" fmla="*/ 134455 h 755986"/>
                  <a:gd name="connsiteX2" fmla="*/ 300507 w 996769"/>
                  <a:gd name="connsiteY2" fmla="*/ 97317 h 755986"/>
                  <a:gd name="connsiteX3" fmla="*/ 345779 w 996769"/>
                  <a:gd name="connsiteY3" fmla="*/ 114331 h 755986"/>
                  <a:gd name="connsiteX4" fmla="*/ 360731 w 996769"/>
                  <a:gd name="connsiteY4" fmla="*/ 54199 h 755986"/>
                  <a:gd name="connsiteX5" fmla="*/ 408683 w 996769"/>
                  <a:gd name="connsiteY5" fmla="*/ 6753 h 755986"/>
                  <a:gd name="connsiteX6" fmla="*/ 652906 w 996769"/>
                  <a:gd name="connsiteY6" fmla="*/ 178478 h 755986"/>
                  <a:gd name="connsiteX7" fmla="*/ 663244 w 996769"/>
                  <a:gd name="connsiteY7" fmla="*/ 199751 h 755986"/>
                  <a:gd name="connsiteX8" fmla="*/ 666013 w 996769"/>
                  <a:gd name="connsiteY8" fmla="*/ 195902 h 755986"/>
                  <a:gd name="connsiteX9" fmla="*/ 745951 w 996769"/>
                  <a:gd name="connsiteY9" fmla="*/ 154763 h 755986"/>
                  <a:gd name="connsiteX10" fmla="*/ 888925 w 996769"/>
                  <a:gd name="connsiteY10" fmla="*/ 395643 h 755986"/>
                  <a:gd name="connsiteX11" fmla="*/ 882070 w 996769"/>
                  <a:gd name="connsiteY11" fmla="*/ 452846 h 755986"/>
                  <a:gd name="connsiteX12" fmla="*/ 941754 w 996769"/>
                  <a:gd name="connsiteY12" fmla="*/ 455600 h 755986"/>
                  <a:gd name="connsiteX13" fmla="*/ 987030 w 996769"/>
                  <a:gd name="connsiteY13" fmla="*/ 491076 h 755986"/>
                  <a:gd name="connsiteX14" fmla="*/ 863466 w 996769"/>
                  <a:gd name="connsiteY14" fmla="*/ 723914 h 755986"/>
                  <a:gd name="connsiteX15" fmla="*/ 554618 w 996769"/>
                  <a:gd name="connsiteY15" fmla="*/ 724874 h 755986"/>
                  <a:gd name="connsiteX16" fmla="*/ 553464 w 996769"/>
                  <a:gd name="connsiteY16" fmla="*/ 724340 h 755986"/>
                  <a:gd name="connsiteX17" fmla="*/ 488172 w 996769"/>
                  <a:gd name="connsiteY17" fmla="*/ 708929 h 755986"/>
                  <a:gd name="connsiteX18" fmla="*/ 258066 w 996769"/>
                  <a:gd name="connsiteY18" fmla="*/ 590760 h 755986"/>
                  <a:gd name="connsiteX19" fmla="*/ 4460 w 996769"/>
                  <a:gd name="connsiteY19" fmla="*/ 177729 h 7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96769" h="755986">
                    <a:moveTo>
                      <a:pt x="4460" y="177729"/>
                    </a:moveTo>
                    <a:cubicBezTo>
                      <a:pt x="8403" y="161936"/>
                      <a:pt x="15000" y="147409"/>
                      <a:pt x="24408" y="134455"/>
                    </a:cubicBezTo>
                    <a:cubicBezTo>
                      <a:pt x="71446" y="69687"/>
                      <a:pt x="177615" y="59571"/>
                      <a:pt x="300507" y="97317"/>
                    </a:cubicBezTo>
                    <a:lnTo>
                      <a:pt x="345779" y="114331"/>
                    </a:lnTo>
                    <a:lnTo>
                      <a:pt x="360731" y="54199"/>
                    </a:lnTo>
                    <a:cubicBezTo>
                      <a:pt x="372190" y="31887"/>
                      <a:pt x="388217" y="15437"/>
                      <a:pt x="408683" y="6753"/>
                    </a:cubicBezTo>
                    <a:cubicBezTo>
                      <a:pt x="480314" y="-23640"/>
                      <a:pt x="582582" y="51175"/>
                      <a:pt x="652906" y="178478"/>
                    </a:cubicBezTo>
                    <a:lnTo>
                      <a:pt x="663244" y="199751"/>
                    </a:lnTo>
                    <a:lnTo>
                      <a:pt x="666013" y="195902"/>
                    </a:lnTo>
                    <a:cubicBezTo>
                      <a:pt x="688832" y="169929"/>
                      <a:pt x="716340" y="154763"/>
                      <a:pt x="745951" y="154763"/>
                    </a:cubicBezTo>
                    <a:cubicBezTo>
                      <a:pt x="824913" y="154763"/>
                      <a:pt x="888925" y="262609"/>
                      <a:pt x="888925" y="395643"/>
                    </a:cubicBezTo>
                    <a:lnTo>
                      <a:pt x="882070" y="452846"/>
                    </a:lnTo>
                    <a:lnTo>
                      <a:pt x="941754" y="455600"/>
                    </a:lnTo>
                    <a:cubicBezTo>
                      <a:pt x="962855" y="461430"/>
                      <a:pt x="979068" y="472598"/>
                      <a:pt x="987030" y="491076"/>
                    </a:cubicBezTo>
                    <a:cubicBezTo>
                      <a:pt x="1018876" y="564989"/>
                      <a:pt x="971318" y="653561"/>
                      <a:pt x="863466" y="723914"/>
                    </a:cubicBezTo>
                    <a:cubicBezTo>
                      <a:pt x="782577" y="776680"/>
                      <a:pt x="634400" y="755116"/>
                      <a:pt x="554618" y="724874"/>
                    </a:cubicBezTo>
                    <a:lnTo>
                      <a:pt x="553464" y="724340"/>
                    </a:lnTo>
                    <a:lnTo>
                      <a:pt x="488172" y="708929"/>
                    </a:lnTo>
                    <a:cubicBezTo>
                      <a:pt x="414437" y="686281"/>
                      <a:pt x="334682" y="646403"/>
                      <a:pt x="258066" y="590760"/>
                    </a:cubicBezTo>
                    <a:cubicBezTo>
                      <a:pt x="79297" y="460926"/>
                      <a:pt x="-23143" y="288284"/>
                      <a:pt x="4460" y="17772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697C61BC-CB9E-552C-3F0D-68E9B2A3E68B}"/>
                  </a:ext>
                </a:extLst>
              </p:cNvPr>
              <p:cNvSpPr/>
              <p:nvPr/>
            </p:nvSpPr>
            <p:spPr>
              <a:xfrm rot="3872611">
                <a:off x="7429582" y="1313775"/>
                <a:ext cx="457930" cy="489555"/>
              </a:xfrm>
              <a:custGeom>
                <a:avLst/>
                <a:gdLst>
                  <a:gd name="connsiteX0" fmla="*/ 3758 w 457930"/>
                  <a:gd name="connsiteY0" fmla="*/ 35806 h 574051"/>
                  <a:gd name="connsiteX1" fmla="*/ 15290 w 457930"/>
                  <a:gd name="connsiteY1" fmla="*/ 20037 h 574051"/>
                  <a:gd name="connsiteX2" fmla="*/ 120370 w 457930"/>
                  <a:gd name="connsiteY2" fmla="*/ 56643 h 574051"/>
                  <a:gd name="connsiteX3" fmla="*/ 151573 w 457930"/>
                  <a:gd name="connsiteY3" fmla="*/ 86308 h 574051"/>
                  <a:gd name="connsiteX4" fmla="*/ 153885 w 457930"/>
                  <a:gd name="connsiteY4" fmla="*/ 76456 h 574051"/>
                  <a:gd name="connsiteX5" fmla="*/ 218139 w 457930"/>
                  <a:gd name="connsiteY5" fmla="*/ 0 h 574051"/>
                  <a:gd name="connsiteX6" fmla="*/ 301867 w 457930"/>
                  <a:gd name="connsiteY6" fmla="*/ 159431 h 574051"/>
                  <a:gd name="connsiteX7" fmla="*/ 305756 w 457930"/>
                  <a:gd name="connsiteY7" fmla="*/ 214763 h 574051"/>
                  <a:gd name="connsiteX8" fmla="*/ 335710 w 457930"/>
                  <a:gd name="connsiteY8" fmla="*/ 168499 h 574051"/>
                  <a:gd name="connsiteX9" fmla="*/ 418571 w 457930"/>
                  <a:gd name="connsiteY9" fmla="*/ 123010 h 574051"/>
                  <a:gd name="connsiteX10" fmla="*/ 430031 w 457930"/>
                  <a:gd name="connsiteY10" fmla="*/ 376304 h 574051"/>
                  <a:gd name="connsiteX11" fmla="*/ 394156 w 457930"/>
                  <a:gd name="connsiteY11" fmla="*/ 461472 h 574051"/>
                  <a:gd name="connsiteX12" fmla="*/ 384551 w 457930"/>
                  <a:gd name="connsiteY12" fmla="*/ 476307 h 574051"/>
                  <a:gd name="connsiteX13" fmla="*/ 385469 w 457930"/>
                  <a:gd name="connsiteY13" fmla="*/ 484522 h 574051"/>
                  <a:gd name="connsiteX14" fmla="*/ 370178 w 457930"/>
                  <a:gd name="connsiteY14" fmla="*/ 524910 h 574051"/>
                  <a:gd name="connsiteX15" fmla="*/ 351437 w 457930"/>
                  <a:gd name="connsiteY15" fmla="*/ 530421 h 574051"/>
                  <a:gd name="connsiteX16" fmla="*/ 348886 w 457930"/>
                  <a:gd name="connsiteY16" fmla="*/ 529920 h 574051"/>
                  <a:gd name="connsiteX17" fmla="*/ 330028 w 457930"/>
                  <a:gd name="connsiteY17" fmla="*/ 549889 h 574051"/>
                  <a:gd name="connsiteX18" fmla="*/ 269055 w 457930"/>
                  <a:gd name="connsiteY18" fmla="*/ 572201 h 574051"/>
                  <a:gd name="connsiteX19" fmla="*/ 241369 w 457930"/>
                  <a:gd name="connsiteY19" fmla="*/ 543381 h 574051"/>
                  <a:gd name="connsiteX20" fmla="*/ 235170 w 457930"/>
                  <a:gd name="connsiteY20" fmla="*/ 512201 h 574051"/>
                  <a:gd name="connsiteX21" fmla="*/ 218139 w 457930"/>
                  <a:gd name="connsiteY21" fmla="*/ 522078 h 574051"/>
                  <a:gd name="connsiteX22" fmla="*/ 134411 w 457930"/>
                  <a:gd name="connsiteY22" fmla="*/ 362647 h 574051"/>
                  <a:gd name="connsiteX23" fmla="*/ 133154 w 457930"/>
                  <a:gd name="connsiteY23" fmla="*/ 344757 h 574051"/>
                  <a:gd name="connsiteX24" fmla="*/ 117628 w 457930"/>
                  <a:gd name="connsiteY24" fmla="*/ 325268 h 574051"/>
                  <a:gd name="connsiteX25" fmla="*/ 3758 w 457930"/>
                  <a:gd name="connsiteY25" fmla="*/ 35806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134411 w 457930"/>
                  <a:gd name="connsiteY23" fmla="*/ 362647 h 574051"/>
                  <a:gd name="connsiteX24" fmla="*/ 133154 w 457930"/>
                  <a:gd name="connsiteY24" fmla="*/ 344757 h 574051"/>
                  <a:gd name="connsiteX25" fmla="*/ 209068 w 457930"/>
                  <a:gd name="connsiteY25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134411 w 457930"/>
                  <a:gd name="connsiteY23" fmla="*/ 362647 h 574051"/>
                  <a:gd name="connsiteX24" fmla="*/ 209068 w 457930"/>
                  <a:gd name="connsiteY24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209068 w 457930"/>
                  <a:gd name="connsiteY23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0" fmla="*/ 117628 w 457930"/>
                  <a:gd name="connsiteY0" fmla="*/ 325268 h 549889"/>
                  <a:gd name="connsiteX1" fmla="*/ 3758 w 457930"/>
                  <a:gd name="connsiteY1" fmla="*/ 35806 h 549889"/>
                  <a:gd name="connsiteX2" fmla="*/ 15290 w 457930"/>
                  <a:gd name="connsiteY2" fmla="*/ 20037 h 549889"/>
                  <a:gd name="connsiteX3" fmla="*/ 120370 w 457930"/>
                  <a:gd name="connsiteY3" fmla="*/ 56643 h 549889"/>
                  <a:gd name="connsiteX4" fmla="*/ 151573 w 457930"/>
                  <a:gd name="connsiteY4" fmla="*/ 86308 h 549889"/>
                  <a:gd name="connsiteX5" fmla="*/ 153885 w 457930"/>
                  <a:gd name="connsiteY5" fmla="*/ 76456 h 549889"/>
                  <a:gd name="connsiteX6" fmla="*/ 218139 w 457930"/>
                  <a:gd name="connsiteY6" fmla="*/ 0 h 549889"/>
                  <a:gd name="connsiteX7" fmla="*/ 301867 w 457930"/>
                  <a:gd name="connsiteY7" fmla="*/ 159431 h 549889"/>
                  <a:gd name="connsiteX8" fmla="*/ 305756 w 457930"/>
                  <a:gd name="connsiteY8" fmla="*/ 214763 h 549889"/>
                  <a:gd name="connsiteX9" fmla="*/ 335710 w 457930"/>
                  <a:gd name="connsiteY9" fmla="*/ 168499 h 549889"/>
                  <a:gd name="connsiteX10" fmla="*/ 418571 w 457930"/>
                  <a:gd name="connsiteY10" fmla="*/ 123010 h 549889"/>
                  <a:gd name="connsiteX11" fmla="*/ 430031 w 457930"/>
                  <a:gd name="connsiteY11" fmla="*/ 376304 h 549889"/>
                  <a:gd name="connsiteX12" fmla="*/ 394156 w 457930"/>
                  <a:gd name="connsiteY12" fmla="*/ 461472 h 549889"/>
                  <a:gd name="connsiteX13" fmla="*/ 384551 w 457930"/>
                  <a:gd name="connsiteY13" fmla="*/ 476307 h 549889"/>
                  <a:gd name="connsiteX14" fmla="*/ 385469 w 457930"/>
                  <a:gd name="connsiteY14" fmla="*/ 484522 h 549889"/>
                  <a:gd name="connsiteX15" fmla="*/ 370178 w 457930"/>
                  <a:gd name="connsiteY15" fmla="*/ 524910 h 549889"/>
                  <a:gd name="connsiteX16" fmla="*/ 351437 w 457930"/>
                  <a:gd name="connsiteY16" fmla="*/ 530421 h 549889"/>
                  <a:gd name="connsiteX17" fmla="*/ 348886 w 457930"/>
                  <a:gd name="connsiteY17" fmla="*/ 529920 h 549889"/>
                  <a:gd name="connsiteX18" fmla="*/ 330028 w 457930"/>
                  <a:gd name="connsiteY18" fmla="*/ 549889 h 549889"/>
                  <a:gd name="connsiteX0" fmla="*/ 117628 w 457930"/>
                  <a:gd name="connsiteY0" fmla="*/ 325268 h 530421"/>
                  <a:gd name="connsiteX1" fmla="*/ 3758 w 457930"/>
                  <a:gd name="connsiteY1" fmla="*/ 35806 h 530421"/>
                  <a:gd name="connsiteX2" fmla="*/ 15290 w 457930"/>
                  <a:gd name="connsiteY2" fmla="*/ 20037 h 530421"/>
                  <a:gd name="connsiteX3" fmla="*/ 120370 w 457930"/>
                  <a:gd name="connsiteY3" fmla="*/ 56643 h 530421"/>
                  <a:gd name="connsiteX4" fmla="*/ 151573 w 457930"/>
                  <a:gd name="connsiteY4" fmla="*/ 86308 h 530421"/>
                  <a:gd name="connsiteX5" fmla="*/ 153885 w 457930"/>
                  <a:gd name="connsiteY5" fmla="*/ 76456 h 530421"/>
                  <a:gd name="connsiteX6" fmla="*/ 218139 w 457930"/>
                  <a:gd name="connsiteY6" fmla="*/ 0 h 530421"/>
                  <a:gd name="connsiteX7" fmla="*/ 301867 w 457930"/>
                  <a:gd name="connsiteY7" fmla="*/ 159431 h 530421"/>
                  <a:gd name="connsiteX8" fmla="*/ 305756 w 457930"/>
                  <a:gd name="connsiteY8" fmla="*/ 214763 h 530421"/>
                  <a:gd name="connsiteX9" fmla="*/ 335710 w 457930"/>
                  <a:gd name="connsiteY9" fmla="*/ 168499 h 530421"/>
                  <a:gd name="connsiteX10" fmla="*/ 418571 w 457930"/>
                  <a:gd name="connsiteY10" fmla="*/ 123010 h 530421"/>
                  <a:gd name="connsiteX11" fmla="*/ 430031 w 457930"/>
                  <a:gd name="connsiteY11" fmla="*/ 376304 h 530421"/>
                  <a:gd name="connsiteX12" fmla="*/ 394156 w 457930"/>
                  <a:gd name="connsiteY12" fmla="*/ 461472 h 530421"/>
                  <a:gd name="connsiteX13" fmla="*/ 384551 w 457930"/>
                  <a:gd name="connsiteY13" fmla="*/ 476307 h 530421"/>
                  <a:gd name="connsiteX14" fmla="*/ 385469 w 457930"/>
                  <a:gd name="connsiteY14" fmla="*/ 484522 h 530421"/>
                  <a:gd name="connsiteX15" fmla="*/ 370178 w 457930"/>
                  <a:gd name="connsiteY15" fmla="*/ 524910 h 530421"/>
                  <a:gd name="connsiteX16" fmla="*/ 351437 w 457930"/>
                  <a:gd name="connsiteY16" fmla="*/ 530421 h 530421"/>
                  <a:gd name="connsiteX17" fmla="*/ 348886 w 457930"/>
                  <a:gd name="connsiteY17" fmla="*/ 529920 h 530421"/>
                  <a:gd name="connsiteX0" fmla="*/ 117628 w 457930"/>
                  <a:gd name="connsiteY0" fmla="*/ 325268 h 530421"/>
                  <a:gd name="connsiteX1" fmla="*/ 3758 w 457930"/>
                  <a:gd name="connsiteY1" fmla="*/ 35806 h 530421"/>
                  <a:gd name="connsiteX2" fmla="*/ 15290 w 457930"/>
                  <a:gd name="connsiteY2" fmla="*/ 20037 h 530421"/>
                  <a:gd name="connsiteX3" fmla="*/ 120370 w 457930"/>
                  <a:gd name="connsiteY3" fmla="*/ 56643 h 530421"/>
                  <a:gd name="connsiteX4" fmla="*/ 151573 w 457930"/>
                  <a:gd name="connsiteY4" fmla="*/ 86308 h 530421"/>
                  <a:gd name="connsiteX5" fmla="*/ 153885 w 457930"/>
                  <a:gd name="connsiteY5" fmla="*/ 76456 h 530421"/>
                  <a:gd name="connsiteX6" fmla="*/ 218139 w 457930"/>
                  <a:gd name="connsiteY6" fmla="*/ 0 h 530421"/>
                  <a:gd name="connsiteX7" fmla="*/ 301867 w 457930"/>
                  <a:gd name="connsiteY7" fmla="*/ 159431 h 530421"/>
                  <a:gd name="connsiteX8" fmla="*/ 305756 w 457930"/>
                  <a:gd name="connsiteY8" fmla="*/ 214763 h 530421"/>
                  <a:gd name="connsiteX9" fmla="*/ 335710 w 457930"/>
                  <a:gd name="connsiteY9" fmla="*/ 168499 h 530421"/>
                  <a:gd name="connsiteX10" fmla="*/ 418571 w 457930"/>
                  <a:gd name="connsiteY10" fmla="*/ 123010 h 530421"/>
                  <a:gd name="connsiteX11" fmla="*/ 430031 w 457930"/>
                  <a:gd name="connsiteY11" fmla="*/ 376304 h 530421"/>
                  <a:gd name="connsiteX12" fmla="*/ 394156 w 457930"/>
                  <a:gd name="connsiteY12" fmla="*/ 461472 h 530421"/>
                  <a:gd name="connsiteX13" fmla="*/ 384551 w 457930"/>
                  <a:gd name="connsiteY13" fmla="*/ 476307 h 530421"/>
                  <a:gd name="connsiteX14" fmla="*/ 385469 w 457930"/>
                  <a:gd name="connsiteY14" fmla="*/ 484522 h 530421"/>
                  <a:gd name="connsiteX15" fmla="*/ 370178 w 457930"/>
                  <a:gd name="connsiteY15" fmla="*/ 524910 h 530421"/>
                  <a:gd name="connsiteX16" fmla="*/ 351437 w 457930"/>
                  <a:gd name="connsiteY16" fmla="*/ 530421 h 530421"/>
                  <a:gd name="connsiteX0" fmla="*/ 117628 w 457930"/>
                  <a:gd name="connsiteY0" fmla="*/ 325268 h 524910"/>
                  <a:gd name="connsiteX1" fmla="*/ 3758 w 457930"/>
                  <a:gd name="connsiteY1" fmla="*/ 35806 h 524910"/>
                  <a:gd name="connsiteX2" fmla="*/ 15290 w 457930"/>
                  <a:gd name="connsiteY2" fmla="*/ 20037 h 524910"/>
                  <a:gd name="connsiteX3" fmla="*/ 120370 w 457930"/>
                  <a:gd name="connsiteY3" fmla="*/ 56643 h 524910"/>
                  <a:gd name="connsiteX4" fmla="*/ 151573 w 457930"/>
                  <a:gd name="connsiteY4" fmla="*/ 86308 h 524910"/>
                  <a:gd name="connsiteX5" fmla="*/ 153885 w 457930"/>
                  <a:gd name="connsiteY5" fmla="*/ 76456 h 524910"/>
                  <a:gd name="connsiteX6" fmla="*/ 218139 w 457930"/>
                  <a:gd name="connsiteY6" fmla="*/ 0 h 524910"/>
                  <a:gd name="connsiteX7" fmla="*/ 301867 w 457930"/>
                  <a:gd name="connsiteY7" fmla="*/ 159431 h 524910"/>
                  <a:gd name="connsiteX8" fmla="*/ 305756 w 457930"/>
                  <a:gd name="connsiteY8" fmla="*/ 214763 h 524910"/>
                  <a:gd name="connsiteX9" fmla="*/ 335710 w 457930"/>
                  <a:gd name="connsiteY9" fmla="*/ 168499 h 524910"/>
                  <a:gd name="connsiteX10" fmla="*/ 418571 w 457930"/>
                  <a:gd name="connsiteY10" fmla="*/ 123010 h 524910"/>
                  <a:gd name="connsiteX11" fmla="*/ 430031 w 457930"/>
                  <a:gd name="connsiteY11" fmla="*/ 376304 h 524910"/>
                  <a:gd name="connsiteX12" fmla="*/ 394156 w 457930"/>
                  <a:gd name="connsiteY12" fmla="*/ 461472 h 524910"/>
                  <a:gd name="connsiteX13" fmla="*/ 384551 w 457930"/>
                  <a:gd name="connsiteY13" fmla="*/ 476307 h 524910"/>
                  <a:gd name="connsiteX14" fmla="*/ 385469 w 457930"/>
                  <a:gd name="connsiteY14" fmla="*/ 484522 h 524910"/>
                  <a:gd name="connsiteX15" fmla="*/ 370178 w 457930"/>
                  <a:gd name="connsiteY15" fmla="*/ 524910 h 524910"/>
                  <a:gd name="connsiteX0" fmla="*/ 117628 w 457930"/>
                  <a:gd name="connsiteY0" fmla="*/ 325268 h 484522"/>
                  <a:gd name="connsiteX1" fmla="*/ 3758 w 457930"/>
                  <a:gd name="connsiteY1" fmla="*/ 35806 h 484522"/>
                  <a:gd name="connsiteX2" fmla="*/ 15290 w 457930"/>
                  <a:gd name="connsiteY2" fmla="*/ 20037 h 484522"/>
                  <a:gd name="connsiteX3" fmla="*/ 120370 w 457930"/>
                  <a:gd name="connsiteY3" fmla="*/ 56643 h 484522"/>
                  <a:gd name="connsiteX4" fmla="*/ 151573 w 457930"/>
                  <a:gd name="connsiteY4" fmla="*/ 86308 h 484522"/>
                  <a:gd name="connsiteX5" fmla="*/ 153885 w 457930"/>
                  <a:gd name="connsiteY5" fmla="*/ 76456 h 484522"/>
                  <a:gd name="connsiteX6" fmla="*/ 218139 w 457930"/>
                  <a:gd name="connsiteY6" fmla="*/ 0 h 484522"/>
                  <a:gd name="connsiteX7" fmla="*/ 301867 w 457930"/>
                  <a:gd name="connsiteY7" fmla="*/ 159431 h 484522"/>
                  <a:gd name="connsiteX8" fmla="*/ 305756 w 457930"/>
                  <a:gd name="connsiteY8" fmla="*/ 214763 h 484522"/>
                  <a:gd name="connsiteX9" fmla="*/ 335710 w 457930"/>
                  <a:gd name="connsiteY9" fmla="*/ 168499 h 484522"/>
                  <a:gd name="connsiteX10" fmla="*/ 418571 w 457930"/>
                  <a:gd name="connsiteY10" fmla="*/ 123010 h 484522"/>
                  <a:gd name="connsiteX11" fmla="*/ 430031 w 457930"/>
                  <a:gd name="connsiteY11" fmla="*/ 376304 h 484522"/>
                  <a:gd name="connsiteX12" fmla="*/ 394156 w 457930"/>
                  <a:gd name="connsiteY12" fmla="*/ 461472 h 484522"/>
                  <a:gd name="connsiteX13" fmla="*/ 384551 w 457930"/>
                  <a:gd name="connsiteY13" fmla="*/ 476307 h 484522"/>
                  <a:gd name="connsiteX14" fmla="*/ 385469 w 457930"/>
                  <a:gd name="connsiteY14" fmla="*/ 484522 h 484522"/>
                  <a:gd name="connsiteX0" fmla="*/ 117628 w 457930"/>
                  <a:gd name="connsiteY0" fmla="*/ 325268 h 476307"/>
                  <a:gd name="connsiteX1" fmla="*/ 3758 w 457930"/>
                  <a:gd name="connsiteY1" fmla="*/ 35806 h 476307"/>
                  <a:gd name="connsiteX2" fmla="*/ 15290 w 457930"/>
                  <a:gd name="connsiteY2" fmla="*/ 20037 h 476307"/>
                  <a:gd name="connsiteX3" fmla="*/ 120370 w 457930"/>
                  <a:gd name="connsiteY3" fmla="*/ 56643 h 476307"/>
                  <a:gd name="connsiteX4" fmla="*/ 151573 w 457930"/>
                  <a:gd name="connsiteY4" fmla="*/ 86308 h 476307"/>
                  <a:gd name="connsiteX5" fmla="*/ 153885 w 457930"/>
                  <a:gd name="connsiteY5" fmla="*/ 76456 h 476307"/>
                  <a:gd name="connsiteX6" fmla="*/ 218139 w 457930"/>
                  <a:gd name="connsiteY6" fmla="*/ 0 h 476307"/>
                  <a:gd name="connsiteX7" fmla="*/ 301867 w 457930"/>
                  <a:gd name="connsiteY7" fmla="*/ 159431 h 476307"/>
                  <a:gd name="connsiteX8" fmla="*/ 305756 w 457930"/>
                  <a:gd name="connsiteY8" fmla="*/ 214763 h 476307"/>
                  <a:gd name="connsiteX9" fmla="*/ 335710 w 457930"/>
                  <a:gd name="connsiteY9" fmla="*/ 168499 h 476307"/>
                  <a:gd name="connsiteX10" fmla="*/ 418571 w 457930"/>
                  <a:gd name="connsiteY10" fmla="*/ 123010 h 476307"/>
                  <a:gd name="connsiteX11" fmla="*/ 430031 w 457930"/>
                  <a:gd name="connsiteY11" fmla="*/ 376304 h 476307"/>
                  <a:gd name="connsiteX12" fmla="*/ 394156 w 457930"/>
                  <a:gd name="connsiteY12" fmla="*/ 461472 h 476307"/>
                  <a:gd name="connsiteX13" fmla="*/ 384551 w 457930"/>
                  <a:gd name="connsiteY13" fmla="*/ 476307 h 476307"/>
                  <a:gd name="connsiteX0" fmla="*/ 117628 w 457930"/>
                  <a:gd name="connsiteY0" fmla="*/ 325268 h 461472"/>
                  <a:gd name="connsiteX1" fmla="*/ 3758 w 457930"/>
                  <a:gd name="connsiteY1" fmla="*/ 35806 h 461472"/>
                  <a:gd name="connsiteX2" fmla="*/ 15290 w 457930"/>
                  <a:gd name="connsiteY2" fmla="*/ 20037 h 461472"/>
                  <a:gd name="connsiteX3" fmla="*/ 120370 w 457930"/>
                  <a:gd name="connsiteY3" fmla="*/ 56643 h 461472"/>
                  <a:gd name="connsiteX4" fmla="*/ 151573 w 457930"/>
                  <a:gd name="connsiteY4" fmla="*/ 86308 h 461472"/>
                  <a:gd name="connsiteX5" fmla="*/ 153885 w 457930"/>
                  <a:gd name="connsiteY5" fmla="*/ 76456 h 461472"/>
                  <a:gd name="connsiteX6" fmla="*/ 218139 w 457930"/>
                  <a:gd name="connsiteY6" fmla="*/ 0 h 461472"/>
                  <a:gd name="connsiteX7" fmla="*/ 301867 w 457930"/>
                  <a:gd name="connsiteY7" fmla="*/ 159431 h 461472"/>
                  <a:gd name="connsiteX8" fmla="*/ 305756 w 457930"/>
                  <a:gd name="connsiteY8" fmla="*/ 214763 h 461472"/>
                  <a:gd name="connsiteX9" fmla="*/ 335710 w 457930"/>
                  <a:gd name="connsiteY9" fmla="*/ 168499 h 461472"/>
                  <a:gd name="connsiteX10" fmla="*/ 418571 w 457930"/>
                  <a:gd name="connsiteY10" fmla="*/ 123010 h 461472"/>
                  <a:gd name="connsiteX11" fmla="*/ 430031 w 457930"/>
                  <a:gd name="connsiteY11" fmla="*/ 376304 h 461472"/>
                  <a:gd name="connsiteX12" fmla="*/ 394156 w 457930"/>
                  <a:gd name="connsiteY12" fmla="*/ 461472 h 46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7930" h="461472">
                    <a:moveTo>
                      <a:pt x="117628" y="325268"/>
                    </a:moveTo>
                    <a:cubicBezTo>
                      <a:pt x="31878" y="203278"/>
                      <a:pt x="-13921" y="83402"/>
                      <a:pt x="3758" y="35806"/>
                    </a:cubicBezTo>
                    <a:cubicBezTo>
                      <a:pt x="6284" y="29006"/>
                      <a:pt x="10105" y="23682"/>
                      <a:pt x="15290" y="20037"/>
                    </a:cubicBezTo>
                    <a:cubicBezTo>
                      <a:pt x="36030" y="5459"/>
                      <a:pt x="74667" y="20515"/>
                      <a:pt x="120370" y="56643"/>
                    </a:cubicBezTo>
                    <a:lnTo>
                      <a:pt x="151573" y="86308"/>
                    </a:lnTo>
                    <a:lnTo>
                      <a:pt x="153885" y="76456"/>
                    </a:lnTo>
                    <a:cubicBezTo>
                      <a:pt x="170329" y="29218"/>
                      <a:pt x="193046" y="0"/>
                      <a:pt x="218139" y="0"/>
                    </a:cubicBezTo>
                    <a:cubicBezTo>
                      <a:pt x="255779" y="0"/>
                      <a:pt x="288073" y="65740"/>
                      <a:pt x="301867" y="159431"/>
                    </a:cubicBezTo>
                    <a:lnTo>
                      <a:pt x="305756" y="214763"/>
                    </a:lnTo>
                    <a:lnTo>
                      <a:pt x="335710" y="168499"/>
                    </a:lnTo>
                    <a:cubicBezTo>
                      <a:pt x="364841" y="133049"/>
                      <a:pt x="394763" y="115085"/>
                      <a:pt x="418571" y="123010"/>
                    </a:cubicBezTo>
                    <a:cubicBezTo>
                      <a:pt x="466189" y="138859"/>
                      <a:pt x="471319" y="252263"/>
                      <a:pt x="430031" y="376304"/>
                    </a:cubicBezTo>
                    <a:cubicBezTo>
                      <a:pt x="419709" y="407314"/>
                      <a:pt x="407463" y="436053"/>
                      <a:pt x="394156" y="461472"/>
                    </a:cubicBezTo>
                  </a:path>
                </a:pathLst>
              </a:custGeom>
              <a:noFill/>
              <a:ln>
                <a:gradFill flip="none" rotWithShape="1">
                  <a:gsLst>
                    <a:gs pos="40000">
                      <a:schemeClr val="accent1">
                        <a:lumMod val="75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EAE39842-72CF-0A2F-0D74-951092590C63}"/>
                </a:ext>
              </a:extLst>
            </p:cNvPr>
            <p:cNvGrpSpPr/>
            <p:nvPr/>
          </p:nvGrpSpPr>
          <p:grpSpPr>
            <a:xfrm flipH="1">
              <a:off x="10475875" y="5861295"/>
              <a:ext cx="570334" cy="751986"/>
              <a:chOff x="7312440" y="1028378"/>
              <a:chExt cx="755986" cy="996769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8C0EB75-115C-F79E-671D-20D66C79B37C}"/>
                  </a:ext>
                </a:extLst>
              </p:cNvPr>
              <p:cNvSpPr/>
              <p:nvPr/>
            </p:nvSpPr>
            <p:spPr>
              <a:xfrm rot="4775087">
                <a:off x="7192048" y="1148770"/>
                <a:ext cx="996769" cy="755986"/>
              </a:xfrm>
              <a:custGeom>
                <a:avLst/>
                <a:gdLst>
                  <a:gd name="connsiteX0" fmla="*/ 4460 w 996769"/>
                  <a:gd name="connsiteY0" fmla="*/ 177729 h 755986"/>
                  <a:gd name="connsiteX1" fmla="*/ 24408 w 996769"/>
                  <a:gd name="connsiteY1" fmla="*/ 134455 h 755986"/>
                  <a:gd name="connsiteX2" fmla="*/ 300507 w 996769"/>
                  <a:gd name="connsiteY2" fmla="*/ 97317 h 755986"/>
                  <a:gd name="connsiteX3" fmla="*/ 345779 w 996769"/>
                  <a:gd name="connsiteY3" fmla="*/ 114331 h 755986"/>
                  <a:gd name="connsiteX4" fmla="*/ 360731 w 996769"/>
                  <a:gd name="connsiteY4" fmla="*/ 54199 h 755986"/>
                  <a:gd name="connsiteX5" fmla="*/ 408683 w 996769"/>
                  <a:gd name="connsiteY5" fmla="*/ 6753 h 755986"/>
                  <a:gd name="connsiteX6" fmla="*/ 652906 w 996769"/>
                  <a:gd name="connsiteY6" fmla="*/ 178478 h 755986"/>
                  <a:gd name="connsiteX7" fmla="*/ 663244 w 996769"/>
                  <a:gd name="connsiteY7" fmla="*/ 199751 h 755986"/>
                  <a:gd name="connsiteX8" fmla="*/ 666013 w 996769"/>
                  <a:gd name="connsiteY8" fmla="*/ 195902 h 755986"/>
                  <a:gd name="connsiteX9" fmla="*/ 745951 w 996769"/>
                  <a:gd name="connsiteY9" fmla="*/ 154763 h 755986"/>
                  <a:gd name="connsiteX10" fmla="*/ 888925 w 996769"/>
                  <a:gd name="connsiteY10" fmla="*/ 395643 h 755986"/>
                  <a:gd name="connsiteX11" fmla="*/ 882070 w 996769"/>
                  <a:gd name="connsiteY11" fmla="*/ 452846 h 755986"/>
                  <a:gd name="connsiteX12" fmla="*/ 941754 w 996769"/>
                  <a:gd name="connsiteY12" fmla="*/ 455600 h 755986"/>
                  <a:gd name="connsiteX13" fmla="*/ 987030 w 996769"/>
                  <a:gd name="connsiteY13" fmla="*/ 491076 h 755986"/>
                  <a:gd name="connsiteX14" fmla="*/ 863466 w 996769"/>
                  <a:gd name="connsiteY14" fmla="*/ 723914 h 755986"/>
                  <a:gd name="connsiteX15" fmla="*/ 554618 w 996769"/>
                  <a:gd name="connsiteY15" fmla="*/ 724874 h 755986"/>
                  <a:gd name="connsiteX16" fmla="*/ 553464 w 996769"/>
                  <a:gd name="connsiteY16" fmla="*/ 724340 h 755986"/>
                  <a:gd name="connsiteX17" fmla="*/ 488172 w 996769"/>
                  <a:gd name="connsiteY17" fmla="*/ 708929 h 755986"/>
                  <a:gd name="connsiteX18" fmla="*/ 258066 w 996769"/>
                  <a:gd name="connsiteY18" fmla="*/ 590760 h 755986"/>
                  <a:gd name="connsiteX19" fmla="*/ 4460 w 996769"/>
                  <a:gd name="connsiteY19" fmla="*/ 177729 h 7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96769" h="755986">
                    <a:moveTo>
                      <a:pt x="4460" y="177729"/>
                    </a:moveTo>
                    <a:cubicBezTo>
                      <a:pt x="8403" y="161936"/>
                      <a:pt x="15000" y="147409"/>
                      <a:pt x="24408" y="134455"/>
                    </a:cubicBezTo>
                    <a:cubicBezTo>
                      <a:pt x="71446" y="69687"/>
                      <a:pt x="177615" y="59571"/>
                      <a:pt x="300507" y="97317"/>
                    </a:cubicBezTo>
                    <a:lnTo>
                      <a:pt x="345779" y="114331"/>
                    </a:lnTo>
                    <a:lnTo>
                      <a:pt x="360731" y="54199"/>
                    </a:lnTo>
                    <a:cubicBezTo>
                      <a:pt x="372190" y="31887"/>
                      <a:pt x="388217" y="15437"/>
                      <a:pt x="408683" y="6753"/>
                    </a:cubicBezTo>
                    <a:cubicBezTo>
                      <a:pt x="480314" y="-23640"/>
                      <a:pt x="582582" y="51175"/>
                      <a:pt x="652906" y="178478"/>
                    </a:cubicBezTo>
                    <a:lnTo>
                      <a:pt x="663244" y="199751"/>
                    </a:lnTo>
                    <a:lnTo>
                      <a:pt x="666013" y="195902"/>
                    </a:lnTo>
                    <a:cubicBezTo>
                      <a:pt x="688832" y="169929"/>
                      <a:pt x="716340" y="154763"/>
                      <a:pt x="745951" y="154763"/>
                    </a:cubicBezTo>
                    <a:cubicBezTo>
                      <a:pt x="824913" y="154763"/>
                      <a:pt x="888925" y="262609"/>
                      <a:pt x="888925" y="395643"/>
                    </a:cubicBezTo>
                    <a:lnTo>
                      <a:pt x="882070" y="452846"/>
                    </a:lnTo>
                    <a:lnTo>
                      <a:pt x="941754" y="455600"/>
                    </a:lnTo>
                    <a:cubicBezTo>
                      <a:pt x="962855" y="461430"/>
                      <a:pt x="979068" y="472598"/>
                      <a:pt x="987030" y="491076"/>
                    </a:cubicBezTo>
                    <a:cubicBezTo>
                      <a:pt x="1018876" y="564989"/>
                      <a:pt x="971318" y="653561"/>
                      <a:pt x="863466" y="723914"/>
                    </a:cubicBezTo>
                    <a:cubicBezTo>
                      <a:pt x="782577" y="776680"/>
                      <a:pt x="634400" y="755116"/>
                      <a:pt x="554618" y="724874"/>
                    </a:cubicBezTo>
                    <a:lnTo>
                      <a:pt x="553464" y="724340"/>
                    </a:lnTo>
                    <a:lnTo>
                      <a:pt x="488172" y="708929"/>
                    </a:lnTo>
                    <a:cubicBezTo>
                      <a:pt x="414437" y="686281"/>
                      <a:pt x="334682" y="646403"/>
                      <a:pt x="258066" y="590760"/>
                    </a:cubicBezTo>
                    <a:cubicBezTo>
                      <a:pt x="79297" y="460926"/>
                      <a:pt x="-23143" y="288284"/>
                      <a:pt x="4460" y="17772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FB225B6-4425-CA98-ED86-0625C396D1C5}"/>
                  </a:ext>
                </a:extLst>
              </p:cNvPr>
              <p:cNvSpPr/>
              <p:nvPr/>
            </p:nvSpPr>
            <p:spPr>
              <a:xfrm rot="3872611">
                <a:off x="7429582" y="1313775"/>
                <a:ext cx="457930" cy="489555"/>
              </a:xfrm>
              <a:custGeom>
                <a:avLst/>
                <a:gdLst>
                  <a:gd name="connsiteX0" fmla="*/ 3758 w 457930"/>
                  <a:gd name="connsiteY0" fmla="*/ 35806 h 574051"/>
                  <a:gd name="connsiteX1" fmla="*/ 15290 w 457930"/>
                  <a:gd name="connsiteY1" fmla="*/ 20037 h 574051"/>
                  <a:gd name="connsiteX2" fmla="*/ 120370 w 457930"/>
                  <a:gd name="connsiteY2" fmla="*/ 56643 h 574051"/>
                  <a:gd name="connsiteX3" fmla="*/ 151573 w 457930"/>
                  <a:gd name="connsiteY3" fmla="*/ 86308 h 574051"/>
                  <a:gd name="connsiteX4" fmla="*/ 153885 w 457930"/>
                  <a:gd name="connsiteY4" fmla="*/ 76456 h 574051"/>
                  <a:gd name="connsiteX5" fmla="*/ 218139 w 457930"/>
                  <a:gd name="connsiteY5" fmla="*/ 0 h 574051"/>
                  <a:gd name="connsiteX6" fmla="*/ 301867 w 457930"/>
                  <a:gd name="connsiteY6" fmla="*/ 159431 h 574051"/>
                  <a:gd name="connsiteX7" fmla="*/ 305756 w 457930"/>
                  <a:gd name="connsiteY7" fmla="*/ 214763 h 574051"/>
                  <a:gd name="connsiteX8" fmla="*/ 335710 w 457930"/>
                  <a:gd name="connsiteY8" fmla="*/ 168499 h 574051"/>
                  <a:gd name="connsiteX9" fmla="*/ 418571 w 457930"/>
                  <a:gd name="connsiteY9" fmla="*/ 123010 h 574051"/>
                  <a:gd name="connsiteX10" fmla="*/ 430031 w 457930"/>
                  <a:gd name="connsiteY10" fmla="*/ 376304 h 574051"/>
                  <a:gd name="connsiteX11" fmla="*/ 394156 w 457930"/>
                  <a:gd name="connsiteY11" fmla="*/ 461472 h 574051"/>
                  <a:gd name="connsiteX12" fmla="*/ 384551 w 457930"/>
                  <a:gd name="connsiteY12" fmla="*/ 476307 h 574051"/>
                  <a:gd name="connsiteX13" fmla="*/ 385469 w 457930"/>
                  <a:gd name="connsiteY13" fmla="*/ 484522 h 574051"/>
                  <a:gd name="connsiteX14" fmla="*/ 370178 w 457930"/>
                  <a:gd name="connsiteY14" fmla="*/ 524910 h 574051"/>
                  <a:gd name="connsiteX15" fmla="*/ 351437 w 457930"/>
                  <a:gd name="connsiteY15" fmla="*/ 530421 h 574051"/>
                  <a:gd name="connsiteX16" fmla="*/ 348886 w 457930"/>
                  <a:gd name="connsiteY16" fmla="*/ 529920 h 574051"/>
                  <a:gd name="connsiteX17" fmla="*/ 330028 w 457930"/>
                  <a:gd name="connsiteY17" fmla="*/ 549889 h 574051"/>
                  <a:gd name="connsiteX18" fmla="*/ 269055 w 457930"/>
                  <a:gd name="connsiteY18" fmla="*/ 572201 h 574051"/>
                  <a:gd name="connsiteX19" fmla="*/ 241369 w 457930"/>
                  <a:gd name="connsiteY19" fmla="*/ 543381 h 574051"/>
                  <a:gd name="connsiteX20" fmla="*/ 235170 w 457930"/>
                  <a:gd name="connsiteY20" fmla="*/ 512201 h 574051"/>
                  <a:gd name="connsiteX21" fmla="*/ 218139 w 457930"/>
                  <a:gd name="connsiteY21" fmla="*/ 522078 h 574051"/>
                  <a:gd name="connsiteX22" fmla="*/ 134411 w 457930"/>
                  <a:gd name="connsiteY22" fmla="*/ 362647 h 574051"/>
                  <a:gd name="connsiteX23" fmla="*/ 133154 w 457930"/>
                  <a:gd name="connsiteY23" fmla="*/ 344757 h 574051"/>
                  <a:gd name="connsiteX24" fmla="*/ 117628 w 457930"/>
                  <a:gd name="connsiteY24" fmla="*/ 325268 h 574051"/>
                  <a:gd name="connsiteX25" fmla="*/ 3758 w 457930"/>
                  <a:gd name="connsiteY25" fmla="*/ 35806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134411 w 457930"/>
                  <a:gd name="connsiteY23" fmla="*/ 362647 h 574051"/>
                  <a:gd name="connsiteX24" fmla="*/ 133154 w 457930"/>
                  <a:gd name="connsiteY24" fmla="*/ 344757 h 574051"/>
                  <a:gd name="connsiteX25" fmla="*/ 209068 w 457930"/>
                  <a:gd name="connsiteY25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134411 w 457930"/>
                  <a:gd name="connsiteY23" fmla="*/ 362647 h 574051"/>
                  <a:gd name="connsiteX24" fmla="*/ 209068 w 457930"/>
                  <a:gd name="connsiteY24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209068 w 457930"/>
                  <a:gd name="connsiteY23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0" fmla="*/ 117628 w 457930"/>
                  <a:gd name="connsiteY0" fmla="*/ 325268 h 549889"/>
                  <a:gd name="connsiteX1" fmla="*/ 3758 w 457930"/>
                  <a:gd name="connsiteY1" fmla="*/ 35806 h 549889"/>
                  <a:gd name="connsiteX2" fmla="*/ 15290 w 457930"/>
                  <a:gd name="connsiteY2" fmla="*/ 20037 h 549889"/>
                  <a:gd name="connsiteX3" fmla="*/ 120370 w 457930"/>
                  <a:gd name="connsiteY3" fmla="*/ 56643 h 549889"/>
                  <a:gd name="connsiteX4" fmla="*/ 151573 w 457930"/>
                  <a:gd name="connsiteY4" fmla="*/ 86308 h 549889"/>
                  <a:gd name="connsiteX5" fmla="*/ 153885 w 457930"/>
                  <a:gd name="connsiteY5" fmla="*/ 76456 h 549889"/>
                  <a:gd name="connsiteX6" fmla="*/ 218139 w 457930"/>
                  <a:gd name="connsiteY6" fmla="*/ 0 h 549889"/>
                  <a:gd name="connsiteX7" fmla="*/ 301867 w 457930"/>
                  <a:gd name="connsiteY7" fmla="*/ 159431 h 549889"/>
                  <a:gd name="connsiteX8" fmla="*/ 305756 w 457930"/>
                  <a:gd name="connsiteY8" fmla="*/ 214763 h 549889"/>
                  <a:gd name="connsiteX9" fmla="*/ 335710 w 457930"/>
                  <a:gd name="connsiteY9" fmla="*/ 168499 h 549889"/>
                  <a:gd name="connsiteX10" fmla="*/ 418571 w 457930"/>
                  <a:gd name="connsiteY10" fmla="*/ 123010 h 549889"/>
                  <a:gd name="connsiteX11" fmla="*/ 430031 w 457930"/>
                  <a:gd name="connsiteY11" fmla="*/ 376304 h 549889"/>
                  <a:gd name="connsiteX12" fmla="*/ 394156 w 457930"/>
                  <a:gd name="connsiteY12" fmla="*/ 461472 h 549889"/>
                  <a:gd name="connsiteX13" fmla="*/ 384551 w 457930"/>
                  <a:gd name="connsiteY13" fmla="*/ 476307 h 549889"/>
                  <a:gd name="connsiteX14" fmla="*/ 385469 w 457930"/>
                  <a:gd name="connsiteY14" fmla="*/ 484522 h 549889"/>
                  <a:gd name="connsiteX15" fmla="*/ 370178 w 457930"/>
                  <a:gd name="connsiteY15" fmla="*/ 524910 h 549889"/>
                  <a:gd name="connsiteX16" fmla="*/ 351437 w 457930"/>
                  <a:gd name="connsiteY16" fmla="*/ 530421 h 549889"/>
                  <a:gd name="connsiteX17" fmla="*/ 348886 w 457930"/>
                  <a:gd name="connsiteY17" fmla="*/ 529920 h 549889"/>
                  <a:gd name="connsiteX18" fmla="*/ 330028 w 457930"/>
                  <a:gd name="connsiteY18" fmla="*/ 549889 h 549889"/>
                  <a:gd name="connsiteX0" fmla="*/ 117628 w 457930"/>
                  <a:gd name="connsiteY0" fmla="*/ 325268 h 530421"/>
                  <a:gd name="connsiteX1" fmla="*/ 3758 w 457930"/>
                  <a:gd name="connsiteY1" fmla="*/ 35806 h 530421"/>
                  <a:gd name="connsiteX2" fmla="*/ 15290 w 457930"/>
                  <a:gd name="connsiteY2" fmla="*/ 20037 h 530421"/>
                  <a:gd name="connsiteX3" fmla="*/ 120370 w 457930"/>
                  <a:gd name="connsiteY3" fmla="*/ 56643 h 530421"/>
                  <a:gd name="connsiteX4" fmla="*/ 151573 w 457930"/>
                  <a:gd name="connsiteY4" fmla="*/ 86308 h 530421"/>
                  <a:gd name="connsiteX5" fmla="*/ 153885 w 457930"/>
                  <a:gd name="connsiteY5" fmla="*/ 76456 h 530421"/>
                  <a:gd name="connsiteX6" fmla="*/ 218139 w 457930"/>
                  <a:gd name="connsiteY6" fmla="*/ 0 h 530421"/>
                  <a:gd name="connsiteX7" fmla="*/ 301867 w 457930"/>
                  <a:gd name="connsiteY7" fmla="*/ 159431 h 530421"/>
                  <a:gd name="connsiteX8" fmla="*/ 305756 w 457930"/>
                  <a:gd name="connsiteY8" fmla="*/ 214763 h 530421"/>
                  <a:gd name="connsiteX9" fmla="*/ 335710 w 457930"/>
                  <a:gd name="connsiteY9" fmla="*/ 168499 h 530421"/>
                  <a:gd name="connsiteX10" fmla="*/ 418571 w 457930"/>
                  <a:gd name="connsiteY10" fmla="*/ 123010 h 530421"/>
                  <a:gd name="connsiteX11" fmla="*/ 430031 w 457930"/>
                  <a:gd name="connsiteY11" fmla="*/ 376304 h 530421"/>
                  <a:gd name="connsiteX12" fmla="*/ 394156 w 457930"/>
                  <a:gd name="connsiteY12" fmla="*/ 461472 h 530421"/>
                  <a:gd name="connsiteX13" fmla="*/ 384551 w 457930"/>
                  <a:gd name="connsiteY13" fmla="*/ 476307 h 530421"/>
                  <a:gd name="connsiteX14" fmla="*/ 385469 w 457930"/>
                  <a:gd name="connsiteY14" fmla="*/ 484522 h 530421"/>
                  <a:gd name="connsiteX15" fmla="*/ 370178 w 457930"/>
                  <a:gd name="connsiteY15" fmla="*/ 524910 h 530421"/>
                  <a:gd name="connsiteX16" fmla="*/ 351437 w 457930"/>
                  <a:gd name="connsiteY16" fmla="*/ 530421 h 530421"/>
                  <a:gd name="connsiteX17" fmla="*/ 348886 w 457930"/>
                  <a:gd name="connsiteY17" fmla="*/ 529920 h 530421"/>
                  <a:gd name="connsiteX0" fmla="*/ 117628 w 457930"/>
                  <a:gd name="connsiteY0" fmla="*/ 325268 h 530421"/>
                  <a:gd name="connsiteX1" fmla="*/ 3758 w 457930"/>
                  <a:gd name="connsiteY1" fmla="*/ 35806 h 530421"/>
                  <a:gd name="connsiteX2" fmla="*/ 15290 w 457930"/>
                  <a:gd name="connsiteY2" fmla="*/ 20037 h 530421"/>
                  <a:gd name="connsiteX3" fmla="*/ 120370 w 457930"/>
                  <a:gd name="connsiteY3" fmla="*/ 56643 h 530421"/>
                  <a:gd name="connsiteX4" fmla="*/ 151573 w 457930"/>
                  <a:gd name="connsiteY4" fmla="*/ 86308 h 530421"/>
                  <a:gd name="connsiteX5" fmla="*/ 153885 w 457930"/>
                  <a:gd name="connsiteY5" fmla="*/ 76456 h 530421"/>
                  <a:gd name="connsiteX6" fmla="*/ 218139 w 457930"/>
                  <a:gd name="connsiteY6" fmla="*/ 0 h 530421"/>
                  <a:gd name="connsiteX7" fmla="*/ 301867 w 457930"/>
                  <a:gd name="connsiteY7" fmla="*/ 159431 h 530421"/>
                  <a:gd name="connsiteX8" fmla="*/ 305756 w 457930"/>
                  <a:gd name="connsiteY8" fmla="*/ 214763 h 530421"/>
                  <a:gd name="connsiteX9" fmla="*/ 335710 w 457930"/>
                  <a:gd name="connsiteY9" fmla="*/ 168499 h 530421"/>
                  <a:gd name="connsiteX10" fmla="*/ 418571 w 457930"/>
                  <a:gd name="connsiteY10" fmla="*/ 123010 h 530421"/>
                  <a:gd name="connsiteX11" fmla="*/ 430031 w 457930"/>
                  <a:gd name="connsiteY11" fmla="*/ 376304 h 530421"/>
                  <a:gd name="connsiteX12" fmla="*/ 394156 w 457930"/>
                  <a:gd name="connsiteY12" fmla="*/ 461472 h 530421"/>
                  <a:gd name="connsiteX13" fmla="*/ 384551 w 457930"/>
                  <a:gd name="connsiteY13" fmla="*/ 476307 h 530421"/>
                  <a:gd name="connsiteX14" fmla="*/ 385469 w 457930"/>
                  <a:gd name="connsiteY14" fmla="*/ 484522 h 530421"/>
                  <a:gd name="connsiteX15" fmla="*/ 370178 w 457930"/>
                  <a:gd name="connsiteY15" fmla="*/ 524910 h 530421"/>
                  <a:gd name="connsiteX16" fmla="*/ 351437 w 457930"/>
                  <a:gd name="connsiteY16" fmla="*/ 530421 h 530421"/>
                  <a:gd name="connsiteX0" fmla="*/ 117628 w 457930"/>
                  <a:gd name="connsiteY0" fmla="*/ 325268 h 524910"/>
                  <a:gd name="connsiteX1" fmla="*/ 3758 w 457930"/>
                  <a:gd name="connsiteY1" fmla="*/ 35806 h 524910"/>
                  <a:gd name="connsiteX2" fmla="*/ 15290 w 457930"/>
                  <a:gd name="connsiteY2" fmla="*/ 20037 h 524910"/>
                  <a:gd name="connsiteX3" fmla="*/ 120370 w 457930"/>
                  <a:gd name="connsiteY3" fmla="*/ 56643 h 524910"/>
                  <a:gd name="connsiteX4" fmla="*/ 151573 w 457930"/>
                  <a:gd name="connsiteY4" fmla="*/ 86308 h 524910"/>
                  <a:gd name="connsiteX5" fmla="*/ 153885 w 457930"/>
                  <a:gd name="connsiteY5" fmla="*/ 76456 h 524910"/>
                  <a:gd name="connsiteX6" fmla="*/ 218139 w 457930"/>
                  <a:gd name="connsiteY6" fmla="*/ 0 h 524910"/>
                  <a:gd name="connsiteX7" fmla="*/ 301867 w 457930"/>
                  <a:gd name="connsiteY7" fmla="*/ 159431 h 524910"/>
                  <a:gd name="connsiteX8" fmla="*/ 305756 w 457930"/>
                  <a:gd name="connsiteY8" fmla="*/ 214763 h 524910"/>
                  <a:gd name="connsiteX9" fmla="*/ 335710 w 457930"/>
                  <a:gd name="connsiteY9" fmla="*/ 168499 h 524910"/>
                  <a:gd name="connsiteX10" fmla="*/ 418571 w 457930"/>
                  <a:gd name="connsiteY10" fmla="*/ 123010 h 524910"/>
                  <a:gd name="connsiteX11" fmla="*/ 430031 w 457930"/>
                  <a:gd name="connsiteY11" fmla="*/ 376304 h 524910"/>
                  <a:gd name="connsiteX12" fmla="*/ 394156 w 457930"/>
                  <a:gd name="connsiteY12" fmla="*/ 461472 h 524910"/>
                  <a:gd name="connsiteX13" fmla="*/ 384551 w 457930"/>
                  <a:gd name="connsiteY13" fmla="*/ 476307 h 524910"/>
                  <a:gd name="connsiteX14" fmla="*/ 385469 w 457930"/>
                  <a:gd name="connsiteY14" fmla="*/ 484522 h 524910"/>
                  <a:gd name="connsiteX15" fmla="*/ 370178 w 457930"/>
                  <a:gd name="connsiteY15" fmla="*/ 524910 h 524910"/>
                  <a:gd name="connsiteX0" fmla="*/ 117628 w 457930"/>
                  <a:gd name="connsiteY0" fmla="*/ 325268 h 484522"/>
                  <a:gd name="connsiteX1" fmla="*/ 3758 w 457930"/>
                  <a:gd name="connsiteY1" fmla="*/ 35806 h 484522"/>
                  <a:gd name="connsiteX2" fmla="*/ 15290 w 457930"/>
                  <a:gd name="connsiteY2" fmla="*/ 20037 h 484522"/>
                  <a:gd name="connsiteX3" fmla="*/ 120370 w 457930"/>
                  <a:gd name="connsiteY3" fmla="*/ 56643 h 484522"/>
                  <a:gd name="connsiteX4" fmla="*/ 151573 w 457930"/>
                  <a:gd name="connsiteY4" fmla="*/ 86308 h 484522"/>
                  <a:gd name="connsiteX5" fmla="*/ 153885 w 457930"/>
                  <a:gd name="connsiteY5" fmla="*/ 76456 h 484522"/>
                  <a:gd name="connsiteX6" fmla="*/ 218139 w 457930"/>
                  <a:gd name="connsiteY6" fmla="*/ 0 h 484522"/>
                  <a:gd name="connsiteX7" fmla="*/ 301867 w 457930"/>
                  <a:gd name="connsiteY7" fmla="*/ 159431 h 484522"/>
                  <a:gd name="connsiteX8" fmla="*/ 305756 w 457930"/>
                  <a:gd name="connsiteY8" fmla="*/ 214763 h 484522"/>
                  <a:gd name="connsiteX9" fmla="*/ 335710 w 457930"/>
                  <a:gd name="connsiteY9" fmla="*/ 168499 h 484522"/>
                  <a:gd name="connsiteX10" fmla="*/ 418571 w 457930"/>
                  <a:gd name="connsiteY10" fmla="*/ 123010 h 484522"/>
                  <a:gd name="connsiteX11" fmla="*/ 430031 w 457930"/>
                  <a:gd name="connsiteY11" fmla="*/ 376304 h 484522"/>
                  <a:gd name="connsiteX12" fmla="*/ 394156 w 457930"/>
                  <a:gd name="connsiteY12" fmla="*/ 461472 h 484522"/>
                  <a:gd name="connsiteX13" fmla="*/ 384551 w 457930"/>
                  <a:gd name="connsiteY13" fmla="*/ 476307 h 484522"/>
                  <a:gd name="connsiteX14" fmla="*/ 385469 w 457930"/>
                  <a:gd name="connsiteY14" fmla="*/ 484522 h 484522"/>
                  <a:gd name="connsiteX0" fmla="*/ 117628 w 457930"/>
                  <a:gd name="connsiteY0" fmla="*/ 325268 h 476307"/>
                  <a:gd name="connsiteX1" fmla="*/ 3758 w 457930"/>
                  <a:gd name="connsiteY1" fmla="*/ 35806 h 476307"/>
                  <a:gd name="connsiteX2" fmla="*/ 15290 w 457930"/>
                  <a:gd name="connsiteY2" fmla="*/ 20037 h 476307"/>
                  <a:gd name="connsiteX3" fmla="*/ 120370 w 457930"/>
                  <a:gd name="connsiteY3" fmla="*/ 56643 h 476307"/>
                  <a:gd name="connsiteX4" fmla="*/ 151573 w 457930"/>
                  <a:gd name="connsiteY4" fmla="*/ 86308 h 476307"/>
                  <a:gd name="connsiteX5" fmla="*/ 153885 w 457930"/>
                  <a:gd name="connsiteY5" fmla="*/ 76456 h 476307"/>
                  <a:gd name="connsiteX6" fmla="*/ 218139 w 457930"/>
                  <a:gd name="connsiteY6" fmla="*/ 0 h 476307"/>
                  <a:gd name="connsiteX7" fmla="*/ 301867 w 457930"/>
                  <a:gd name="connsiteY7" fmla="*/ 159431 h 476307"/>
                  <a:gd name="connsiteX8" fmla="*/ 305756 w 457930"/>
                  <a:gd name="connsiteY8" fmla="*/ 214763 h 476307"/>
                  <a:gd name="connsiteX9" fmla="*/ 335710 w 457930"/>
                  <a:gd name="connsiteY9" fmla="*/ 168499 h 476307"/>
                  <a:gd name="connsiteX10" fmla="*/ 418571 w 457930"/>
                  <a:gd name="connsiteY10" fmla="*/ 123010 h 476307"/>
                  <a:gd name="connsiteX11" fmla="*/ 430031 w 457930"/>
                  <a:gd name="connsiteY11" fmla="*/ 376304 h 476307"/>
                  <a:gd name="connsiteX12" fmla="*/ 394156 w 457930"/>
                  <a:gd name="connsiteY12" fmla="*/ 461472 h 476307"/>
                  <a:gd name="connsiteX13" fmla="*/ 384551 w 457930"/>
                  <a:gd name="connsiteY13" fmla="*/ 476307 h 476307"/>
                  <a:gd name="connsiteX0" fmla="*/ 117628 w 457930"/>
                  <a:gd name="connsiteY0" fmla="*/ 325268 h 461472"/>
                  <a:gd name="connsiteX1" fmla="*/ 3758 w 457930"/>
                  <a:gd name="connsiteY1" fmla="*/ 35806 h 461472"/>
                  <a:gd name="connsiteX2" fmla="*/ 15290 w 457930"/>
                  <a:gd name="connsiteY2" fmla="*/ 20037 h 461472"/>
                  <a:gd name="connsiteX3" fmla="*/ 120370 w 457930"/>
                  <a:gd name="connsiteY3" fmla="*/ 56643 h 461472"/>
                  <a:gd name="connsiteX4" fmla="*/ 151573 w 457930"/>
                  <a:gd name="connsiteY4" fmla="*/ 86308 h 461472"/>
                  <a:gd name="connsiteX5" fmla="*/ 153885 w 457930"/>
                  <a:gd name="connsiteY5" fmla="*/ 76456 h 461472"/>
                  <a:gd name="connsiteX6" fmla="*/ 218139 w 457930"/>
                  <a:gd name="connsiteY6" fmla="*/ 0 h 461472"/>
                  <a:gd name="connsiteX7" fmla="*/ 301867 w 457930"/>
                  <a:gd name="connsiteY7" fmla="*/ 159431 h 461472"/>
                  <a:gd name="connsiteX8" fmla="*/ 305756 w 457930"/>
                  <a:gd name="connsiteY8" fmla="*/ 214763 h 461472"/>
                  <a:gd name="connsiteX9" fmla="*/ 335710 w 457930"/>
                  <a:gd name="connsiteY9" fmla="*/ 168499 h 461472"/>
                  <a:gd name="connsiteX10" fmla="*/ 418571 w 457930"/>
                  <a:gd name="connsiteY10" fmla="*/ 123010 h 461472"/>
                  <a:gd name="connsiteX11" fmla="*/ 430031 w 457930"/>
                  <a:gd name="connsiteY11" fmla="*/ 376304 h 461472"/>
                  <a:gd name="connsiteX12" fmla="*/ 394156 w 457930"/>
                  <a:gd name="connsiteY12" fmla="*/ 461472 h 46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7930" h="461472">
                    <a:moveTo>
                      <a:pt x="117628" y="325268"/>
                    </a:moveTo>
                    <a:cubicBezTo>
                      <a:pt x="31878" y="203278"/>
                      <a:pt x="-13921" y="83402"/>
                      <a:pt x="3758" y="35806"/>
                    </a:cubicBezTo>
                    <a:cubicBezTo>
                      <a:pt x="6284" y="29006"/>
                      <a:pt x="10105" y="23682"/>
                      <a:pt x="15290" y="20037"/>
                    </a:cubicBezTo>
                    <a:cubicBezTo>
                      <a:pt x="36030" y="5459"/>
                      <a:pt x="74667" y="20515"/>
                      <a:pt x="120370" y="56643"/>
                    </a:cubicBezTo>
                    <a:lnTo>
                      <a:pt x="151573" y="86308"/>
                    </a:lnTo>
                    <a:lnTo>
                      <a:pt x="153885" y="76456"/>
                    </a:lnTo>
                    <a:cubicBezTo>
                      <a:pt x="170329" y="29218"/>
                      <a:pt x="193046" y="0"/>
                      <a:pt x="218139" y="0"/>
                    </a:cubicBezTo>
                    <a:cubicBezTo>
                      <a:pt x="255779" y="0"/>
                      <a:pt x="288073" y="65740"/>
                      <a:pt x="301867" y="159431"/>
                    </a:cubicBezTo>
                    <a:lnTo>
                      <a:pt x="305756" y="214763"/>
                    </a:lnTo>
                    <a:lnTo>
                      <a:pt x="335710" y="168499"/>
                    </a:lnTo>
                    <a:cubicBezTo>
                      <a:pt x="364841" y="133049"/>
                      <a:pt x="394763" y="115085"/>
                      <a:pt x="418571" y="123010"/>
                    </a:cubicBezTo>
                    <a:cubicBezTo>
                      <a:pt x="466189" y="138859"/>
                      <a:pt x="471319" y="252263"/>
                      <a:pt x="430031" y="376304"/>
                    </a:cubicBezTo>
                    <a:cubicBezTo>
                      <a:pt x="419709" y="407314"/>
                      <a:pt x="407463" y="436053"/>
                      <a:pt x="394156" y="461472"/>
                    </a:cubicBezTo>
                  </a:path>
                </a:pathLst>
              </a:custGeom>
              <a:noFill/>
              <a:ln>
                <a:gradFill flip="none" rotWithShape="1">
                  <a:gsLst>
                    <a:gs pos="40000">
                      <a:schemeClr val="accent1">
                        <a:lumMod val="75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5A3C2E8-1C93-3EA8-B53F-AC67EF014953}"/>
              </a:ext>
            </a:extLst>
          </p:cNvPr>
          <p:cNvGrpSpPr/>
          <p:nvPr userDrawn="1"/>
        </p:nvGrpSpPr>
        <p:grpSpPr>
          <a:xfrm>
            <a:off x="339485" y="466336"/>
            <a:ext cx="827974" cy="545316"/>
            <a:chOff x="10475875" y="5861295"/>
            <a:chExt cx="1141768" cy="751986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184CC28-F0C5-1353-A1DD-EF15B4D1D95D}"/>
                </a:ext>
              </a:extLst>
            </p:cNvPr>
            <p:cNvGrpSpPr/>
            <p:nvPr/>
          </p:nvGrpSpPr>
          <p:grpSpPr>
            <a:xfrm>
              <a:off x="11047309" y="5861295"/>
              <a:ext cx="570334" cy="751986"/>
              <a:chOff x="7312440" y="1028378"/>
              <a:chExt cx="755986" cy="996769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CAEE1415-79D8-CA2A-D542-E1E78CEE25C2}"/>
                  </a:ext>
                </a:extLst>
              </p:cNvPr>
              <p:cNvSpPr/>
              <p:nvPr/>
            </p:nvSpPr>
            <p:spPr>
              <a:xfrm rot="4775087">
                <a:off x="7192048" y="1148770"/>
                <a:ext cx="996769" cy="755986"/>
              </a:xfrm>
              <a:custGeom>
                <a:avLst/>
                <a:gdLst>
                  <a:gd name="connsiteX0" fmla="*/ 4460 w 996769"/>
                  <a:gd name="connsiteY0" fmla="*/ 177729 h 755986"/>
                  <a:gd name="connsiteX1" fmla="*/ 24408 w 996769"/>
                  <a:gd name="connsiteY1" fmla="*/ 134455 h 755986"/>
                  <a:gd name="connsiteX2" fmla="*/ 300507 w 996769"/>
                  <a:gd name="connsiteY2" fmla="*/ 97317 h 755986"/>
                  <a:gd name="connsiteX3" fmla="*/ 345779 w 996769"/>
                  <a:gd name="connsiteY3" fmla="*/ 114331 h 755986"/>
                  <a:gd name="connsiteX4" fmla="*/ 360731 w 996769"/>
                  <a:gd name="connsiteY4" fmla="*/ 54199 h 755986"/>
                  <a:gd name="connsiteX5" fmla="*/ 408683 w 996769"/>
                  <a:gd name="connsiteY5" fmla="*/ 6753 h 755986"/>
                  <a:gd name="connsiteX6" fmla="*/ 652906 w 996769"/>
                  <a:gd name="connsiteY6" fmla="*/ 178478 h 755986"/>
                  <a:gd name="connsiteX7" fmla="*/ 663244 w 996769"/>
                  <a:gd name="connsiteY7" fmla="*/ 199751 h 755986"/>
                  <a:gd name="connsiteX8" fmla="*/ 666013 w 996769"/>
                  <a:gd name="connsiteY8" fmla="*/ 195902 h 755986"/>
                  <a:gd name="connsiteX9" fmla="*/ 745951 w 996769"/>
                  <a:gd name="connsiteY9" fmla="*/ 154763 h 755986"/>
                  <a:gd name="connsiteX10" fmla="*/ 888925 w 996769"/>
                  <a:gd name="connsiteY10" fmla="*/ 395643 h 755986"/>
                  <a:gd name="connsiteX11" fmla="*/ 882070 w 996769"/>
                  <a:gd name="connsiteY11" fmla="*/ 452846 h 755986"/>
                  <a:gd name="connsiteX12" fmla="*/ 941754 w 996769"/>
                  <a:gd name="connsiteY12" fmla="*/ 455600 h 755986"/>
                  <a:gd name="connsiteX13" fmla="*/ 987030 w 996769"/>
                  <a:gd name="connsiteY13" fmla="*/ 491076 h 755986"/>
                  <a:gd name="connsiteX14" fmla="*/ 863466 w 996769"/>
                  <a:gd name="connsiteY14" fmla="*/ 723914 h 755986"/>
                  <a:gd name="connsiteX15" fmla="*/ 554618 w 996769"/>
                  <a:gd name="connsiteY15" fmla="*/ 724874 h 755986"/>
                  <a:gd name="connsiteX16" fmla="*/ 553464 w 996769"/>
                  <a:gd name="connsiteY16" fmla="*/ 724340 h 755986"/>
                  <a:gd name="connsiteX17" fmla="*/ 488172 w 996769"/>
                  <a:gd name="connsiteY17" fmla="*/ 708929 h 755986"/>
                  <a:gd name="connsiteX18" fmla="*/ 258066 w 996769"/>
                  <a:gd name="connsiteY18" fmla="*/ 590760 h 755986"/>
                  <a:gd name="connsiteX19" fmla="*/ 4460 w 996769"/>
                  <a:gd name="connsiteY19" fmla="*/ 177729 h 7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96769" h="755986">
                    <a:moveTo>
                      <a:pt x="4460" y="177729"/>
                    </a:moveTo>
                    <a:cubicBezTo>
                      <a:pt x="8403" y="161936"/>
                      <a:pt x="15000" y="147409"/>
                      <a:pt x="24408" y="134455"/>
                    </a:cubicBezTo>
                    <a:cubicBezTo>
                      <a:pt x="71446" y="69687"/>
                      <a:pt x="177615" y="59571"/>
                      <a:pt x="300507" y="97317"/>
                    </a:cubicBezTo>
                    <a:lnTo>
                      <a:pt x="345779" y="114331"/>
                    </a:lnTo>
                    <a:lnTo>
                      <a:pt x="360731" y="54199"/>
                    </a:lnTo>
                    <a:cubicBezTo>
                      <a:pt x="372190" y="31887"/>
                      <a:pt x="388217" y="15437"/>
                      <a:pt x="408683" y="6753"/>
                    </a:cubicBezTo>
                    <a:cubicBezTo>
                      <a:pt x="480314" y="-23640"/>
                      <a:pt x="582582" y="51175"/>
                      <a:pt x="652906" y="178478"/>
                    </a:cubicBezTo>
                    <a:lnTo>
                      <a:pt x="663244" y="199751"/>
                    </a:lnTo>
                    <a:lnTo>
                      <a:pt x="666013" y="195902"/>
                    </a:lnTo>
                    <a:cubicBezTo>
                      <a:pt x="688832" y="169929"/>
                      <a:pt x="716340" y="154763"/>
                      <a:pt x="745951" y="154763"/>
                    </a:cubicBezTo>
                    <a:cubicBezTo>
                      <a:pt x="824913" y="154763"/>
                      <a:pt x="888925" y="262609"/>
                      <a:pt x="888925" y="395643"/>
                    </a:cubicBezTo>
                    <a:lnTo>
                      <a:pt x="882070" y="452846"/>
                    </a:lnTo>
                    <a:lnTo>
                      <a:pt x="941754" y="455600"/>
                    </a:lnTo>
                    <a:cubicBezTo>
                      <a:pt x="962855" y="461430"/>
                      <a:pt x="979068" y="472598"/>
                      <a:pt x="987030" y="491076"/>
                    </a:cubicBezTo>
                    <a:cubicBezTo>
                      <a:pt x="1018876" y="564989"/>
                      <a:pt x="971318" y="653561"/>
                      <a:pt x="863466" y="723914"/>
                    </a:cubicBezTo>
                    <a:cubicBezTo>
                      <a:pt x="782577" y="776680"/>
                      <a:pt x="634400" y="755116"/>
                      <a:pt x="554618" y="724874"/>
                    </a:cubicBezTo>
                    <a:lnTo>
                      <a:pt x="553464" y="724340"/>
                    </a:lnTo>
                    <a:lnTo>
                      <a:pt x="488172" y="708929"/>
                    </a:lnTo>
                    <a:cubicBezTo>
                      <a:pt x="414437" y="686281"/>
                      <a:pt x="334682" y="646403"/>
                      <a:pt x="258066" y="590760"/>
                    </a:cubicBezTo>
                    <a:cubicBezTo>
                      <a:pt x="79297" y="460926"/>
                      <a:pt x="-23143" y="288284"/>
                      <a:pt x="4460" y="17772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CD3D6075-8134-519C-280A-7DEF3C4BDE7B}"/>
                  </a:ext>
                </a:extLst>
              </p:cNvPr>
              <p:cNvSpPr/>
              <p:nvPr/>
            </p:nvSpPr>
            <p:spPr>
              <a:xfrm rot="3872611">
                <a:off x="7429582" y="1313775"/>
                <a:ext cx="457930" cy="489555"/>
              </a:xfrm>
              <a:custGeom>
                <a:avLst/>
                <a:gdLst>
                  <a:gd name="connsiteX0" fmla="*/ 3758 w 457930"/>
                  <a:gd name="connsiteY0" fmla="*/ 35806 h 574051"/>
                  <a:gd name="connsiteX1" fmla="*/ 15290 w 457930"/>
                  <a:gd name="connsiteY1" fmla="*/ 20037 h 574051"/>
                  <a:gd name="connsiteX2" fmla="*/ 120370 w 457930"/>
                  <a:gd name="connsiteY2" fmla="*/ 56643 h 574051"/>
                  <a:gd name="connsiteX3" fmla="*/ 151573 w 457930"/>
                  <a:gd name="connsiteY3" fmla="*/ 86308 h 574051"/>
                  <a:gd name="connsiteX4" fmla="*/ 153885 w 457930"/>
                  <a:gd name="connsiteY4" fmla="*/ 76456 h 574051"/>
                  <a:gd name="connsiteX5" fmla="*/ 218139 w 457930"/>
                  <a:gd name="connsiteY5" fmla="*/ 0 h 574051"/>
                  <a:gd name="connsiteX6" fmla="*/ 301867 w 457930"/>
                  <a:gd name="connsiteY6" fmla="*/ 159431 h 574051"/>
                  <a:gd name="connsiteX7" fmla="*/ 305756 w 457930"/>
                  <a:gd name="connsiteY7" fmla="*/ 214763 h 574051"/>
                  <a:gd name="connsiteX8" fmla="*/ 335710 w 457930"/>
                  <a:gd name="connsiteY8" fmla="*/ 168499 h 574051"/>
                  <a:gd name="connsiteX9" fmla="*/ 418571 w 457930"/>
                  <a:gd name="connsiteY9" fmla="*/ 123010 h 574051"/>
                  <a:gd name="connsiteX10" fmla="*/ 430031 w 457930"/>
                  <a:gd name="connsiteY10" fmla="*/ 376304 h 574051"/>
                  <a:gd name="connsiteX11" fmla="*/ 394156 w 457930"/>
                  <a:gd name="connsiteY11" fmla="*/ 461472 h 574051"/>
                  <a:gd name="connsiteX12" fmla="*/ 384551 w 457930"/>
                  <a:gd name="connsiteY12" fmla="*/ 476307 h 574051"/>
                  <a:gd name="connsiteX13" fmla="*/ 385469 w 457930"/>
                  <a:gd name="connsiteY13" fmla="*/ 484522 h 574051"/>
                  <a:gd name="connsiteX14" fmla="*/ 370178 w 457930"/>
                  <a:gd name="connsiteY14" fmla="*/ 524910 h 574051"/>
                  <a:gd name="connsiteX15" fmla="*/ 351437 w 457930"/>
                  <a:gd name="connsiteY15" fmla="*/ 530421 h 574051"/>
                  <a:gd name="connsiteX16" fmla="*/ 348886 w 457930"/>
                  <a:gd name="connsiteY16" fmla="*/ 529920 h 574051"/>
                  <a:gd name="connsiteX17" fmla="*/ 330028 w 457930"/>
                  <a:gd name="connsiteY17" fmla="*/ 549889 h 574051"/>
                  <a:gd name="connsiteX18" fmla="*/ 269055 w 457930"/>
                  <a:gd name="connsiteY18" fmla="*/ 572201 h 574051"/>
                  <a:gd name="connsiteX19" fmla="*/ 241369 w 457930"/>
                  <a:gd name="connsiteY19" fmla="*/ 543381 h 574051"/>
                  <a:gd name="connsiteX20" fmla="*/ 235170 w 457930"/>
                  <a:gd name="connsiteY20" fmla="*/ 512201 h 574051"/>
                  <a:gd name="connsiteX21" fmla="*/ 218139 w 457930"/>
                  <a:gd name="connsiteY21" fmla="*/ 522078 h 574051"/>
                  <a:gd name="connsiteX22" fmla="*/ 134411 w 457930"/>
                  <a:gd name="connsiteY22" fmla="*/ 362647 h 574051"/>
                  <a:gd name="connsiteX23" fmla="*/ 133154 w 457930"/>
                  <a:gd name="connsiteY23" fmla="*/ 344757 h 574051"/>
                  <a:gd name="connsiteX24" fmla="*/ 117628 w 457930"/>
                  <a:gd name="connsiteY24" fmla="*/ 325268 h 574051"/>
                  <a:gd name="connsiteX25" fmla="*/ 3758 w 457930"/>
                  <a:gd name="connsiteY25" fmla="*/ 35806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134411 w 457930"/>
                  <a:gd name="connsiteY23" fmla="*/ 362647 h 574051"/>
                  <a:gd name="connsiteX24" fmla="*/ 133154 w 457930"/>
                  <a:gd name="connsiteY24" fmla="*/ 344757 h 574051"/>
                  <a:gd name="connsiteX25" fmla="*/ 209068 w 457930"/>
                  <a:gd name="connsiteY25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134411 w 457930"/>
                  <a:gd name="connsiteY23" fmla="*/ 362647 h 574051"/>
                  <a:gd name="connsiteX24" fmla="*/ 209068 w 457930"/>
                  <a:gd name="connsiteY24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209068 w 457930"/>
                  <a:gd name="connsiteY23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0" fmla="*/ 117628 w 457930"/>
                  <a:gd name="connsiteY0" fmla="*/ 325268 h 549889"/>
                  <a:gd name="connsiteX1" fmla="*/ 3758 w 457930"/>
                  <a:gd name="connsiteY1" fmla="*/ 35806 h 549889"/>
                  <a:gd name="connsiteX2" fmla="*/ 15290 w 457930"/>
                  <a:gd name="connsiteY2" fmla="*/ 20037 h 549889"/>
                  <a:gd name="connsiteX3" fmla="*/ 120370 w 457930"/>
                  <a:gd name="connsiteY3" fmla="*/ 56643 h 549889"/>
                  <a:gd name="connsiteX4" fmla="*/ 151573 w 457930"/>
                  <a:gd name="connsiteY4" fmla="*/ 86308 h 549889"/>
                  <a:gd name="connsiteX5" fmla="*/ 153885 w 457930"/>
                  <a:gd name="connsiteY5" fmla="*/ 76456 h 549889"/>
                  <a:gd name="connsiteX6" fmla="*/ 218139 w 457930"/>
                  <a:gd name="connsiteY6" fmla="*/ 0 h 549889"/>
                  <a:gd name="connsiteX7" fmla="*/ 301867 w 457930"/>
                  <a:gd name="connsiteY7" fmla="*/ 159431 h 549889"/>
                  <a:gd name="connsiteX8" fmla="*/ 305756 w 457930"/>
                  <a:gd name="connsiteY8" fmla="*/ 214763 h 549889"/>
                  <a:gd name="connsiteX9" fmla="*/ 335710 w 457930"/>
                  <a:gd name="connsiteY9" fmla="*/ 168499 h 549889"/>
                  <a:gd name="connsiteX10" fmla="*/ 418571 w 457930"/>
                  <a:gd name="connsiteY10" fmla="*/ 123010 h 549889"/>
                  <a:gd name="connsiteX11" fmla="*/ 430031 w 457930"/>
                  <a:gd name="connsiteY11" fmla="*/ 376304 h 549889"/>
                  <a:gd name="connsiteX12" fmla="*/ 394156 w 457930"/>
                  <a:gd name="connsiteY12" fmla="*/ 461472 h 549889"/>
                  <a:gd name="connsiteX13" fmla="*/ 384551 w 457930"/>
                  <a:gd name="connsiteY13" fmla="*/ 476307 h 549889"/>
                  <a:gd name="connsiteX14" fmla="*/ 385469 w 457930"/>
                  <a:gd name="connsiteY14" fmla="*/ 484522 h 549889"/>
                  <a:gd name="connsiteX15" fmla="*/ 370178 w 457930"/>
                  <a:gd name="connsiteY15" fmla="*/ 524910 h 549889"/>
                  <a:gd name="connsiteX16" fmla="*/ 351437 w 457930"/>
                  <a:gd name="connsiteY16" fmla="*/ 530421 h 549889"/>
                  <a:gd name="connsiteX17" fmla="*/ 348886 w 457930"/>
                  <a:gd name="connsiteY17" fmla="*/ 529920 h 549889"/>
                  <a:gd name="connsiteX18" fmla="*/ 330028 w 457930"/>
                  <a:gd name="connsiteY18" fmla="*/ 549889 h 549889"/>
                  <a:gd name="connsiteX0" fmla="*/ 117628 w 457930"/>
                  <a:gd name="connsiteY0" fmla="*/ 325268 h 530421"/>
                  <a:gd name="connsiteX1" fmla="*/ 3758 w 457930"/>
                  <a:gd name="connsiteY1" fmla="*/ 35806 h 530421"/>
                  <a:gd name="connsiteX2" fmla="*/ 15290 w 457930"/>
                  <a:gd name="connsiteY2" fmla="*/ 20037 h 530421"/>
                  <a:gd name="connsiteX3" fmla="*/ 120370 w 457930"/>
                  <a:gd name="connsiteY3" fmla="*/ 56643 h 530421"/>
                  <a:gd name="connsiteX4" fmla="*/ 151573 w 457930"/>
                  <a:gd name="connsiteY4" fmla="*/ 86308 h 530421"/>
                  <a:gd name="connsiteX5" fmla="*/ 153885 w 457930"/>
                  <a:gd name="connsiteY5" fmla="*/ 76456 h 530421"/>
                  <a:gd name="connsiteX6" fmla="*/ 218139 w 457930"/>
                  <a:gd name="connsiteY6" fmla="*/ 0 h 530421"/>
                  <a:gd name="connsiteX7" fmla="*/ 301867 w 457930"/>
                  <a:gd name="connsiteY7" fmla="*/ 159431 h 530421"/>
                  <a:gd name="connsiteX8" fmla="*/ 305756 w 457930"/>
                  <a:gd name="connsiteY8" fmla="*/ 214763 h 530421"/>
                  <a:gd name="connsiteX9" fmla="*/ 335710 w 457930"/>
                  <a:gd name="connsiteY9" fmla="*/ 168499 h 530421"/>
                  <a:gd name="connsiteX10" fmla="*/ 418571 w 457930"/>
                  <a:gd name="connsiteY10" fmla="*/ 123010 h 530421"/>
                  <a:gd name="connsiteX11" fmla="*/ 430031 w 457930"/>
                  <a:gd name="connsiteY11" fmla="*/ 376304 h 530421"/>
                  <a:gd name="connsiteX12" fmla="*/ 394156 w 457930"/>
                  <a:gd name="connsiteY12" fmla="*/ 461472 h 530421"/>
                  <a:gd name="connsiteX13" fmla="*/ 384551 w 457930"/>
                  <a:gd name="connsiteY13" fmla="*/ 476307 h 530421"/>
                  <a:gd name="connsiteX14" fmla="*/ 385469 w 457930"/>
                  <a:gd name="connsiteY14" fmla="*/ 484522 h 530421"/>
                  <a:gd name="connsiteX15" fmla="*/ 370178 w 457930"/>
                  <a:gd name="connsiteY15" fmla="*/ 524910 h 530421"/>
                  <a:gd name="connsiteX16" fmla="*/ 351437 w 457930"/>
                  <a:gd name="connsiteY16" fmla="*/ 530421 h 530421"/>
                  <a:gd name="connsiteX17" fmla="*/ 348886 w 457930"/>
                  <a:gd name="connsiteY17" fmla="*/ 529920 h 530421"/>
                  <a:gd name="connsiteX0" fmla="*/ 117628 w 457930"/>
                  <a:gd name="connsiteY0" fmla="*/ 325268 h 530421"/>
                  <a:gd name="connsiteX1" fmla="*/ 3758 w 457930"/>
                  <a:gd name="connsiteY1" fmla="*/ 35806 h 530421"/>
                  <a:gd name="connsiteX2" fmla="*/ 15290 w 457930"/>
                  <a:gd name="connsiteY2" fmla="*/ 20037 h 530421"/>
                  <a:gd name="connsiteX3" fmla="*/ 120370 w 457930"/>
                  <a:gd name="connsiteY3" fmla="*/ 56643 h 530421"/>
                  <a:gd name="connsiteX4" fmla="*/ 151573 w 457930"/>
                  <a:gd name="connsiteY4" fmla="*/ 86308 h 530421"/>
                  <a:gd name="connsiteX5" fmla="*/ 153885 w 457930"/>
                  <a:gd name="connsiteY5" fmla="*/ 76456 h 530421"/>
                  <a:gd name="connsiteX6" fmla="*/ 218139 w 457930"/>
                  <a:gd name="connsiteY6" fmla="*/ 0 h 530421"/>
                  <a:gd name="connsiteX7" fmla="*/ 301867 w 457930"/>
                  <a:gd name="connsiteY7" fmla="*/ 159431 h 530421"/>
                  <a:gd name="connsiteX8" fmla="*/ 305756 w 457930"/>
                  <a:gd name="connsiteY8" fmla="*/ 214763 h 530421"/>
                  <a:gd name="connsiteX9" fmla="*/ 335710 w 457930"/>
                  <a:gd name="connsiteY9" fmla="*/ 168499 h 530421"/>
                  <a:gd name="connsiteX10" fmla="*/ 418571 w 457930"/>
                  <a:gd name="connsiteY10" fmla="*/ 123010 h 530421"/>
                  <a:gd name="connsiteX11" fmla="*/ 430031 w 457930"/>
                  <a:gd name="connsiteY11" fmla="*/ 376304 h 530421"/>
                  <a:gd name="connsiteX12" fmla="*/ 394156 w 457930"/>
                  <a:gd name="connsiteY12" fmla="*/ 461472 h 530421"/>
                  <a:gd name="connsiteX13" fmla="*/ 384551 w 457930"/>
                  <a:gd name="connsiteY13" fmla="*/ 476307 h 530421"/>
                  <a:gd name="connsiteX14" fmla="*/ 385469 w 457930"/>
                  <a:gd name="connsiteY14" fmla="*/ 484522 h 530421"/>
                  <a:gd name="connsiteX15" fmla="*/ 370178 w 457930"/>
                  <a:gd name="connsiteY15" fmla="*/ 524910 h 530421"/>
                  <a:gd name="connsiteX16" fmla="*/ 351437 w 457930"/>
                  <a:gd name="connsiteY16" fmla="*/ 530421 h 530421"/>
                  <a:gd name="connsiteX0" fmla="*/ 117628 w 457930"/>
                  <a:gd name="connsiteY0" fmla="*/ 325268 h 524910"/>
                  <a:gd name="connsiteX1" fmla="*/ 3758 w 457930"/>
                  <a:gd name="connsiteY1" fmla="*/ 35806 h 524910"/>
                  <a:gd name="connsiteX2" fmla="*/ 15290 w 457930"/>
                  <a:gd name="connsiteY2" fmla="*/ 20037 h 524910"/>
                  <a:gd name="connsiteX3" fmla="*/ 120370 w 457930"/>
                  <a:gd name="connsiteY3" fmla="*/ 56643 h 524910"/>
                  <a:gd name="connsiteX4" fmla="*/ 151573 w 457930"/>
                  <a:gd name="connsiteY4" fmla="*/ 86308 h 524910"/>
                  <a:gd name="connsiteX5" fmla="*/ 153885 w 457930"/>
                  <a:gd name="connsiteY5" fmla="*/ 76456 h 524910"/>
                  <a:gd name="connsiteX6" fmla="*/ 218139 w 457930"/>
                  <a:gd name="connsiteY6" fmla="*/ 0 h 524910"/>
                  <a:gd name="connsiteX7" fmla="*/ 301867 w 457930"/>
                  <a:gd name="connsiteY7" fmla="*/ 159431 h 524910"/>
                  <a:gd name="connsiteX8" fmla="*/ 305756 w 457930"/>
                  <a:gd name="connsiteY8" fmla="*/ 214763 h 524910"/>
                  <a:gd name="connsiteX9" fmla="*/ 335710 w 457930"/>
                  <a:gd name="connsiteY9" fmla="*/ 168499 h 524910"/>
                  <a:gd name="connsiteX10" fmla="*/ 418571 w 457930"/>
                  <a:gd name="connsiteY10" fmla="*/ 123010 h 524910"/>
                  <a:gd name="connsiteX11" fmla="*/ 430031 w 457930"/>
                  <a:gd name="connsiteY11" fmla="*/ 376304 h 524910"/>
                  <a:gd name="connsiteX12" fmla="*/ 394156 w 457930"/>
                  <a:gd name="connsiteY12" fmla="*/ 461472 h 524910"/>
                  <a:gd name="connsiteX13" fmla="*/ 384551 w 457930"/>
                  <a:gd name="connsiteY13" fmla="*/ 476307 h 524910"/>
                  <a:gd name="connsiteX14" fmla="*/ 385469 w 457930"/>
                  <a:gd name="connsiteY14" fmla="*/ 484522 h 524910"/>
                  <a:gd name="connsiteX15" fmla="*/ 370178 w 457930"/>
                  <a:gd name="connsiteY15" fmla="*/ 524910 h 524910"/>
                  <a:gd name="connsiteX0" fmla="*/ 117628 w 457930"/>
                  <a:gd name="connsiteY0" fmla="*/ 325268 h 484522"/>
                  <a:gd name="connsiteX1" fmla="*/ 3758 w 457930"/>
                  <a:gd name="connsiteY1" fmla="*/ 35806 h 484522"/>
                  <a:gd name="connsiteX2" fmla="*/ 15290 w 457930"/>
                  <a:gd name="connsiteY2" fmla="*/ 20037 h 484522"/>
                  <a:gd name="connsiteX3" fmla="*/ 120370 w 457930"/>
                  <a:gd name="connsiteY3" fmla="*/ 56643 h 484522"/>
                  <a:gd name="connsiteX4" fmla="*/ 151573 w 457930"/>
                  <a:gd name="connsiteY4" fmla="*/ 86308 h 484522"/>
                  <a:gd name="connsiteX5" fmla="*/ 153885 w 457930"/>
                  <a:gd name="connsiteY5" fmla="*/ 76456 h 484522"/>
                  <a:gd name="connsiteX6" fmla="*/ 218139 w 457930"/>
                  <a:gd name="connsiteY6" fmla="*/ 0 h 484522"/>
                  <a:gd name="connsiteX7" fmla="*/ 301867 w 457930"/>
                  <a:gd name="connsiteY7" fmla="*/ 159431 h 484522"/>
                  <a:gd name="connsiteX8" fmla="*/ 305756 w 457930"/>
                  <a:gd name="connsiteY8" fmla="*/ 214763 h 484522"/>
                  <a:gd name="connsiteX9" fmla="*/ 335710 w 457930"/>
                  <a:gd name="connsiteY9" fmla="*/ 168499 h 484522"/>
                  <a:gd name="connsiteX10" fmla="*/ 418571 w 457930"/>
                  <a:gd name="connsiteY10" fmla="*/ 123010 h 484522"/>
                  <a:gd name="connsiteX11" fmla="*/ 430031 w 457930"/>
                  <a:gd name="connsiteY11" fmla="*/ 376304 h 484522"/>
                  <a:gd name="connsiteX12" fmla="*/ 394156 w 457930"/>
                  <a:gd name="connsiteY12" fmla="*/ 461472 h 484522"/>
                  <a:gd name="connsiteX13" fmla="*/ 384551 w 457930"/>
                  <a:gd name="connsiteY13" fmla="*/ 476307 h 484522"/>
                  <a:gd name="connsiteX14" fmla="*/ 385469 w 457930"/>
                  <a:gd name="connsiteY14" fmla="*/ 484522 h 484522"/>
                  <a:gd name="connsiteX0" fmla="*/ 117628 w 457930"/>
                  <a:gd name="connsiteY0" fmla="*/ 325268 h 476307"/>
                  <a:gd name="connsiteX1" fmla="*/ 3758 w 457930"/>
                  <a:gd name="connsiteY1" fmla="*/ 35806 h 476307"/>
                  <a:gd name="connsiteX2" fmla="*/ 15290 w 457930"/>
                  <a:gd name="connsiteY2" fmla="*/ 20037 h 476307"/>
                  <a:gd name="connsiteX3" fmla="*/ 120370 w 457930"/>
                  <a:gd name="connsiteY3" fmla="*/ 56643 h 476307"/>
                  <a:gd name="connsiteX4" fmla="*/ 151573 w 457930"/>
                  <a:gd name="connsiteY4" fmla="*/ 86308 h 476307"/>
                  <a:gd name="connsiteX5" fmla="*/ 153885 w 457930"/>
                  <a:gd name="connsiteY5" fmla="*/ 76456 h 476307"/>
                  <a:gd name="connsiteX6" fmla="*/ 218139 w 457930"/>
                  <a:gd name="connsiteY6" fmla="*/ 0 h 476307"/>
                  <a:gd name="connsiteX7" fmla="*/ 301867 w 457930"/>
                  <a:gd name="connsiteY7" fmla="*/ 159431 h 476307"/>
                  <a:gd name="connsiteX8" fmla="*/ 305756 w 457930"/>
                  <a:gd name="connsiteY8" fmla="*/ 214763 h 476307"/>
                  <a:gd name="connsiteX9" fmla="*/ 335710 w 457930"/>
                  <a:gd name="connsiteY9" fmla="*/ 168499 h 476307"/>
                  <a:gd name="connsiteX10" fmla="*/ 418571 w 457930"/>
                  <a:gd name="connsiteY10" fmla="*/ 123010 h 476307"/>
                  <a:gd name="connsiteX11" fmla="*/ 430031 w 457930"/>
                  <a:gd name="connsiteY11" fmla="*/ 376304 h 476307"/>
                  <a:gd name="connsiteX12" fmla="*/ 394156 w 457930"/>
                  <a:gd name="connsiteY12" fmla="*/ 461472 h 476307"/>
                  <a:gd name="connsiteX13" fmla="*/ 384551 w 457930"/>
                  <a:gd name="connsiteY13" fmla="*/ 476307 h 476307"/>
                  <a:gd name="connsiteX0" fmla="*/ 117628 w 457930"/>
                  <a:gd name="connsiteY0" fmla="*/ 325268 h 461472"/>
                  <a:gd name="connsiteX1" fmla="*/ 3758 w 457930"/>
                  <a:gd name="connsiteY1" fmla="*/ 35806 h 461472"/>
                  <a:gd name="connsiteX2" fmla="*/ 15290 w 457930"/>
                  <a:gd name="connsiteY2" fmla="*/ 20037 h 461472"/>
                  <a:gd name="connsiteX3" fmla="*/ 120370 w 457930"/>
                  <a:gd name="connsiteY3" fmla="*/ 56643 h 461472"/>
                  <a:gd name="connsiteX4" fmla="*/ 151573 w 457930"/>
                  <a:gd name="connsiteY4" fmla="*/ 86308 h 461472"/>
                  <a:gd name="connsiteX5" fmla="*/ 153885 w 457930"/>
                  <a:gd name="connsiteY5" fmla="*/ 76456 h 461472"/>
                  <a:gd name="connsiteX6" fmla="*/ 218139 w 457930"/>
                  <a:gd name="connsiteY6" fmla="*/ 0 h 461472"/>
                  <a:gd name="connsiteX7" fmla="*/ 301867 w 457930"/>
                  <a:gd name="connsiteY7" fmla="*/ 159431 h 461472"/>
                  <a:gd name="connsiteX8" fmla="*/ 305756 w 457930"/>
                  <a:gd name="connsiteY8" fmla="*/ 214763 h 461472"/>
                  <a:gd name="connsiteX9" fmla="*/ 335710 w 457930"/>
                  <a:gd name="connsiteY9" fmla="*/ 168499 h 461472"/>
                  <a:gd name="connsiteX10" fmla="*/ 418571 w 457930"/>
                  <a:gd name="connsiteY10" fmla="*/ 123010 h 461472"/>
                  <a:gd name="connsiteX11" fmla="*/ 430031 w 457930"/>
                  <a:gd name="connsiteY11" fmla="*/ 376304 h 461472"/>
                  <a:gd name="connsiteX12" fmla="*/ 394156 w 457930"/>
                  <a:gd name="connsiteY12" fmla="*/ 461472 h 46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7930" h="461472">
                    <a:moveTo>
                      <a:pt x="117628" y="325268"/>
                    </a:moveTo>
                    <a:cubicBezTo>
                      <a:pt x="31878" y="203278"/>
                      <a:pt x="-13921" y="83402"/>
                      <a:pt x="3758" y="35806"/>
                    </a:cubicBezTo>
                    <a:cubicBezTo>
                      <a:pt x="6284" y="29006"/>
                      <a:pt x="10105" y="23682"/>
                      <a:pt x="15290" y="20037"/>
                    </a:cubicBezTo>
                    <a:cubicBezTo>
                      <a:pt x="36030" y="5459"/>
                      <a:pt x="74667" y="20515"/>
                      <a:pt x="120370" y="56643"/>
                    </a:cubicBezTo>
                    <a:lnTo>
                      <a:pt x="151573" y="86308"/>
                    </a:lnTo>
                    <a:lnTo>
                      <a:pt x="153885" y="76456"/>
                    </a:lnTo>
                    <a:cubicBezTo>
                      <a:pt x="170329" y="29218"/>
                      <a:pt x="193046" y="0"/>
                      <a:pt x="218139" y="0"/>
                    </a:cubicBezTo>
                    <a:cubicBezTo>
                      <a:pt x="255779" y="0"/>
                      <a:pt x="288073" y="65740"/>
                      <a:pt x="301867" y="159431"/>
                    </a:cubicBezTo>
                    <a:lnTo>
                      <a:pt x="305756" y="214763"/>
                    </a:lnTo>
                    <a:lnTo>
                      <a:pt x="335710" y="168499"/>
                    </a:lnTo>
                    <a:cubicBezTo>
                      <a:pt x="364841" y="133049"/>
                      <a:pt x="394763" y="115085"/>
                      <a:pt x="418571" y="123010"/>
                    </a:cubicBezTo>
                    <a:cubicBezTo>
                      <a:pt x="466189" y="138859"/>
                      <a:pt x="471319" y="252263"/>
                      <a:pt x="430031" y="376304"/>
                    </a:cubicBezTo>
                    <a:cubicBezTo>
                      <a:pt x="419709" y="407314"/>
                      <a:pt x="407463" y="436053"/>
                      <a:pt x="394156" y="461472"/>
                    </a:cubicBezTo>
                  </a:path>
                </a:pathLst>
              </a:custGeom>
              <a:noFill/>
              <a:ln>
                <a:gradFill flip="none" rotWithShape="1">
                  <a:gsLst>
                    <a:gs pos="40000">
                      <a:schemeClr val="accent1">
                        <a:lumMod val="75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68FD1BD4-1437-369F-83A7-2AB6A71E086C}"/>
                </a:ext>
              </a:extLst>
            </p:cNvPr>
            <p:cNvGrpSpPr/>
            <p:nvPr/>
          </p:nvGrpSpPr>
          <p:grpSpPr>
            <a:xfrm flipH="1">
              <a:off x="10475875" y="5861295"/>
              <a:ext cx="570334" cy="751986"/>
              <a:chOff x="7312440" y="1028378"/>
              <a:chExt cx="755986" cy="996769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6E1893B4-7FE9-720F-F556-24827C17119B}"/>
                  </a:ext>
                </a:extLst>
              </p:cNvPr>
              <p:cNvSpPr/>
              <p:nvPr/>
            </p:nvSpPr>
            <p:spPr>
              <a:xfrm rot="4775087">
                <a:off x="7192048" y="1148770"/>
                <a:ext cx="996769" cy="755986"/>
              </a:xfrm>
              <a:custGeom>
                <a:avLst/>
                <a:gdLst>
                  <a:gd name="connsiteX0" fmla="*/ 4460 w 996769"/>
                  <a:gd name="connsiteY0" fmla="*/ 177729 h 755986"/>
                  <a:gd name="connsiteX1" fmla="*/ 24408 w 996769"/>
                  <a:gd name="connsiteY1" fmla="*/ 134455 h 755986"/>
                  <a:gd name="connsiteX2" fmla="*/ 300507 w 996769"/>
                  <a:gd name="connsiteY2" fmla="*/ 97317 h 755986"/>
                  <a:gd name="connsiteX3" fmla="*/ 345779 w 996769"/>
                  <a:gd name="connsiteY3" fmla="*/ 114331 h 755986"/>
                  <a:gd name="connsiteX4" fmla="*/ 360731 w 996769"/>
                  <a:gd name="connsiteY4" fmla="*/ 54199 h 755986"/>
                  <a:gd name="connsiteX5" fmla="*/ 408683 w 996769"/>
                  <a:gd name="connsiteY5" fmla="*/ 6753 h 755986"/>
                  <a:gd name="connsiteX6" fmla="*/ 652906 w 996769"/>
                  <a:gd name="connsiteY6" fmla="*/ 178478 h 755986"/>
                  <a:gd name="connsiteX7" fmla="*/ 663244 w 996769"/>
                  <a:gd name="connsiteY7" fmla="*/ 199751 h 755986"/>
                  <a:gd name="connsiteX8" fmla="*/ 666013 w 996769"/>
                  <a:gd name="connsiteY8" fmla="*/ 195902 h 755986"/>
                  <a:gd name="connsiteX9" fmla="*/ 745951 w 996769"/>
                  <a:gd name="connsiteY9" fmla="*/ 154763 h 755986"/>
                  <a:gd name="connsiteX10" fmla="*/ 888925 w 996769"/>
                  <a:gd name="connsiteY10" fmla="*/ 395643 h 755986"/>
                  <a:gd name="connsiteX11" fmla="*/ 882070 w 996769"/>
                  <a:gd name="connsiteY11" fmla="*/ 452846 h 755986"/>
                  <a:gd name="connsiteX12" fmla="*/ 941754 w 996769"/>
                  <a:gd name="connsiteY12" fmla="*/ 455600 h 755986"/>
                  <a:gd name="connsiteX13" fmla="*/ 987030 w 996769"/>
                  <a:gd name="connsiteY13" fmla="*/ 491076 h 755986"/>
                  <a:gd name="connsiteX14" fmla="*/ 863466 w 996769"/>
                  <a:gd name="connsiteY14" fmla="*/ 723914 h 755986"/>
                  <a:gd name="connsiteX15" fmla="*/ 554618 w 996769"/>
                  <a:gd name="connsiteY15" fmla="*/ 724874 h 755986"/>
                  <a:gd name="connsiteX16" fmla="*/ 553464 w 996769"/>
                  <a:gd name="connsiteY16" fmla="*/ 724340 h 755986"/>
                  <a:gd name="connsiteX17" fmla="*/ 488172 w 996769"/>
                  <a:gd name="connsiteY17" fmla="*/ 708929 h 755986"/>
                  <a:gd name="connsiteX18" fmla="*/ 258066 w 996769"/>
                  <a:gd name="connsiteY18" fmla="*/ 590760 h 755986"/>
                  <a:gd name="connsiteX19" fmla="*/ 4460 w 996769"/>
                  <a:gd name="connsiteY19" fmla="*/ 177729 h 7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96769" h="755986">
                    <a:moveTo>
                      <a:pt x="4460" y="177729"/>
                    </a:moveTo>
                    <a:cubicBezTo>
                      <a:pt x="8403" y="161936"/>
                      <a:pt x="15000" y="147409"/>
                      <a:pt x="24408" y="134455"/>
                    </a:cubicBezTo>
                    <a:cubicBezTo>
                      <a:pt x="71446" y="69687"/>
                      <a:pt x="177615" y="59571"/>
                      <a:pt x="300507" y="97317"/>
                    </a:cubicBezTo>
                    <a:lnTo>
                      <a:pt x="345779" y="114331"/>
                    </a:lnTo>
                    <a:lnTo>
                      <a:pt x="360731" y="54199"/>
                    </a:lnTo>
                    <a:cubicBezTo>
                      <a:pt x="372190" y="31887"/>
                      <a:pt x="388217" y="15437"/>
                      <a:pt x="408683" y="6753"/>
                    </a:cubicBezTo>
                    <a:cubicBezTo>
                      <a:pt x="480314" y="-23640"/>
                      <a:pt x="582582" y="51175"/>
                      <a:pt x="652906" y="178478"/>
                    </a:cubicBezTo>
                    <a:lnTo>
                      <a:pt x="663244" y="199751"/>
                    </a:lnTo>
                    <a:lnTo>
                      <a:pt x="666013" y="195902"/>
                    </a:lnTo>
                    <a:cubicBezTo>
                      <a:pt x="688832" y="169929"/>
                      <a:pt x="716340" y="154763"/>
                      <a:pt x="745951" y="154763"/>
                    </a:cubicBezTo>
                    <a:cubicBezTo>
                      <a:pt x="824913" y="154763"/>
                      <a:pt x="888925" y="262609"/>
                      <a:pt x="888925" y="395643"/>
                    </a:cubicBezTo>
                    <a:lnTo>
                      <a:pt x="882070" y="452846"/>
                    </a:lnTo>
                    <a:lnTo>
                      <a:pt x="941754" y="455600"/>
                    </a:lnTo>
                    <a:cubicBezTo>
                      <a:pt x="962855" y="461430"/>
                      <a:pt x="979068" y="472598"/>
                      <a:pt x="987030" y="491076"/>
                    </a:cubicBezTo>
                    <a:cubicBezTo>
                      <a:pt x="1018876" y="564989"/>
                      <a:pt x="971318" y="653561"/>
                      <a:pt x="863466" y="723914"/>
                    </a:cubicBezTo>
                    <a:cubicBezTo>
                      <a:pt x="782577" y="776680"/>
                      <a:pt x="634400" y="755116"/>
                      <a:pt x="554618" y="724874"/>
                    </a:cubicBezTo>
                    <a:lnTo>
                      <a:pt x="553464" y="724340"/>
                    </a:lnTo>
                    <a:lnTo>
                      <a:pt x="488172" y="708929"/>
                    </a:lnTo>
                    <a:cubicBezTo>
                      <a:pt x="414437" y="686281"/>
                      <a:pt x="334682" y="646403"/>
                      <a:pt x="258066" y="590760"/>
                    </a:cubicBezTo>
                    <a:cubicBezTo>
                      <a:pt x="79297" y="460926"/>
                      <a:pt x="-23143" y="288284"/>
                      <a:pt x="4460" y="17772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6D4D1F8A-ED7F-E815-C363-206B82C75C7F}"/>
                  </a:ext>
                </a:extLst>
              </p:cNvPr>
              <p:cNvSpPr/>
              <p:nvPr/>
            </p:nvSpPr>
            <p:spPr>
              <a:xfrm rot="3872611">
                <a:off x="7429582" y="1313775"/>
                <a:ext cx="457930" cy="489555"/>
              </a:xfrm>
              <a:custGeom>
                <a:avLst/>
                <a:gdLst>
                  <a:gd name="connsiteX0" fmla="*/ 3758 w 457930"/>
                  <a:gd name="connsiteY0" fmla="*/ 35806 h 574051"/>
                  <a:gd name="connsiteX1" fmla="*/ 15290 w 457930"/>
                  <a:gd name="connsiteY1" fmla="*/ 20037 h 574051"/>
                  <a:gd name="connsiteX2" fmla="*/ 120370 w 457930"/>
                  <a:gd name="connsiteY2" fmla="*/ 56643 h 574051"/>
                  <a:gd name="connsiteX3" fmla="*/ 151573 w 457930"/>
                  <a:gd name="connsiteY3" fmla="*/ 86308 h 574051"/>
                  <a:gd name="connsiteX4" fmla="*/ 153885 w 457930"/>
                  <a:gd name="connsiteY4" fmla="*/ 76456 h 574051"/>
                  <a:gd name="connsiteX5" fmla="*/ 218139 w 457930"/>
                  <a:gd name="connsiteY5" fmla="*/ 0 h 574051"/>
                  <a:gd name="connsiteX6" fmla="*/ 301867 w 457930"/>
                  <a:gd name="connsiteY6" fmla="*/ 159431 h 574051"/>
                  <a:gd name="connsiteX7" fmla="*/ 305756 w 457930"/>
                  <a:gd name="connsiteY7" fmla="*/ 214763 h 574051"/>
                  <a:gd name="connsiteX8" fmla="*/ 335710 w 457930"/>
                  <a:gd name="connsiteY8" fmla="*/ 168499 h 574051"/>
                  <a:gd name="connsiteX9" fmla="*/ 418571 w 457930"/>
                  <a:gd name="connsiteY9" fmla="*/ 123010 h 574051"/>
                  <a:gd name="connsiteX10" fmla="*/ 430031 w 457930"/>
                  <a:gd name="connsiteY10" fmla="*/ 376304 h 574051"/>
                  <a:gd name="connsiteX11" fmla="*/ 394156 w 457930"/>
                  <a:gd name="connsiteY11" fmla="*/ 461472 h 574051"/>
                  <a:gd name="connsiteX12" fmla="*/ 384551 w 457930"/>
                  <a:gd name="connsiteY12" fmla="*/ 476307 h 574051"/>
                  <a:gd name="connsiteX13" fmla="*/ 385469 w 457930"/>
                  <a:gd name="connsiteY13" fmla="*/ 484522 h 574051"/>
                  <a:gd name="connsiteX14" fmla="*/ 370178 w 457930"/>
                  <a:gd name="connsiteY14" fmla="*/ 524910 h 574051"/>
                  <a:gd name="connsiteX15" fmla="*/ 351437 w 457930"/>
                  <a:gd name="connsiteY15" fmla="*/ 530421 h 574051"/>
                  <a:gd name="connsiteX16" fmla="*/ 348886 w 457930"/>
                  <a:gd name="connsiteY16" fmla="*/ 529920 h 574051"/>
                  <a:gd name="connsiteX17" fmla="*/ 330028 w 457930"/>
                  <a:gd name="connsiteY17" fmla="*/ 549889 h 574051"/>
                  <a:gd name="connsiteX18" fmla="*/ 269055 w 457930"/>
                  <a:gd name="connsiteY18" fmla="*/ 572201 h 574051"/>
                  <a:gd name="connsiteX19" fmla="*/ 241369 w 457930"/>
                  <a:gd name="connsiteY19" fmla="*/ 543381 h 574051"/>
                  <a:gd name="connsiteX20" fmla="*/ 235170 w 457930"/>
                  <a:gd name="connsiteY20" fmla="*/ 512201 h 574051"/>
                  <a:gd name="connsiteX21" fmla="*/ 218139 w 457930"/>
                  <a:gd name="connsiteY21" fmla="*/ 522078 h 574051"/>
                  <a:gd name="connsiteX22" fmla="*/ 134411 w 457930"/>
                  <a:gd name="connsiteY22" fmla="*/ 362647 h 574051"/>
                  <a:gd name="connsiteX23" fmla="*/ 133154 w 457930"/>
                  <a:gd name="connsiteY23" fmla="*/ 344757 h 574051"/>
                  <a:gd name="connsiteX24" fmla="*/ 117628 w 457930"/>
                  <a:gd name="connsiteY24" fmla="*/ 325268 h 574051"/>
                  <a:gd name="connsiteX25" fmla="*/ 3758 w 457930"/>
                  <a:gd name="connsiteY25" fmla="*/ 35806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134411 w 457930"/>
                  <a:gd name="connsiteY23" fmla="*/ 362647 h 574051"/>
                  <a:gd name="connsiteX24" fmla="*/ 133154 w 457930"/>
                  <a:gd name="connsiteY24" fmla="*/ 344757 h 574051"/>
                  <a:gd name="connsiteX25" fmla="*/ 209068 w 457930"/>
                  <a:gd name="connsiteY25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134411 w 457930"/>
                  <a:gd name="connsiteY23" fmla="*/ 362647 h 574051"/>
                  <a:gd name="connsiteX24" fmla="*/ 209068 w 457930"/>
                  <a:gd name="connsiteY24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23" fmla="*/ 209068 w 457930"/>
                  <a:gd name="connsiteY23" fmla="*/ 41670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22" fmla="*/ 218139 w 457930"/>
                  <a:gd name="connsiteY22" fmla="*/ 522078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21" fmla="*/ 235170 w 457930"/>
                  <a:gd name="connsiteY21" fmla="*/ 512201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20" fmla="*/ 241369 w 457930"/>
                  <a:gd name="connsiteY20" fmla="*/ 543381 h 574051"/>
                  <a:gd name="connsiteX0" fmla="*/ 117628 w 457930"/>
                  <a:gd name="connsiteY0" fmla="*/ 325268 h 574051"/>
                  <a:gd name="connsiteX1" fmla="*/ 3758 w 457930"/>
                  <a:gd name="connsiteY1" fmla="*/ 35806 h 574051"/>
                  <a:gd name="connsiteX2" fmla="*/ 15290 w 457930"/>
                  <a:gd name="connsiteY2" fmla="*/ 20037 h 574051"/>
                  <a:gd name="connsiteX3" fmla="*/ 120370 w 457930"/>
                  <a:gd name="connsiteY3" fmla="*/ 56643 h 574051"/>
                  <a:gd name="connsiteX4" fmla="*/ 151573 w 457930"/>
                  <a:gd name="connsiteY4" fmla="*/ 86308 h 574051"/>
                  <a:gd name="connsiteX5" fmla="*/ 153885 w 457930"/>
                  <a:gd name="connsiteY5" fmla="*/ 76456 h 574051"/>
                  <a:gd name="connsiteX6" fmla="*/ 218139 w 457930"/>
                  <a:gd name="connsiteY6" fmla="*/ 0 h 574051"/>
                  <a:gd name="connsiteX7" fmla="*/ 301867 w 457930"/>
                  <a:gd name="connsiteY7" fmla="*/ 159431 h 574051"/>
                  <a:gd name="connsiteX8" fmla="*/ 305756 w 457930"/>
                  <a:gd name="connsiteY8" fmla="*/ 214763 h 574051"/>
                  <a:gd name="connsiteX9" fmla="*/ 335710 w 457930"/>
                  <a:gd name="connsiteY9" fmla="*/ 168499 h 574051"/>
                  <a:gd name="connsiteX10" fmla="*/ 418571 w 457930"/>
                  <a:gd name="connsiteY10" fmla="*/ 123010 h 574051"/>
                  <a:gd name="connsiteX11" fmla="*/ 430031 w 457930"/>
                  <a:gd name="connsiteY11" fmla="*/ 376304 h 574051"/>
                  <a:gd name="connsiteX12" fmla="*/ 394156 w 457930"/>
                  <a:gd name="connsiteY12" fmla="*/ 461472 h 574051"/>
                  <a:gd name="connsiteX13" fmla="*/ 384551 w 457930"/>
                  <a:gd name="connsiteY13" fmla="*/ 476307 h 574051"/>
                  <a:gd name="connsiteX14" fmla="*/ 385469 w 457930"/>
                  <a:gd name="connsiteY14" fmla="*/ 484522 h 574051"/>
                  <a:gd name="connsiteX15" fmla="*/ 370178 w 457930"/>
                  <a:gd name="connsiteY15" fmla="*/ 524910 h 574051"/>
                  <a:gd name="connsiteX16" fmla="*/ 351437 w 457930"/>
                  <a:gd name="connsiteY16" fmla="*/ 530421 h 574051"/>
                  <a:gd name="connsiteX17" fmla="*/ 348886 w 457930"/>
                  <a:gd name="connsiteY17" fmla="*/ 529920 h 574051"/>
                  <a:gd name="connsiteX18" fmla="*/ 330028 w 457930"/>
                  <a:gd name="connsiteY18" fmla="*/ 549889 h 574051"/>
                  <a:gd name="connsiteX19" fmla="*/ 269055 w 457930"/>
                  <a:gd name="connsiteY19" fmla="*/ 572201 h 574051"/>
                  <a:gd name="connsiteX0" fmla="*/ 117628 w 457930"/>
                  <a:gd name="connsiteY0" fmla="*/ 325268 h 549889"/>
                  <a:gd name="connsiteX1" fmla="*/ 3758 w 457930"/>
                  <a:gd name="connsiteY1" fmla="*/ 35806 h 549889"/>
                  <a:gd name="connsiteX2" fmla="*/ 15290 w 457930"/>
                  <a:gd name="connsiteY2" fmla="*/ 20037 h 549889"/>
                  <a:gd name="connsiteX3" fmla="*/ 120370 w 457930"/>
                  <a:gd name="connsiteY3" fmla="*/ 56643 h 549889"/>
                  <a:gd name="connsiteX4" fmla="*/ 151573 w 457930"/>
                  <a:gd name="connsiteY4" fmla="*/ 86308 h 549889"/>
                  <a:gd name="connsiteX5" fmla="*/ 153885 w 457930"/>
                  <a:gd name="connsiteY5" fmla="*/ 76456 h 549889"/>
                  <a:gd name="connsiteX6" fmla="*/ 218139 w 457930"/>
                  <a:gd name="connsiteY6" fmla="*/ 0 h 549889"/>
                  <a:gd name="connsiteX7" fmla="*/ 301867 w 457930"/>
                  <a:gd name="connsiteY7" fmla="*/ 159431 h 549889"/>
                  <a:gd name="connsiteX8" fmla="*/ 305756 w 457930"/>
                  <a:gd name="connsiteY8" fmla="*/ 214763 h 549889"/>
                  <a:gd name="connsiteX9" fmla="*/ 335710 w 457930"/>
                  <a:gd name="connsiteY9" fmla="*/ 168499 h 549889"/>
                  <a:gd name="connsiteX10" fmla="*/ 418571 w 457930"/>
                  <a:gd name="connsiteY10" fmla="*/ 123010 h 549889"/>
                  <a:gd name="connsiteX11" fmla="*/ 430031 w 457930"/>
                  <a:gd name="connsiteY11" fmla="*/ 376304 h 549889"/>
                  <a:gd name="connsiteX12" fmla="*/ 394156 w 457930"/>
                  <a:gd name="connsiteY12" fmla="*/ 461472 h 549889"/>
                  <a:gd name="connsiteX13" fmla="*/ 384551 w 457930"/>
                  <a:gd name="connsiteY13" fmla="*/ 476307 h 549889"/>
                  <a:gd name="connsiteX14" fmla="*/ 385469 w 457930"/>
                  <a:gd name="connsiteY14" fmla="*/ 484522 h 549889"/>
                  <a:gd name="connsiteX15" fmla="*/ 370178 w 457930"/>
                  <a:gd name="connsiteY15" fmla="*/ 524910 h 549889"/>
                  <a:gd name="connsiteX16" fmla="*/ 351437 w 457930"/>
                  <a:gd name="connsiteY16" fmla="*/ 530421 h 549889"/>
                  <a:gd name="connsiteX17" fmla="*/ 348886 w 457930"/>
                  <a:gd name="connsiteY17" fmla="*/ 529920 h 549889"/>
                  <a:gd name="connsiteX18" fmla="*/ 330028 w 457930"/>
                  <a:gd name="connsiteY18" fmla="*/ 549889 h 549889"/>
                  <a:gd name="connsiteX0" fmla="*/ 117628 w 457930"/>
                  <a:gd name="connsiteY0" fmla="*/ 325268 h 530421"/>
                  <a:gd name="connsiteX1" fmla="*/ 3758 w 457930"/>
                  <a:gd name="connsiteY1" fmla="*/ 35806 h 530421"/>
                  <a:gd name="connsiteX2" fmla="*/ 15290 w 457930"/>
                  <a:gd name="connsiteY2" fmla="*/ 20037 h 530421"/>
                  <a:gd name="connsiteX3" fmla="*/ 120370 w 457930"/>
                  <a:gd name="connsiteY3" fmla="*/ 56643 h 530421"/>
                  <a:gd name="connsiteX4" fmla="*/ 151573 w 457930"/>
                  <a:gd name="connsiteY4" fmla="*/ 86308 h 530421"/>
                  <a:gd name="connsiteX5" fmla="*/ 153885 w 457930"/>
                  <a:gd name="connsiteY5" fmla="*/ 76456 h 530421"/>
                  <a:gd name="connsiteX6" fmla="*/ 218139 w 457930"/>
                  <a:gd name="connsiteY6" fmla="*/ 0 h 530421"/>
                  <a:gd name="connsiteX7" fmla="*/ 301867 w 457930"/>
                  <a:gd name="connsiteY7" fmla="*/ 159431 h 530421"/>
                  <a:gd name="connsiteX8" fmla="*/ 305756 w 457930"/>
                  <a:gd name="connsiteY8" fmla="*/ 214763 h 530421"/>
                  <a:gd name="connsiteX9" fmla="*/ 335710 w 457930"/>
                  <a:gd name="connsiteY9" fmla="*/ 168499 h 530421"/>
                  <a:gd name="connsiteX10" fmla="*/ 418571 w 457930"/>
                  <a:gd name="connsiteY10" fmla="*/ 123010 h 530421"/>
                  <a:gd name="connsiteX11" fmla="*/ 430031 w 457930"/>
                  <a:gd name="connsiteY11" fmla="*/ 376304 h 530421"/>
                  <a:gd name="connsiteX12" fmla="*/ 394156 w 457930"/>
                  <a:gd name="connsiteY12" fmla="*/ 461472 h 530421"/>
                  <a:gd name="connsiteX13" fmla="*/ 384551 w 457930"/>
                  <a:gd name="connsiteY13" fmla="*/ 476307 h 530421"/>
                  <a:gd name="connsiteX14" fmla="*/ 385469 w 457930"/>
                  <a:gd name="connsiteY14" fmla="*/ 484522 h 530421"/>
                  <a:gd name="connsiteX15" fmla="*/ 370178 w 457930"/>
                  <a:gd name="connsiteY15" fmla="*/ 524910 h 530421"/>
                  <a:gd name="connsiteX16" fmla="*/ 351437 w 457930"/>
                  <a:gd name="connsiteY16" fmla="*/ 530421 h 530421"/>
                  <a:gd name="connsiteX17" fmla="*/ 348886 w 457930"/>
                  <a:gd name="connsiteY17" fmla="*/ 529920 h 530421"/>
                  <a:gd name="connsiteX0" fmla="*/ 117628 w 457930"/>
                  <a:gd name="connsiteY0" fmla="*/ 325268 h 530421"/>
                  <a:gd name="connsiteX1" fmla="*/ 3758 w 457930"/>
                  <a:gd name="connsiteY1" fmla="*/ 35806 h 530421"/>
                  <a:gd name="connsiteX2" fmla="*/ 15290 w 457930"/>
                  <a:gd name="connsiteY2" fmla="*/ 20037 h 530421"/>
                  <a:gd name="connsiteX3" fmla="*/ 120370 w 457930"/>
                  <a:gd name="connsiteY3" fmla="*/ 56643 h 530421"/>
                  <a:gd name="connsiteX4" fmla="*/ 151573 w 457930"/>
                  <a:gd name="connsiteY4" fmla="*/ 86308 h 530421"/>
                  <a:gd name="connsiteX5" fmla="*/ 153885 w 457930"/>
                  <a:gd name="connsiteY5" fmla="*/ 76456 h 530421"/>
                  <a:gd name="connsiteX6" fmla="*/ 218139 w 457930"/>
                  <a:gd name="connsiteY6" fmla="*/ 0 h 530421"/>
                  <a:gd name="connsiteX7" fmla="*/ 301867 w 457930"/>
                  <a:gd name="connsiteY7" fmla="*/ 159431 h 530421"/>
                  <a:gd name="connsiteX8" fmla="*/ 305756 w 457930"/>
                  <a:gd name="connsiteY8" fmla="*/ 214763 h 530421"/>
                  <a:gd name="connsiteX9" fmla="*/ 335710 w 457930"/>
                  <a:gd name="connsiteY9" fmla="*/ 168499 h 530421"/>
                  <a:gd name="connsiteX10" fmla="*/ 418571 w 457930"/>
                  <a:gd name="connsiteY10" fmla="*/ 123010 h 530421"/>
                  <a:gd name="connsiteX11" fmla="*/ 430031 w 457930"/>
                  <a:gd name="connsiteY11" fmla="*/ 376304 h 530421"/>
                  <a:gd name="connsiteX12" fmla="*/ 394156 w 457930"/>
                  <a:gd name="connsiteY12" fmla="*/ 461472 h 530421"/>
                  <a:gd name="connsiteX13" fmla="*/ 384551 w 457930"/>
                  <a:gd name="connsiteY13" fmla="*/ 476307 h 530421"/>
                  <a:gd name="connsiteX14" fmla="*/ 385469 w 457930"/>
                  <a:gd name="connsiteY14" fmla="*/ 484522 h 530421"/>
                  <a:gd name="connsiteX15" fmla="*/ 370178 w 457930"/>
                  <a:gd name="connsiteY15" fmla="*/ 524910 h 530421"/>
                  <a:gd name="connsiteX16" fmla="*/ 351437 w 457930"/>
                  <a:gd name="connsiteY16" fmla="*/ 530421 h 530421"/>
                  <a:gd name="connsiteX0" fmla="*/ 117628 w 457930"/>
                  <a:gd name="connsiteY0" fmla="*/ 325268 h 524910"/>
                  <a:gd name="connsiteX1" fmla="*/ 3758 w 457930"/>
                  <a:gd name="connsiteY1" fmla="*/ 35806 h 524910"/>
                  <a:gd name="connsiteX2" fmla="*/ 15290 w 457930"/>
                  <a:gd name="connsiteY2" fmla="*/ 20037 h 524910"/>
                  <a:gd name="connsiteX3" fmla="*/ 120370 w 457930"/>
                  <a:gd name="connsiteY3" fmla="*/ 56643 h 524910"/>
                  <a:gd name="connsiteX4" fmla="*/ 151573 w 457930"/>
                  <a:gd name="connsiteY4" fmla="*/ 86308 h 524910"/>
                  <a:gd name="connsiteX5" fmla="*/ 153885 w 457930"/>
                  <a:gd name="connsiteY5" fmla="*/ 76456 h 524910"/>
                  <a:gd name="connsiteX6" fmla="*/ 218139 w 457930"/>
                  <a:gd name="connsiteY6" fmla="*/ 0 h 524910"/>
                  <a:gd name="connsiteX7" fmla="*/ 301867 w 457930"/>
                  <a:gd name="connsiteY7" fmla="*/ 159431 h 524910"/>
                  <a:gd name="connsiteX8" fmla="*/ 305756 w 457930"/>
                  <a:gd name="connsiteY8" fmla="*/ 214763 h 524910"/>
                  <a:gd name="connsiteX9" fmla="*/ 335710 w 457930"/>
                  <a:gd name="connsiteY9" fmla="*/ 168499 h 524910"/>
                  <a:gd name="connsiteX10" fmla="*/ 418571 w 457930"/>
                  <a:gd name="connsiteY10" fmla="*/ 123010 h 524910"/>
                  <a:gd name="connsiteX11" fmla="*/ 430031 w 457930"/>
                  <a:gd name="connsiteY11" fmla="*/ 376304 h 524910"/>
                  <a:gd name="connsiteX12" fmla="*/ 394156 w 457930"/>
                  <a:gd name="connsiteY12" fmla="*/ 461472 h 524910"/>
                  <a:gd name="connsiteX13" fmla="*/ 384551 w 457930"/>
                  <a:gd name="connsiteY13" fmla="*/ 476307 h 524910"/>
                  <a:gd name="connsiteX14" fmla="*/ 385469 w 457930"/>
                  <a:gd name="connsiteY14" fmla="*/ 484522 h 524910"/>
                  <a:gd name="connsiteX15" fmla="*/ 370178 w 457930"/>
                  <a:gd name="connsiteY15" fmla="*/ 524910 h 524910"/>
                  <a:gd name="connsiteX0" fmla="*/ 117628 w 457930"/>
                  <a:gd name="connsiteY0" fmla="*/ 325268 h 484522"/>
                  <a:gd name="connsiteX1" fmla="*/ 3758 w 457930"/>
                  <a:gd name="connsiteY1" fmla="*/ 35806 h 484522"/>
                  <a:gd name="connsiteX2" fmla="*/ 15290 w 457930"/>
                  <a:gd name="connsiteY2" fmla="*/ 20037 h 484522"/>
                  <a:gd name="connsiteX3" fmla="*/ 120370 w 457930"/>
                  <a:gd name="connsiteY3" fmla="*/ 56643 h 484522"/>
                  <a:gd name="connsiteX4" fmla="*/ 151573 w 457930"/>
                  <a:gd name="connsiteY4" fmla="*/ 86308 h 484522"/>
                  <a:gd name="connsiteX5" fmla="*/ 153885 w 457930"/>
                  <a:gd name="connsiteY5" fmla="*/ 76456 h 484522"/>
                  <a:gd name="connsiteX6" fmla="*/ 218139 w 457930"/>
                  <a:gd name="connsiteY6" fmla="*/ 0 h 484522"/>
                  <a:gd name="connsiteX7" fmla="*/ 301867 w 457930"/>
                  <a:gd name="connsiteY7" fmla="*/ 159431 h 484522"/>
                  <a:gd name="connsiteX8" fmla="*/ 305756 w 457930"/>
                  <a:gd name="connsiteY8" fmla="*/ 214763 h 484522"/>
                  <a:gd name="connsiteX9" fmla="*/ 335710 w 457930"/>
                  <a:gd name="connsiteY9" fmla="*/ 168499 h 484522"/>
                  <a:gd name="connsiteX10" fmla="*/ 418571 w 457930"/>
                  <a:gd name="connsiteY10" fmla="*/ 123010 h 484522"/>
                  <a:gd name="connsiteX11" fmla="*/ 430031 w 457930"/>
                  <a:gd name="connsiteY11" fmla="*/ 376304 h 484522"/>
                  <a:gd name="connsiteX12" fmla="*/ 394156 w 457930"/>
                  <a:gd name="connsiteY12" fmla="*/ 461472 h 484522"/>
                  <a:gd name="connsiteX13" fmla="*/ 384551 w 457930"/>
                  <a:gd name="connsiteY13" fmla="*/ 476307 h 484522"/>
                  <a:gd name="connsiteX14" fmla="*/ 385469 w 457930"/>
                  <a:gd name="connsiteY14" fmla="*/ 484522 h 484522"/>
                  <a:gd name="connsiteX0" fmla="*/ 117628 w 457930"/>
                  <a:gd name="connsiteY0" fmla="*/ 325268 h 476307"/>
                  <a:gd name="connsiteX1" fmla="*/ 3758 w 457930"/>
                  <a:gd name="connsiteY1" fmla="*/ 35806 h 476307"/>
                  <a:gd name="connsiteX2" fmla="*/ 15290 w 457930"/>
                  <a:gd name="connsiteY2" fmla="*/ 20037 h 476307"/>
                  <a:gd name="connsiteX3" fmla="*/ 120370 w 457930"/>
                  <a:gd name="connsiteY3" fmla="*/ 56643 h 476307"/>
                  <a:gd name="connsiteX4" fmla="*/ 151573 w 457930"/>
                  <a:gd name="connsiteY4" fmla="*/ 86308 h 476307"/>
                  <a:gd name="connsiteX5" fmla="*/ 153885 w 457930"/>
                  <a:gd name="connsiteY5" fmla="*/ 76456 h 476307"/>
                  <a:gd name="connsiteX6" fmla="*/ 218139 w 457930"/>
                  <a:gd name="connsiteY6" fmla="*/ 0 h 476307"/>
                  <a:gd name="connsiteX7" fmla="*/ 301867 w 457930"/>
                  <a:gd name="connsiteY7" fmla="*/ 159431 h 476307"/>
                  <a:gd name="connsiteX8" fmla="*/ 305756 w 457930"/>
                  <a:gd name="connsiteY8" fmla="*/ 214763 h 476307"/>
                  <a:gd name="connsiteX9" fmla="*/ 335710 w 457930"/>
                  <a:gd name="connsiteY9" fmla="*/ 168499 h 476307"/>
                  <a:gd name="connsiteX10" fmla="*/ 418571 w 457930"/>
                  <a:gd name="connsiteY10" fmla="*/ 123010 h 476307"/>
                  <a:gd name="connsiteX11" fmla="*/ 430031 w 457930"/>
                  <a:gd name="connsiteY11" fmla="*/ 376304 h 476307"/>
                  <a:gd name="connsiteX12" fmla="*/ 394156 w 457930"/>
                  <a:gd name="connsiteY12" fmla="*/ 461472 h 476307"/>
                  <a:gd name="connsiteX13" fmla="*/ 384551 w 457930"/>
                  <a:gd name="connsiteY13" fmla="*/ 476307 h 476307"/>
                  <a:gd name="connsiteX0" fmla="*/ 117628 w 457930"/>
                  <a:gd name="connsiteY0" fmla="*/ 325268 h 461472"/>
                  <a:gd name="connsiteX1" fmla="*/ 3758 w 457930"/>
                  <a:gd name="connsiteY1" fmla="*/ 35806 h 461472"/>
                  <a:gd name="connsiteX2" fmla="*/ 15290 w 457930"/>
                  <a:gd name="connsiteY2" fmla="*/ 20037 h 461472"/>
                  <a:gd name="connsiteX3" fmla="*/ 120370 w 457930"/>
                  <a:gd name="connsiteY3" fmla="*/ 56643 h 461472"/>
                  <a:gd name="connsiteX4" fmla="*/ 151573 w 457930"/>
                  <a:gd name="connsiteY4" fmla="*/ 86308 h 461472"/>
                  <a:gd name="connsiteX5" fmla="*/ 153885 w 457930"/>
                  <a:gd name="connsiteY5" fmla="*/ 76456 h 461472"/>
                  <a:gd name="connsiteX6" fmla="*/ 218139 w 457930"/>
                  <a:gd name="connsiteY6" fmla="*/ 0 h 461472"/>
                  <a:gd name="connsiteX7" fmla="*/ 301867 w 457930"/>
                  <a:gd name="connsiteY7" fmla="*/ 159431 h 461472"/>
                  <a:gd name="connsiteX8" fmla="*/ 305756 w 457930"/>
                  <a:gd name="connsiteY8" fmla="*/ 214763 h 461472"/>
                  <a:gd name="connsiteX9" fmla="*/ 335710 w 457930"/>
                  <a:gd name="connsiteY9" fmla="*/ 168499 h 461472"/>
                  <a:gd name="connsiteX10" fmla="*/ 418571 w 457930"/>
                  <a:gd name="connsiteY10" fmla="*/ 123010 h 461472"/>
                  <a:gd name="connsiteX11" fmla="*/ 430031 w 457930"/>
                  <a:gd name="connsiteY11" fmla="*/ 376304 h 461472"/>
                  <a:gd name="connsiteX12" fmla="*/ 394156 w 457930"/>
                  <a:gd name="connsiteY12" fmla="*/ 461472 h 461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7930" h="461472">
                    <a:moveTo>
                      <a:pt x="117628" y="325268"/>
                    </a:moveTo>
                    <a:cubicBezTo>
                      <a:pt x="31878" y="203278"/>
                      <a:pt x="-13921" y="83402"/>
                      <a:pt x="3758" y="35806"/>
                    </a:cubicBezTo>
                    <a:cubicBezTo>
                      <a:pt x="6284" y="29006"/>
                      <a:pt x="10105" y="23682"/>
                      <a:pt x="15290" y="20037"/>
                    </a:cubicBezTo>
                    <a:cubicBezTo>
                      <a:pt x="36030" y="5459"/>
                      <a:pt x="74667" y="20515"/>
                      <a:pt x="120370" y="56643"/>
                    </a:cubicBezTo>
                    <a:lnTo>
                      <a:pt x="151573" y="86308"/>
                    </a:lnTo>
                    <a:lnTo>
                      <a:pt x="153885" y="76456"/>
                    </a:lnTo>
                    <a:cubicBezTo>
                      <a:pt x="170329" y="29218"/>
                      <a:pt x="193046" y="0"/>
                      <a:pt x="218139" y="0"/>
                    </a:cubicBezTo>
                    <a:cubicBezTo>
                      <a:pt x="255779" y="0"/>
                      <a:pt x="288073" y="65740"/>
                      <a:pt x="301867" y="159431"/>
                    </a:cubicBezTo>
                    <a:lnTo>
                      <a:pt x="305756" y="214763"/>
                    </a:lnTo>
                    <a:lnTo>
                      <a:pt x="335710" y="168499"/>
                    </a:lnTo>
                    <a:cubicBezTo>
                      <a:pt x="364841" y="133049"/>
                      <a:pt x="394763" y="115085"/>
                      <a:pt x="418571" y="123010"/>
                    </a:cubicBezTo>
                    <a:cubicBezTo>
                      <a:pt x="466189" y="138859"/>
                      <a:pt x="471319" y="252263"/>
                      <a:pt x="430031" y="376304"/>
                    </a:cubicBezTo>
                    <a:cubicBezTo>
                      <a:pt x="419709" y="407314"/>
                      <a:pt x="407463" y="436053"/>
                      <a:pt x="394156" y="461472"/>
                    </a:cubicBezTo>
                  </a:path>
                </a:pathLst>
              </a:custGeom>
              <a:noFill/>
              <a:ln>
                <a:gradFill flip="none" rotWithShape="1">
                  <a:gsLst>
                    <a:gs pos="40000">
                      <a:schemeClr val="accent1">
                        <a:lumMod val="75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7959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396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93B025B4-C77A-D5C2-48CF-3D3B07DD3200}"/>
              </a:ext>
            </a:extLst>
          </p:cNvPr>
          <p:cNvGrpSpPr/>
          <p:nvPr userDrawn="1"/>
        </p:nvGrpSpPr>
        <p:grpSpPr>
          <a:xfrm>
            <a:off x="658812" y="209541"/>
            <a:ext cx="10861757" cy="6180321"/>
            <a:chOff x="658812" y="209541"/>
            <a:chExt cx="10861757" cy="6180321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DA0A3277-8539-EA15-407D-5DCE77429F85}"/>
                </a:ext>
              </a:extLst>
            </p:cNvPr>
            <p:cNvGrpSpPr/>
            <p:nvPr userDrawn="1"/>
          </p:nvGrpSpPr>
          <p:grpSpPr>
            <a:xfrm>
              <a:off x="658812" y="1016000"/>
              <a:ext cx="10861757" cy="4737971"/>
              <a:chOff x="658812" y="1016000"/>
              <a:chExt cx="10861757" cy="4737971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6A2DF9DB-5CC8-75AB-3AE3-2E93D1B1072A}"/>
                  </a:ext>
                </a:extLst>
              </p:cNvPr>
              <p:cNvSpPr/>
              <p:nvPr userDrawn="1"/>
            </p:nvSpPr>
            <p:spPr>
              <a:xfrm>
                <a:off x="658812" y="1016000"/>
                <a:ext cx="10861757" cy="4307554"/>
              </a:xfrm>
              <a:custGeom>
                <a:avLst/>
                <a:gdLst>
                  <a:gd name="connsiteX0" fmla="*/ 143933 w 7569200"/>
                  <a:gd name="connsiteY0" fmla="*/ 1557867 h 1651000"/>
                  <a:gd name="connsiteX1" fmla="*/ 0 w 7569200"/>
                  <a:gd name="connsiteY1" fmla="*/ 889000 h 1651000"/>
                  <a:gd name="connsiteX2" fmla="*/ 338666 w 7569200"/>
                  <a:gd name="connsiteY2" fmla="*/ 93134 h 1651000"/>
                  <a:gd name="connsiteX3" fmla="*/ 1676400 w 7569200"/>
                  <a:gd name="connsiteY3" fmla="*/ 0 h 1651000"/>
                  <a:gd name="connsiteX4" fmla="*/ 3683000 w 7569200"/>
                  <a:gd name="connsiteY4" fmla="*/ 42334 h 1651000"/>
                  <a:gd name="connsiteX5" fmla="*/ 5985933 w 7569200"/>
                  <a:gd name="connsiteY5" fmla="*/ 93134 h 1651000"/>
                  <a:gd name="connsiteX6" fmla="*/ 7493000 w 7569200"/>
                  <a:gd name="connsiteY6" fmla="*/ 127000 h 1651000"/>
                  <a:gd name="connsiteX7" fmla="*/ 7569200 w 7569200"/>
                  <a:gd name="connsiteY7" fmla="*/ 1329267 h 1651000"/>
                  <a:gd name="connsiteX8" fmla="*/ 6714066 w 7569200"/>
                  <a:gd name="connsiteY8" fmla="*/ 1651000 h 1651000"/>
                  <a:gd name="connsiteX9" fmla="*/ 3242733 w 7569200"/>
                  <a:gd name="connsiteY9" fmla="*/ 1617134 h 1651000"/>
                  <a:gd name="connsiteX10" fmla="*/ 143933 w 7569200"/>
                  <a:gd name="connsiteY10" fmla="*/ 1557867 h 1651000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293886 w 7828771"/>
                  <a:gd name="connsiteY0" fmla="*/ 1564327 h 1674605"/>
                  <a:gd name="connsiteX1" fmla="*/ 149953 w 7828771"/>
                  <a:gd name="connsiteY1" fmla="*/ 895460 h 1674605"/>
                  <a:gd name="connsiteX2" fmla="*/ 488619 w 7828771"/>
                  <a:gd name="connsiteY2" fmla="*/ 99594 h 1674605"/>
                  <a:gd name="connsiteX3" fmla="*/ 1826353 w 7828771"/>
                  <a:gd name="connsiteY3" fmla="*/ 6460 h 1674605"/>
                  <a:gd name="connsiteX4" fmla="*/ 3832953 w 7828771"/>
                  <a:gd name="connsiteY4" fmla="*/ 48794 h 1674605"/>
                  <a:gd name="connsiteX5" fmla="*/ 6135886 w 7828771"/>
                  <a:gd name="connsiteY5" fmla="*/ 99594 h 1674605"/>
                  <a:gd name="connsiteX6" fmla="*/ 7642953 w 7828771"/>
                  <a:gd name="connsiteY6" fmla="*/ 133460 h 1674605"/>
                  <a:gd name="connsiteX7" fmla="*/ 7719153 w 7828771"/>
                  <a:gd name="connsiteY7" fmla="*/ 1335727 h 1674605"/>
                  <a:gd name="connsiteX8" fmla="*/ 6864019 w 7828771"/>
                  <a:gd name="connsiteY8" fmla="*/ 1657460 h 1674605"/>
                  <a:gd name="connsiteX9" fmla="*/ 3392686 w 7828771"/>
                  <a:gd name="connsiteY9" fmla="*/ 1623594 h 1674605"/>
                  <a:gd name="connsiteX10" fmla="*/ 293886 w 7828771"/>
                  <a:gd name="connsiteY10" fmla="*/ 1564327 h 1674605"/>
                  <a:gd name="connsiteX0" fmla="*/ 245594 w 7780479"/>
                  <a:gd name="connsiteY0" fmla="*/ 1564327 h 1674605"/>
                  <a:gd name="connsiteX1" fmla="*/ 101661 w 7780479"/>
                  <a:gd name="connsiteY1" fmla="*/ 895460 h 1674605"/>
                  <a:gd name="connsiteX2" fmla="*/ 440327 w 7780479"/>
                  <a:gd name="connsiteY2" fmla="*/ 99594 h 1674605"/>
                  <a:gd name="connsiteX3" fmla="*/ 1778061 w 7780479"/>
                  <a:gd name="connsiteY3" fmla="*/ 6460 h 1674605"/>
                  <a:gd name="connsiteX4" fmla="*/ 3784661 w 7780479"/>
                  <a:gd name="connsiteY4" fmla="*/ 48794 h 1674605"/>
                  <a:gd name="connsiteX5" fmla="*/ 6087594 w 7780479"/>
                  <a:gd name="connsiteY5" fmla="*/ 99594 h 1674605"/>
                  <a:gd name="connsiteX6" fmla="*/ 7594661 w 7780479"/>
                  <a:gd name="connsiteY6" fmla="*/ 133460 h 1674605"/>
                  <a:gd name="connsiteX7" fmla="*/ 7670861 w 7780479"/>
                  <a:gd name="connsiteY7" fmla="*/ 1335727 h 1674605"/>
                  <a:gd name="connsiteX8" fmla="*/ 6815727 w 7780479"/>
                  <a:gd name="connsiteY8" fmla="*/ 1657460 h 1674605"/>
                  <a:gd name="connsiteX9" fmla="*/ 3344394 w 7780479"/>
                  <a:gd name="connsiteY9" fmla="*/ 1623594 h 1674605"/>
                  <a:gd name="connsiteX10" fmla="*/ 245594 w 7780479"/>
                  <a:gd name="connsiteY10" fmla="*/ 1564327 h 1674605"/>
                  <a:gd name="connsiteX0" fmla="*/ 289614 w 7824499"/>
                  <a:gd name="connsiteY0" fmla="*/ 1557867 h 1668145"/>
                  <a:gd name="connsiteX1" fmla="*/ 145681 w 7824499"/>
                  <a:gd name="connsiteY1" fmla="*/ 889000 h 1668145"/>
                  <a:gd name="connsiteX2" fmla="*/ 399681 w 7824499"/>
                  <a:gd name="connsiteY2" fmla="*/ 110067 h 1668145"/>
                  <a:gd name="connsiteX3" fmla="*/ 1822081 w 7824499"/>
                  <a:gd name="connsiteY3" fmla="*/ 0 h 1668145"/>
                  <a:gd name="connsiteX4" fmla="*/ 3828681 w 7824499"/>
                  <a:gd name="connsiteY4" fmla="*/ 42334 h 1668145"/>
                  <a:gd name="connsiteX5" fmla="*/ 6131614 w 7824499"/>
                  <a:gd name="connsiteY5" fmla="*/ 93134 h 1668145"/>
                  <a:gd name="connsiteX6" fmla="*/ 7638681 w 7824499"/>
                  <a:gd name="connsiteY6" fmla="*/ 127000 h 1668145"/>
                  <a:gd name="connsiteX7" fmla="*/ 7714881 w 7824499"/>
                  <a:gd name="connsiteY7" fmla="*/ 1329267 h 1668145"/>
                  <a:gd name="connsiteX8" fmla="*/ 6859747 w 7824499"/>
                  <a:gd name="connsiteY8" fmla="*/ 1651000 h 1668145"/>
                  <a:gd name="connsiteX9" fmla="*/ 3388414 w 7824499"/>
                  <a:gd name="connsiteY9" fmla="*/ 1617134 h 1668145"/>
                  <a:gd name="connsiteX10" fmla="*/ 289614 w 7824499"/>
                  <a:gd name="connsiteY10" fmla="*/ 1557867 h 1668145"/>
                  <a:gd name="connsiteX0" fmla="*/ 289614 w 7824499"/>
                  <a:gd name="connsiteY0" fmla="*/ 1530548 h 1640826"/>
                  <a:gd name="connsiteX1" fmla="*/ 145681 w 7824499"/>
                  <a:gd name="connsiteY1" fmla="*/ 861681 h 1640826"/>
                  <a:gd name="connsiteX2" fmla="*/ 399681 w 7824499"/>
                  <a:gd name="connsiteY2" fmla="*/ 82748 h 1640826"/>
                  <a:gd name="connsiteX3" fmla="*/ 1813615 w 7824499"/>
                  <a:gd name="connsiteY3" fmla="*/ 15014 h 1640826"/>
                  <a:gd name="connsiteX4" fmla="*/ 3828681 w 7824499"/>
                  <a:gd name="connsiteY4" fmla="*/ 15015 h 1640826"/>
                  <a:gd name="connsiteX5" fmla="*/ 6131614 w 7824499"/>
                  <a:gd name="connsiteY5" fmla="*/ 65815 h 1640826"/>
                  <a:gd name="connsiteX6" fmla="*/ 7638681 w 7824499"/>
                  <a:gd name="connsiteY6" fmla="*/ 99681 h 1640826"/>
                  <a:gd name="connsiteX7" fmla="*/ 7714881 w 7824499"/>
                  <a:gd name="connsiteY7" fmla="*/ 1301948 h 1640826"/>
                  <a:gd name="connsiteX8" fmla="*/ 6859747 w 7824499"/>
                  <a:gd name="connsiteY8" fmla="*/ 1623681 h 1640826"/>
                  <a:gd name="connsiteX9" fmla="*/ 3388414 w 7824499"/>
                  <a:gd name="connsiteY9" fmla="*/ 1589815 h 1640826"/>
                  <a:gd name="connsiteX10" fmla="*/ 289614 w 7824499"/>
                  <a:gd name="connsiteY10" fmla="*/ 1530548 h 1640826"/>
                  <a:gd name="connsiteX0" fmla="*/ 289614 w 7824499"/>
                  <a:gd name="connsiteY0" fmla="*/ 1531044 h 1641322"/>
                  <a:gd name="connsiteX1" fmla="*/ 145681 w 7824499"/>
                  <a:gd name="connsiteY1" fmla="*/ 862177 h 1641322"/>
                  <a:gd name="connsiteX2" fmla="*/ 399681 w 7824499"/>
                  <a:gd name="connsiteY2" fmla="*/ 83244 h 1641322"/>
                  <a:gd name="connsiteX3" fmla="*/ 1813615 w 7824499"/>
                  <a:gd name="connsiteY3" fmla="*/ 15510 h 1641322"/>
                  <a:gd name="connsiteX4" fmla="*/ 3820214 w 7824499"/>
                  <a:gd name="connsiteY4" fmla="*/ 23978 h 1641322"/>
                  <a:gd name="connsiteX5" fmla="*/ 6131614 w 7824499"/>
                  <a:gd name="connsiteY5" fmla="*/ 66311 h 1641322"/>
                  <a:gd name="connsiteX6" fmla="*/ 7638681 w 7824499"/>
                  <a:gd name="connsiteY6" fmla="*/ 100177 h 1641322"/>
                  <a:gd name="connsiteX7" fmla="*/ 7714881 w 7824499"/>
                  <a:gd name="connsiteY7" fmla="*/ 1302444 h 1641322"/>
                  <a:gd name="connsiteX8" fmla="*/ 6859747 w 7824499"/>
                  <a:gd name="connsiteY8" fmla="*/ 1624177 h 1641322"/>
                  <a:gd name="connsiteX9" fmla="*/ 3388414 w 7824499"/>
                  <a:gd name="connsiteY9" fmla="*/ 1590311 h 1641322"/>
                  <a:gd name="connsiteX10" fmla="*/ 289614 w 7824499"/>
                  <a:gd name="connsiteY10" fmla="*/ 1531044 h 1641322"/>
                  <a:gd name="connsiteX0" fmla="*/ 289614 w 7829183"/>
                  <a:gd name="connsiteY0" fmla="*/ 1531044 h 1641322"/>
                  <a:gd name="connsiteX1" fmla="*/ 145681 w 7829183"/>
                  <a:gd name="connsiteY1" fmla="*/ 862177 h 1641322"/>
                  <a:gd name="connsiteX2" fmla="*/ 399681 w 7829183"/>
                  <a:gd name="connsiteY2" fmla="*/ 83244 h 1641322"/>
                  <a:gd name="connsiteX3" fmla="*/ 1813615 w 7829183"/>
                  <a:gd name="connsiteY3" fmla="*/ 15510 h 1641322"/>
                  <a:gd name="connsiteX4" fmla="*/ 3820214 w 7829183"/>
                  <a:gd name="connsiteY4" fmla="*/ 23978 h 1641322"/>
                  <a:gd name="connsiteX5" fmla="*/ 6131614 w 7829183"/>
                  <a:gd name="connsiteY5" fmla="*/ 66311 h 1641322"/>
                  <a:gd name="connsiteX6" fmla="*/ 7647148 w 7829183"/>
                  <a:gd name="connsiteY6" fmla="*/ 142511 h 1641322"/>
                  <a:gd name="connsiteX7" fmla="*/ 7714881 w 7829183"/>
                  <a:gd name="connsiteY7" fmla="*/ 1302444 h 1641322"/>
                  <a:gd name="connsiteX8" fmla="*/ 6859747 w 7829183"/>
                  <a:gd name="connsiteY8" fmla="*/ 1624177 h 1641322"/>
                  <a:gd name="connsiteX9" fmla="*/ 3388414 w 7829183"/>
                  <a:gd name="connsiteY9" fmla="*/ 1590311 h 1641322"/>
                  <a:gd name="connsiteX10" fmla="*/ 289614 w 7829183"/>
                  <a:gd name="connsiteY10" fmla="*/ 1531044 h 1641322"/>
                  <a:gd name="connsiteX0" fmla="*/ 289614 w 7838978"/>
                  <a:gd name="connsiteY0" fmla="*/ 1531044 h 1638332"/>
                  <a:gd name="connsiteX1" fmla="*/ 145681 w 7838978"/>
                  <a:gd name="connsiteY1" fmla="*/ 862177 h 1638332"/>
                  <a:gd name="connsiteX2" fmla="*/ 399681 w 7838978"/>
                  <a:gd name="connsiteY2" fmla="*/ 83244 h 1638332"/>
                  <a:gd name="connsiteX3" fmla="*/ 1813615 w 7838978"/>
                  <a:gd name="connsiteY3" fmla="*/ 15510 h 1638332"/>
                  <a:gd name="connsiteX4" fmla="*/ 3820214 w 7838978"/>
                  <a:gd name="connsiteY4" fmla="*/ 23978 h 1638332"/>
                  <a:gd name="connsiteX5" fmla="*/ 6131614 w 7838978"/>
                  <a:gd name="connsiteY5" fmla="*/ 66311 h 1638332"/>
                  <a:gd name="connsiteX6" fmla="*/ 7647148 w 7838978"/>
                  <a:gd name="connsiteY6" fmla="*/ 142511 h 1638332"/>
                  <a:gd name="connsiteX7" fmla="*/ 7731814 w 7838978"/>
                  <a:gd name="connsiteY7" fmla="*/ 1344778 h 1638332"/>
                  <a:gd name="connsiteX8" fmla="*/ 6859747 w 7838978"/>
                  <a:gd name="connsiteY8" fmla="*/ 1624177 h 1638332"/>
                  <a:gd name="connsiteX9" fmla="*/ 3388414 w 7838978"/>
                  <a:gd name="connsiteY9" fmla="*/ 1590311 h 1638332"/>
                  <a:gd name="connsiteX10" fmla="*/ 289614 w 7838978"/>
                  <a:gd name="connsiteY10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647148 w 7788773"/>
                  <a:gd name="connsiteY6" fmla="*/ 142511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537082 w 7788773"/>
                  <a:gd name="connsiteY6" fmla="*/ 74777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45902"/>
                  <a:gd name="connsiteY0" fmla="*/ 1531044 h 1639524"/>
                  <a:gd name="connsiteX1" fmla="*/ 145681 w 7745902"/>
                  <a:gd name="connsiteY1" fmla="*/ 862177 h 1639524"/>
                  <a:gd name="connsiteX2" fmla="*/ 399681 w 7745902"/>
                  <a:gd name="connsiteY2" fmla="*/ 83244 h 1639524"/>
                  <a:gd name="connsiteX3" fmla="*/ 1813615 w 7745902"/>
                  <a:gd name="connsiteY3" fmla="*/ 15510 h 1639524"/>
                  <a:gd name="connsiteX4" fmla="*/ 3820214 w 7745902"/>
                  <a:gd name="connsiteY4" fmla="*/ 23978 h 1639524"/>
                  <a:gd name="connsiteX5" fmla="*/ 6131614 w 7745902"/>
                  <a:gd name="connsiteY5" fmla="*/ 66311 h 1639524"/>
                  <a:gd name="connsiteX6" fmla="*/ 7537082 w 7745902"/>
                  <a:gd name="connsiteY6" fmla="*/ 74777 h 1639524"/>
                  <a:gd name="connsiteX7" fmla="*/ 7697947 w 7745902"/>
                  <a:gd name="connsiteY7" fmla="*/ 658976 h 1639524"/>
                  <a:gd name="connsiteX8" fmla="*/ 7672548 w 7745902"/>
                  <a:gd name="connsiteY8" fmla="*/ 1327845 h 1639524"/>
                  <a:gd name="connsiteX9" fmla="*/ 6859747 w 7745902"/>
                  <a:gd name="connsiteY9" fmla="*/ 1624177 h 1639524"/>
                  <a:gd name="connsiteX10" fmla="*/ 3388414 w 7745902"/>
                  <a:gd name="connsiteY10" fmla="*/ 1590311 h 1639524"/>
                  <a:gd name="connsiteX11" fmla="*/ 289614 w 7745902"/>
                  <a:gd name="connsiteY11" fmla="*/ 1531044 h 1639524"/>
                  <a:gd name="connsiteX0" fmla="*/ 289614 w 7745902"/>
                  <a:gd name="connsiteY0" fmla="*/ 1531044 h 1612138"/>
                  <a:gd name="connsiteX1" fmla="*/ 145681 w 7745902"/>
                  <a:gd name="connsiteY1" fmla="*/ 862177 h 1612138"/>
                  <a:gd name="connsiteX2" fmla="*/ 399681 w 7745902"/>
                  <a:gd name="connsiteY2" fmla="*/ 83244 h 1612138"/>
                  <a:gd name="connsiteX3" fmla="*/ 1813615 w 7745902"/>
                  <a:gd name="connsiteY3" fmla="*/ 15510 h 1612138"/>
                  <a:gd name="connsiteX4" fmla="*/ 3820214 w 7745902"/>
                  <a:gd name="connsiteY4" fmla="*/ 23978 h 1612138"/>
                  <a:gd name="connsiteX5" fmla="*/ 6131614 w 7745902"/>
                  <a:gd name="connsiteY5" fmla="*/ 66311 h 1612138"/>
                  <a:gd name="connsiteX6" fmla="*/ 7537082 w 7745902"/>
                  <a:gd name="connsiteY6" fmla="*/ 74777 h 1612138"/>
                  <a:gd name="connsiteX7" fmla="*/ 7697947 w 7745902"/>
                  <a:gd name="connsiteY7" fmla="*/ 658976 h 1612138"/>
                  <a:gd name="connsiteX8" fmla="*/ 7672548 w 7745902"/>
                  <a:gd name="connsiteY8" fmla="*/ 1327845 h 1612138"/>
                  <a:gd name="connsiteX9" fmla="*/ 6859747 w 7745902"/>
                  <a:gd name="connsiteY9" fmla="*/ 1590310 h 1612138"/>
                  <a:gd name="connsiteX10" fmla="*/ 3388414 w 7745902"/>
                  <a:gd name="connsiteY10" fmla="*/ 1590311 h 1612138"/>
                  <a:gd name="connsiteX11" fmla="*/ 289614 w 7745902"/>
                  <a:gd name="connsiteY11" fmla="*/ 1531044 h 1612138"/>
                  <a:gd name="connsiteX0" fmla="*/ 289614 w 7745902"/>
                  <a:gd name="connsiteY0" fmla="*/ 1531044 h 1597718"/>
                  <a:gd name="connsiteX1" fmla="*/ 145681 w 7745902"/>
                  <a:gd name="connsiteY1" fmla="*/ 862177 h 1597718"/>
                  <a:gd name="connsiteX2" fmla="*/ 399681 w 7745902"/>
                  <a:gd name="connsiteY2" fmla="*/ 83244 h 1597718"/>
                  <a:gd name="connsiteX3" fmla="*/ 1813615 w 7745902"/>
                  <a:gd name="connsiteY3" fmla="*/ 15510 h 1597718"/>
                  <a:gd name="connsiteX4" fmla="*/ 3820214 w 7745902"/>
                  <a:gd name="connsiteY4" fmla="*/ 23978 h 1597718"/>
                  <a:gd name="connsiteX5" fmla="*/ 6131614 w 7745902"/>
                  <a:gd name="connsiteY5" fmla="*/ 66311 h 1597718"/>
                  <a:gd name="connsiteX6" fmla="*/ 7537082 w 7745902"/>
                  <a:gd name="connsiteY6" fmla="*/ 74777 h 1597718"/>
                  <a:gd name="connsiteX7" fmla="*/ 7697947 w 7745902"/>
                  <a:gd name="connsiteY7" fmla="*/ 658976 h 1597718"/>
                  <a:gd name="connsiteX8" fmla="*/ 7672548 w 7745902"/>
                  <a:gd name="connsiteY8" fmla="*/ 1327845 h 1597718"/>
                  <a:gd name="connsiteX9" fmla="*/ 6859747 w 7745902"/>
                  <a:gd name="connsiteY9" fmla="*/ 1590310 h 1597718"/>
                  <a:gd name="connsiteX10" fmla="*/ 3388414 w 7745902"/>
                  <a:gd name="connsiteY10" fmla="*/ 1590311 h 1597718"/>
                  <a:gd name="connsiteX11" fmla="*/ 289614 w 7745902"/>
                  <a:gd name="connsiteY11" fmla="*/ 1531044 h 1597718"/>
                  <a:gd name="connsiteX0" fmla="*/ 292353 w 7740175"/>
                  <a:gd name="connsiteY0" fmla="*/ 1531044 h 1597718"/>
                  <a:gd name="connsiteX1" fmla="*/ 139954 w 7740175"/>
                  <a:gd name="connsiteY1" fmla="*/ 862177 h 1597718"/>
                  <a:gd name="connsiteX2" fmla="*/ 393954 w 7740175"/>
                  <a:gd name="connsiteY2" fmla="*/ 83244 h 1597718"/>
                  <a:gd name="connsiteX3" fmla="*/ 1807888 w 7740175"/>
                  <a:gd name="connsiteY3" fmla="*/ 15510 h 1597718"/>
                  <a:gd name="connsiteX4" fmla="*/ 3814487 w 7740175"/>
                  <a:gd name="connsiteY4" fmla="*/ 23978 h 1597718"/>
                  <a:gd name="connsiteX5" fmla="*/ 6125887 w 7740175"/>
                  <a:gd name="connsiteY5" fmla="*/ 66311 h 1597718"/>
                  <a:gd name="connsiteX6" fmla="*/ 7531355 w 7740175"/>
                  <a:gd name="connsiteY6" fmla="*/ 74777 h 1597718"/>
                  <a:gd name="connsiteX7" fmla="*/ 7692220 w 7740175"/>
                  <a:gd name="connsiteY7" fmla="*/ 658976 h 1597718"/>
                  <a:gd name="connsiteX8" fmla="*/ 7666821 w 7740175"/>
                  <a:gd name="connsiteY8" fmla="*/ 1327845 h 1597718"/>
                  <a:gd name="connsiteX9" fmla="*/ 6854020 w 7740175"/>
                  <a:gd name="connsiteY9" fmla="*/ 1590310 h 1597718"/>
                  <a:gd name="connsiteX10" fmla="*/ 3382687 w 7740175"/>
                  <a:gd name="connsiteY10" fmla="*/ 1590311 h 1597718"/>
                  <a:gd name="connsiteX11" fmla="*/ 292353 w 7740175"/>
                  <a:gd name="connsiteY11" fmla="*/ 1531044 h 1597718"/>
                  <a:gd name="connsiteX0" fmla="*/ 274155 w 7721977"/>
                  <a:gd name="connsiteY0" fmla="*/ 1531044 h 1597718"/>
                  <a:gd name="connsiteX1" fmla="*/ 172557 w 7721977"/>
                  <a:gd name="connsiteY1" fmla="*/ 1243176 h 1597718"/>
                  <a:gd name="connsiteX2" fmla="*/ 121756 w 7721977"/>
                  <a:gd name="connsiteY2" fmla="*/ 862177 h 1597718"/>
                  <a:gd name="connsiteX3" fmla="*/ 375756 w 7721977"/>
                  <a:gd name="connsiteY3" fmla="*/ 83244 h 1597718"/>
                  <a:gd name="connsiteX4" fmla="*/ 1789690 w 7721977"/>
                  <a:gd name="connsiteY4" fmla="*/ 15510 h 1597718"/>
                  <a:gd name="connsiteX5" fmla="*/ 3796289 w 7721977"/>
                  <a:gd name="connsiteY5" fmla="*/ 23978 h 1597718"/>
                  <a:gd name="connsiteX6" fmla="*/ 6107689 w 7721977"/>
                  <a:gd name="connsiteY6" fmla="*/ 66311 h 1597718"/>
                  <a:gd name="connsiteX7" fmla="*/ 7513157 w 7721977"/>
                  <a:gd name="connsiteY7" fmla="*/ 74777 h 1597718"/>
                  <a:gd name="connsiteX8" fmla="*/ 7674022 w 7721977"/>
                  <a:gd name="connsiteY8" fmla="*/ 658976 h 1597718"/>
                  <a:gd name="connsiteX9" fmla="*/ 7648623 w 7721977"/>
                  <a:gd name="connsiteY9" fmla="*/ 1327845 h 1597718"/>
                  <a:gd name="connsiteX10" fmla="*/ 6835822 w 7721977"/>
                  <a:gd name="connsiteY10" fmla="*/ 1590310 h 1597718"/>
                  <a:gd name="connsiteX11" fmla="*/ 3364489 w 7721977"/>
                  <a:gd name="connsiteY11" fmla="*/ 1590311 h 1597718"/>
                  <a:gd name="connsiteX12" fmla="*/ 274155 w 7721977"/>
                  <a:gd name="connsiteY12" fmla="*/ 1531044 h 1597718"/>
                  <a:gd name="connsiteX0" fmla="*/ 535124 w 7610413"/>
                  <a:gd name="connsiteY0" fmla="*/ 1564910 h 1595798"/>
                  <a:gd name="connsiteX1" fmla="*/ 60993 w 7610413"/>
                  <a:gd name="connsiteY1" fmla="*/ 1243176 h 1595798"/>
                  <a:gd name="connsiteX2" fmla="*/ 10192 w 7610413"/>
                  <a:gd name="connsiteY2" fmla="*/ 862177 h 1595798"/>
                  <a:gd name="connsiteX3" fmla="*/ 264192 w 7610413"/>
                  <a:gd name="connsiteY3" fmla="*/ 83244 h 1595798"/>
                  <a:gd name="connsiteX4" fmla="*/ 1678126 w 7610413"/>
                  <a:gd name="connsiteY4" fmla="*/ 15510 h 1595798"/>
                  <a:gd name="connsiteX5" fmla="*/ 3684725 w 7610413"/>
                  <a:gd name="connsiteY5" fmla="*/ 23978 h 1595798"/>
                  <a:gd name="connsiteX6" fmla="*/ 5996125 w 7610413"/>
                  <a:gd name="connsiteY6" fmla="*/ 66311 h 1595798"/>
                  <a:gd name="connsiteX7" fmla="*/ 7401593 w 7610413"/>
                  <a:gd name="connsiteY7" fmla="*/ 74777 h 1595798"/>
                  <a:gd name="connsiteX8" fmla="*/ 7562458 w 7610413"/>
                  <a:gd name="connsiteY8" fmla="*/ 658976 h 1595798"/>
                  <a:gd name="connsiteX9" fmla="*/ 7537059 w 7610413"/>
                  <a:gd name="connsiteY9" fmla="*/ 1327845 h 1595798"/>
                  <a:gd name="connsiteX10" fmla="*/ 6724258 w 7610413"/>
                  <a:gd name="connsiteY10" fmla="*/ 1590310 h 1595798"/>
                  <a:gd name="connsiteX11" fmla="*/ 3252925 w 7610413"/>
                  <a:gd name="connsiteY11" fmla="*/ 1590311 h 1595798"/>
                  <a:gd name="connsiteX12" fmla="*/ 535124 w 7610413"/>
                  <a:gd name="connsiteY12" fmla="*/ 1564910 h 1595798"/>
                  <a:gd name="connsiteX0" fmla="*/ 501564 w 7576853"/>
                  <a:gd name="connsiteY0" fmla="*/ 1564355 h 1595243"/>
                  <a:gd name="connsiteX1" fmla="*/ 27433 w 7576853"/>
                  <a:gd name="connsiteY1" fmla="*/ 1242621 h 1595243"/>
                  <a:gd name="connsiteX2" fmla="*/ 18965 w 7576853"/>
                  <a:gd name="connsiteY2" fmla="*/ 853155 h 1595243"/>
                  <a:gd name="connsiteX3" fmla="*/ 230632 w 7576853"/>
                  <a:gd name="connsiteY3" fmla="*/ 82689 h 1595243"/>
                  <a:gd name="connsiteX4" fmla="*/ 1644566 w 7576853"/>
                  <a:gd name="connsiteY4" fmla="*/ 14955 h 1595243"/>
                  <a:gd name="connsiteX5" fmla="*/ 3651165 w 7576853"/>
                  <a:gd name="connsiteY5" fmla="*/ 23423 h 1595243"/>
                  <a:gd name="connsiteX6" fmla="*/ 5962565 w 7576853"/>
                  <a:gd name="connsiteY6" fmla="*/ 65756 h 1595243"/>
                  <a:gd name="connsiteX7" fmla="*/ 7368033 w 7576853"/>
                  <a:gd name="connsiteY7" fmla="*/ 74222 h 1595243"/>
                  <a:gd name="connsiteX8" fmla="*/ 7528898 w 7576853"/>
                  <a:gd name="connsiteY8" fmla="*/ 658421 h 1595243"/>
                  <a:gd name="connsiteX9" fmla="*/ 7503499 w 7576853"/>
                  <a:gd name="connsiteY9" fmla="*/ 1327290 h 1595243"/>
                  <a:gd name="connsiteX10" fmla="*/ 6690698 w 7576853"/>
                  <a:gd name="connsiteY10" fmla="*/ 1589755 h 1595243"/>
                  <a:gd name="connsiteX11" fmla="*/ 3219365 w 7576853"/>
                  <a:gd name="connsiteY11" fmla="*/ 1589756 h 1595243"/>
                  <a:gd name="connsiteX12" fmla="*/ 501564 w 7576853"/>
                  <a:gd name="connsiteY12" fmla="*/ 1564355 h 1595243"/>
                  <a:gd name="connsiteX0" fmla="*/ 502785 w 7578074"/>
                  <a:gd name="connsiteY0" fmla="*/ 1556251 h 1587139"/>
                  <a:gd name="connsiteX1" fmla="*/ 28654 w 7578074"/>
                  <a:gd name="connsiteY1" fmla="*/ 1234517 h 1587139"/>
                  <a:gd name="connsiteX2" fmla="*/ 20186 w 7578074"/>
                  <a:gd name="connsiteY2" fmla="*/ 845051 h 1587139"/>
                  <a:gd name="connsiteX3" fmla="*/ 248786 w 7578074"/>
                  <a:gd name="connsiteY3" fmla="*/ 125385 h 1587139"/>
                  <a:gd name="connsiteX4" fmla="*/ 1645787 w 7578074"/>
                  <a:gd name="connsiteY4" fmla="*/ 6851 h 1587139"/>
                  <a:gd name="connsiteX5" fmla="*/ 3652386 w 7578074"/>
                  <a:gd name="connsiteY5" fmla="*/ 15319 h 1587139"/>
                  <a:gd name="connsiteX6" fmla="*/ 5963786 w 7578074"/>
                  <a:gd name="connsiteY6" fmla="*/ 57652 h 1587139"/>
                  <a:gd name="connsiteX7" fmla="*/ 7369254 w 7578074"/>
                  <a:gd name="connsiteY7" fmla="*/ 66118 h 1587139"/>
                  <a:gd name="connsiteX8" fmla="*/ 7530119 w 7578074"/>
                  <a:gd name="connsiteY8" fmla="*/ 650317 h 1587139"/>
                  <a:gd name="connsiteX9" fmla="*/ 7504720 w 7578074"/>
                  <a:gd name="connsiteY9" fmla="*/ 1319186 h 1587139"/>
                  <a:gd name="connsiteX10" fmla="*/ 6691919 w 7578074"/>
                  <a:gd name="connsiteY10" fmla="*/ 1581651 h 1587139"/>
                  <a:gd name="connsiteX11" fmla="*/ 3220586 w 7578074"/>
                  <a:gd name="connsiteY11" fmla="*/ 1581652 h 1587139"/>
                  <a:gd name="connsiteX12" fmla="*/ 502785 w 7578074"/>
                  <a:gd name="connsiteY12" fmla="*/ 1556251 h 1587139"/>
                  <a:gd name="connsiteX0" fmla="*/ 494318 w 7578074"/>
                  <a:gd name="connsiteY0" fmla="*/ 1657851 h 1657851"/>
                  <a:gd name="connsiteX1" fmla="*/ 28654 w 7578074"/>
                  <a:gd name="connsiteY1" fmla="*/ 1234517 h 1657851"/>
                  <a:gd name="connsiteX2" fmla="*/ 20186 w 7578074"/>
                  <a:gd name="connsiteY2" fmla="*/ 845051 h 1657851"/>
                  <a:gd name="connsiteX3" fmla="*/ 248786 w 7578074"/>
                  <a:gd name="connsiteY3" fmla="*/ 125385 h 1657851"/>
                  <a:gd name="connsiteX4" fmla="*/ 1645787 w 7578074"/>
                  <a:gd name="connsiteY4" fmla="*/ 6851 h 1657851"/>
                  <a:gd name="connsiteX5" fmla="*/ 3652386 w 7578074"/>
                  <a:gd name="connsiteY5" fmla="*/ 15319 h 1657851"/>
                  <a:gd name="connsiteX6" fmla="*/ 5963786 w 7578074"/>
                  <a:gd name="connsiteY6" fmla="*/ 57652 h 1657851"/>
                  <a:gd name="connsiteX7" fmla="*/ 7369254 w 7578074"/>
                  <a:gd name="connsiteY7" fmla="*/ 66118 h 1657851"/>
                  <a:gd name="connsiteX8" fmla="*/ 7530119 w 7578074"/>
                  <a:gd name="connsiteY8" fmla="*/ 650317 h 1657851"/>
                  <a:gd name="connsiteX9" fmla="*/ 7504720 w 7578074"/>
                  <a:gd name="connsiteY9" fmla="*/ 1319186 h 1657851"/>
                  <a:gd name="connsiteX10" fmla="*/ 6691919 w 7578074"/>
                  <a:gd name="connsiteY10" fmla="*/ 1581651 h 1657851"/>
                  <a:gd name="connsiteX11" fmla="*/ 3220586 w 7578074"/>
                  <a:gd name="connsiteY11" fmla="*/ 1581652 h 1657851"/>
                  <a:gd name="connsiteX12" fmla="*/ 494318 w 7578074"/>
                  <a:gd name="connsiteY12" fmla="*/ 1657851 h 1657851"/>
                  <a:gd name="connsiteX0" fmla="*/ 494318 w 7578074"/>
                  <a:gd name="connsiteY0" fmla="*/ 1657851 h 1676716"/>
                  <a:gd name="connsiteX1" fmla="*/ 28654 w 7578074"/>
                  <a:gd name="connsiteY1" fmla="*/ 1234517 h 1676716"/>
                  <a:gd name="connsiteX2" fmla="*/ 20186 w 7578074"/>
                  <a:gd name="connsiteY2" fmla="*/ 845051 h 1676716"/>
                  <a:gd name="connsiteX3" fmla="*/ 248786 w 7578074"/>
                  <a:gd name="connsiteY3" fmla="*/ 125385 h 1676716"/>
                  <a:gd name="connsiteX4" fmla="*/ 1645787 w 7578074"/>
                  <a:gd name="connsiteY4" fmla="*/ 6851 h 1676716"/>
                  <a:gd name="connsiteX5" fmla="*/ 3652386 w 7578074"/>
                  <a:gd name="connsiteY5" fmla="*/ 15319 h 1676716"/>
                  <a:gd name="connsiteX6" fmla="*/ 5963786 w 7578074"/>
                  <a:gd name="connsiteY6" fmla="*/ 57652 h 1676716"/>
                  <a:gd name="connsiteX7" fmla="*/ 7369254 w 7578074"/>
                  <a:gd name="connsiteY7" fmla="*/ 66118 h 1676716"/>
                  <a:gd name="connsiteX8" fmla="*/ 7530119 w 7578074"/>
                  <a:gd name="connsiteY8" fmla="*/ 650317 h 1676716"/>
                  <a:gd name="connsiteX9" fmla="*/ 7504720 w 7578074"/>
                  <a:gd name="connsiteY9" fmla="*/ 1319186 h 1676716"/>
                  <a:gd name="connsiteX10" fmla="*/ 6691919 w 7578074"/>
                  <a:gd name="connsiteY10" fmla="*/ 1581651 h 1676716"/>
                  <a:gd name="connsiteX11" fmla="*/ 3212119 w 7578074"/>
                  <a:gd name="connsiteY11" fmla="*/ 1674785 h 1676716"/>
                  <a:gd name="connsiteX12" fmla="*/ 494318 w 7578074"/>
                  <a:gd name="connsiteY12" fmla="*/ 1657851 h 1676716"/>
                  <a:gd name="connsiteX0" fmla="*/ 494318 w 7578074"/>
                  <a:gd name="connsiteY0" fmla="*/ 1683251 h 1683251"/>
                  <a:gd name="connsiteX1" fmla="*/ 28654 w 7578074"/>
                  <a:gd name="connsiteY1" fmla="*/ 1234517 h 1683251"/>
                  <a:gd name="connsiteX2" fmla="*/ 20186 w 7578074"/>
                  <a:gd name="connsiteY2" fmla="*/ 845051 h 1683251"/>
                  <a:gd name="connsiteX3" fmla="*/ 248786 w 7578074"/>
                  <a:gd name="connsiteY3" fmla="*/ 125385 h 1683251"/>
                  <a:gd name="connsiteX4" fmla="*/ 1645787 w 7578074"/>
                  <a:gd name="connsiteY4" fmla="*/ 6851 h 1683251"/>
                  <a:gd name="connsiteX5" fmla="*/ 3652386 w 7578074"/>
                  <a:gd name="connsiteY5" fmla="*/ 15319 h 1683251"/>
                  <a:gd name="connsiteX6" fmla="*/ 5963786 w 7578074"/>
                  <a:gd name="connsiteY6" fmla="*/ 57652 h 1683251"/>
                  <a:gd name="connsiteX7" fmla="*/ 7369254 w 7578074"/>
                  <a:gd name="connsiteY7" fmla="*/ 66118 h 1683251"/>
                  <a:gd name="connsiteX8" fmla="*/ 7530119 w 7578074"/>
                  <a:gd name="connsiteY8" fmla="*/ 650317 h 1683251"/>
                  <a:gd name="connsiteX9" fmla="*/ 7504720 w 7578074"/>
                  <a:gd name="connsiteY9" fmla="*/ 1319186 h 1683251"/>
                  <a:gd name="connsiteX10" fmla="*/ 6691919 w 7578074"/>
                  <a:gd name="connsiteY10" fmla="*/ 1581651 h 1683251"/>
                  <a:gd name="connsiteX11" fmla="*/ 3212119 w 7578074"/>
                  <a:gd name="connsiteY11" fmla="*/ 1674785 h 1683251"/>
                  <a:gd name="connsiteX12" fmla="*/ 494318 w 7578074"/>
                  <a:gd name="connsiteY12" fmla="*/ 1683251 h 1683251"/>
                  <a:gd name="connsiteX0" fmla="*/ 494318 w 7612274"/>
                  <a:gd name="connsiteY0" fmla="*/ 1683251 h 1683251"/>
                  <a:gd name="connsiteX1" fmla="*/ 28654 w 7612274"/>
                  <a:gd name="connsiteY1" fmla="*/ 1234517 h 1683251"/>
                  <a:gd name="connsiteX2" fmla="*/ 20186 w 7612274"/>
                  <a:gd name="connsiteY2" fmla="*/ 845051 h 1683251"/>
                  <a:gd name="connsiteX3" fmla="*/ 248786 w 7612274"/>
                  <a:gd name="connsiteY3" fmla="*/ 125385 h 1683251"/>
                  <a:gd name="connsiteX4" fmla="*/ 1645787 w 7612274"/>
                  <a:gd name="connsiteY4" fmla="*/ 6851 h 1683251"/>
                  <a:gd name="connsiteX5" fmla="*/ 3652386 w 7612274"/>
                  <a:gd name="connsiteY5" fmla="*/ 15319 h 1683251"/>
                  <a:gd name="connsiteX6" fmla="*/ 5963786 w 7612274"/>
                  <a:gd name="connsiteY6" fmla="*/ 57652 h 1683251"/>
                  <a:gd name="connsiteX7" fmla="*/ 7487788 w 7612274"/>
                  <a:gd name="connsiteY7" fmla="*/ 66118 h 1683251"/>
                  <a:gd name="connsiteX8" fmla="*/ 7530119 w 7612274"/>
                  <a:gd name="connsiteY8" fmla="*/ 650317 h 1683251"/>
                  <a:gd name="connsiteX9" fmla="*/ 7504720 w 7612274"/>
                  <a:gd name="connsiteY9" fmla="*/ 1319186 h 1683251"/>
                  <a:gd name="connsiteX10" fmla="*/ 6691919 w 7612274"/>
                  <a:gd name="connsiteY10" fmla="*/ 1581651 h 1683251"/>
                  <a:gd name="connsiteX11" fmla="*/ 3212119 w 7612274"/>
                  <a:gd name="connsiteY11" fmla="*/ 1674785 h 1683251"/>
                  <a:gd name="connsiteX12" fmla="*/ 494318 w 7612274"/>
                  <a:gd name="connsiteY12" fmla="*/ 1683251 h 1683251"/>
                  <a:gd name="connsiteX0" fmla="*/ 494318 w 7654080"/>
                  <a:gd name="connsiteY0" fmla="*/ 1683251 h 1683251"/>
                  <a:gd name="connsiteX1" fmla="*/ 28654 w 7654080"/>
                  <a:gd name="connsiteY1" fmla="*/ 1234517 h 1683251"/>
                  <a:gd name="connsiteX2" fmla="*/ 20186 w 7654080"/>
                  <a:gd name="connsiteY2" fmla="*/ 845051 h 1683251"/>
                  <a:gd name="connsiteX3" fmla="*/ 248786 w 7654080"/>
                  <a:gd name="connsiteY3" fmla="*/ 125385 h 1683251"/>
                  <a:gd name="connsiteX4" fmla="*/ 1645787 w 7654080"/>
                  <a:gd name="connsiteY4" fmla="*/ 6851 h 1683251"/>
                  <a:gd name="connsiteX5" fmla="*/ 3652386 w 7654080"/>
                  <a:gd name="connsiteY5" fmla="*/ 15319 h 1683251"/>
                  <a:gd name="connsiteX6" fmla="*/ 5963786 w 7654080"/>
                  <a:gd name="connsiteY6" fmla="*/ 57652 h 1683251"/>
                  <a:gd name="connsiteX7" fmla="*/ 7487788 w 7654080"/>
                  <a:gd name="connsiteY7" fmla="*/ 66118 h 1683251"/>
                  <a:gd name="connsiteX8" fmla="*/ 7623252 w 7654080"/>
                  <a:gd name="connsiteY8" fmla="*/ 658783 h 1683251"/>
                  <a:gd name="connsiteX9" fmla="*/ 7504720 w 7654080"/>
                  <a:gd name="connsiteY9" fmla="*/ 1319186 h 1683251"/>
                  <a:gd name="connsiteX10" fmla="*/ 6691919 w 7654080"/>
                  <a:gd name="connsiteY10" fmla="*/ 1581651 h 1683251"/>
                  <a:gd name="connsiteX11" fmla="*/ 3212119 w 7654080"/>
                  <a:gd name="connsiteY11" fmla="*/ 1674785 h 1683251"/>
                  <a:gd name="connsiteX12" fmla="*/ 494318 w 7654080"/>
                  <a:gd name="connsiteY12" fmla="*/ 1683251 h 1683251"/>
                  <a:gd name="connsiteX0" fmla="*/ 494318 w 7675683"/>
                  <a:gd name="connsiteY0" fmla="*/ 1683251 h 1683251"/>
                  <a:gd name="connsiteX1" fmla="*/ 28654 w 7675683"/>
                  <a:gd name="connsiteY1" fmla="*/ 1234517 h 1683251"/>
                  <a:gd name="connsiteX2" fmla="*/ 20186 w 7675683"/>
                  <a:gd name="connsiteY2" fmla="*/ 845051 h 1683251"/>
                  <a:gd name="connsiteX3" fmla="*/ 248786 w 7675683"/>
                  <a:gd name="connsiteY3" fmla="*/ 125385 h 1683251"/>
                  <a:gd name="connsiteX4" fmla="*/ 1645787 w 7675683"/>
                  <a:gd name="connsiteY4" fmla="*/ 6851 h 1683251"/>
                  <a:gd name="connsiteX5" fmla="*/ 3652386 w 7675683"/>
                  <a:gd name="connsiteY5" fmla="*/ 15319 h 1683251"/>
                  <a:gd name="connsiteX6" fmla="*/ 5963786 w 7675683"/>
                  <a:gd name="connsiteY6" fmla="*/ 57652 h 1683251"/>
                  <a:gd name="connsiteX7" fmla="*/ 7487788 w 7675683"/>
                  <a:gd name="connsiteY7" fmla="*/ 66118 h 1683251"/>
                  <a:gd name="connsiteX8" fmla="*/ 7623252 w 7675683"/>
                  <a:gd name="connsiteY8" fmla="*/ 658783 h 1683251"/>
                  <a:gd name="connsiteX9" fmla="*/ 7594412 w 7675683"/>
                  <a:gd name="connsiteY9" fmla="*/ 1401899 h 1683251"/>
                  <a:gd name="connsiteX10" fmla="*/ 6691919 w 7675683"/>
                  <a:gd name="connsiteY10" fmla="*/ 1581651 h 1683251"/>
                  <a:gd name="connsiteX11" fmla="*/ 3212119 w 7675683"/>
                  <a:gd name="connsiteY11" fmla="*/ 1674785 h 1683251"/>
                  <a:gd name="connsiteX12" fmla="*/ 494318 w 7675683"/>
                  <a:gd name="connsiteY12" fmla="*/ 1683251 h 1683251"/>
                  <a:gd name="connsiteX0" fmla="*/ 494318 w 7670955"/>
                  <a:gd name="connsiteY0" fmla="*/ 1683251 h 1686819"/>
                  <a:gd name="connsiteX1" fmla="*/ 28654 w 7670955"/>
                  <a:gd name="connsiteY1" fmla="*/ 1234517 h 1686819"/>
                  <a:gd name="connsiteX2" fmla="*/ 20186 w 7670955"/>
                  <a:gd name="connsiteY2" fmla="*/ 845051 h 1686819"/>
                  <a:gd name="connsiteX3" fmla="*/ 248786 w 7670955"/>
                  <a:gd name="connsiteY3" fmla="*/ 125385 h 1686819"/>
                  <a:gd name="connsiteX4" fmla="*/ 1645787 w 7670955"/>
                  <a:gd name="connsiteY4" fmla="*/ 6851 h 1686819"/>
                  <a:gd name="connsiteX5" fmla="*/ 3652386 w 7670955"/>
                  <a:gd name="connsiteY5" fmla="*/ 15319 h 1686819"/>
                  <a:gd name="connsiteX6" fmla="*/ 5963786 w 7670955"/>
                  <a:gd name="connsiteY6" fmla="*/ 57652 h 1686819"/>
                  <a:gd name="connsiteX7" fmla="*/ 7487788 w 7670955"/>
                  <a:gd name="connsiteY7" fmla="*/ 66118 h 1686819"/>
                  <a:gd name="connsiteX8" fmla="*/ 7623252 w 7670955"/>
                  <a:gd name="connsiteY8" fmla="*/ 658783 h 1686819"/>
                  <a:gd name="connsiteX9" fmla="*/ 7594412 w 7670955"/>
                  <a:gd name="connsiteY9" fmla="*/ 1401899 h 1686819"/>
                  <a:gd name="connsiteX10" fmla="*/ 6757693 w 7670955"/>
                  <a:gd name="connsiteY10" fmla="*/ 1664364 h 1686819"/>
                  <a:gd name="connsiteX11" fmla="*/ 3212119 w 7670955"/>
                  <a:gd name="connsiteY11" fmla="*/ 1674785 h 1686819"/>
                  <a:gd name="connsiteX12" fmla="*/ 494318 w 7670955"/>
                  <a:gd name="connsiteY12" fmla="*/ 1683251 h 1686819"/>
                  <a:gd name="connsiteX0" fmla="*/ 494318 w 7670955"/>
                  <a:gd name="connsiteY0" fmla="*/ 1683251 h 1683251"/>
                  <a:gd name="connsiteX1" fmla="*/ 28654 w 7670955"/>
                  <a:gd name="connsiteY1" fmla="*/ 1234517 h 1683251"/>
                  <a:gd name="connsiteX2" fmla="*/ 20186 w 7670955"/>
                  <a:gd name="connsiteY2" fmla="*/ 845051 h 1683251"/>
                  <a:gd name="connsiteX3" fmla="*/ 248786 w 7670955"/>
                  <a:gd name="connsiteY3" fmla="*/ 125385 h 1683251"/>
                  <a:gd name="connsiteX4" fmla="*/ 1645787 w 7670955"/>
                  <a:gd name="connsiteY4" fmla="*/ 6851 h 1683251"/>
                  <a:gd name="connsiteX5" fmla="*/ 3652386 w 7670955"/>
                  <a:gd name="connsiteY5" fmla="*/ 15319 h 1683251"/>
                  <a:gd name="connsiteX6" fmla="*/ 5963786 w 7670955"/>
                  <a:gd name="connsiteY6" fmla="*/ 57652 h 1683251"/>
                  <a:gd name="connsiteX7" fmla="*/ 7487788 w 7670955"/>
                  <a:gd name="connsiteY7" fmla="*/ 66118 h 1683251"/>
                  <a:gd name="connsiteX8" fmla="*/ 7623252 w 7670955"/>
                  <a:gd name="connsiteY8" fmla="*/ 658783 h 1683251"/>
                  <a:gd name="connsiteX9" fmla="*/ 7594412 w 7670955"/>
                  <a:gd name="connsiteY9" fmla="*/ 1401899 h 1683251"/>
                  <a:gd name="connsiteX10" fmla="*/ 6757693 w 7670955"/>
                  <a:gd name="connsiteY10" fmla="*/ 1664364 h 1683251"/>
                  <a:gd name="connsiteX11" fmla="*/ 3239027 w 7670955"/>
                  <a:gd name="connsiteY11" fmla="*/ 1649971 h 1683251"/>
                  <a:gd name="connsiteX12" fmla="*/ 494318 w 7670955"/>
                  <a:gd name="connsiteY12" fmla="*/ 1683251 h 168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70955" h="1683251">
                    <a:moveTo>
                      <a:pt x="494318" y="1683251"/>
                    </a:moveTo>
                    <a:cubicBezTo>
                      <a:pt x="-71537" y="1625395"/>
                      <a:pt x="54054" y="1345995"/>
                      <a:pt x="28654" y="1234517"/>
                    </a:cubicBezTo>
                    <a:cubicBezTo>
                      <a:pt x="3254" y="1123039"/>
                      <a:pt x="-16503" y="1029906"/>
                      <a:pt x="20186" y="845051"/>
                    </a:cubicBezTo>
                    <a:cubicBezTo>
                      <a:pt x="56875" y="660196"/>
                      <a:pt x="-22148" y="265085"/>
                      <a:pt x="248786" y="125385"/>
                    </a:cubicBezTo>
                    <a:cubicBezTo>
                      <a:pt x="519720" y="-14315"/>
                      <a:pt x="1078520" y="25195"/>
                      <a:pt x="1645787" y="6851"/>
                    </a:cubicBezTo>
                    <a:cubicBezTo>
                      <a:pt x="2213054" y="-11493"/>
                      <a:pt x="2983520" y="12496"/>
                      <a:pt x="3652386" y="15319"/>
                    </a:cubicBezTo>
                    <a:lnTo>
                      <a:pt x="5963786" y="57652"/>
                    </a:lnTo>
                    <a:cubicBezTo>
                      <a:pt x="6603020" y="66119"/>
                      <a:pt x="7211210" y="-34071"/>
                      <a:pt x="7487788" y="66118"/>
                    </a:cubicBezTo>
                    <a:cubicBezTo>
                      <a:pt x="7764366" y="166307"/>
                      <a:pt x="7609141" y="458405"/>
                      <a:pt x="7623252" y="658783"/>
                    </a:cubicBezTo>
                    <a:cubicBezTo>
                      <a:pt x="7637363" y="859161"/>
                      <a:pt x="7738672" y="1234302"/>
                      <a:pt x="7594412" y="1401899"/>
                    </a:cubicBezTo>
                    <a:cubicBezTo>
                      <a:pt x="7450152" y="1569496"/>
                      <a:pt x="7483590" y="1623019"/>
                      <a:pt x="6757693" y="1664364"/>
                    </a:cubicBezTo>
                    <a:cubicBezTo>
                      <a:pt x="6031796" y="1705709"/>
                      <a:pt x="4282923" y="1646823"/>
                      <a:pt x="3239027" y="1649971"/>
                    </a:cubicBezTo>
                    <a:lnTo>
                      <a:pt x="494318" y="168325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881DED6B-473B-946D-CBFD-4BF5B83C8A2E}"/>
                  </a:ext>
                </a:extLst>
              </p:cNvPr>
              <p:cNvSpPr/>
              <p:nvPr userDrawn="1"/>
            </p:nvSpPr>
            <p:spPr>
              <a:xfrm>
                <a:off x="658812" y="1446417"/>
                <a:ext cx="10861757" cy="4307554"/>
              </a:xfrm>
              <a:custGeom>
                <a:avLst/>
                <a:gdLst>
                  <a:gd name="connsiteX0" fmla="*/ 143933 w 7569200"/>
                  <a:gd name="connsiteY0" fmla="*/ 1557867 h 1651000"/>
                  <a:gd name="connsiteX1" fmla="*/ 0 w 7569200"/>
                  <a:gd name="connsiteY1" fmla="*/ 889000 h 1651000"/>
                  <a:gd name="connsiteX2" fmla="*/ 338666 w 7569200"/>
                  <a:gd name="connsiteY2" fmla="*/ 93134 h 1651000"/>
                  <a:gd name="connsiteX3" fmla="*/ 1676400 w 7569200"/>
                  <a:gd name="connsiteY3" fmla="*/ 0 h 1651000"/>
                  <a:gd name="connsiteX4" fmla="*/ 3683000 w 7569200"/>
                  <a:gd name="connsiteY4" fmla="*/ 42334 h 1651000"/>
                  <a:gd name="connsiteX5" fmla="*/ 5985933 w 7569200"/>
                  <a:gd name="connsiteY5" fmla="*/ 93134 h 1651000"/>
                  <a:gd name="connsiteX6" fmla="*/ 7493000 w 7569200"/>
                  <a:gd name="connsiteY6" fmla="*/ 127000 h 1651000"/>
                  <a:gd name="connsiteX7" fmla="*/ 7569200 w 7569200"/>
                  <a:gd name="connsiteY7" fmla="*/ 1329267 h 1651000"/>
                  <a:gd name="connsiteX8" fmla="*/ 6714066 w 7569200"/>
                  <a:gd name="connsiteY8" fmla="*/ 1651000 h 1651000"/>
                  <a:gd name="connsiteX9" fmla="*/ 3242733 w 7569200"/>
                  <a:gd name="connsiteY9" fmla="*/ 1617134 h 1651000"/>
                  <a:gd name="connsiteX10" fmla="*/ 143933 w 7569200"/>
                  <a:gd name="connsiteY10" fmla="*/ 1557867 h 1651000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293886 w 7828771"/>
                  <a:gd name="connsiteY0" fmla="*/ 1564327 h 1674605"/>
                  <a:gd name="connsiteX1" fmla="*/ 149953 w 7828771"/>
                  <a:gd name="connsiteY1" fmla="*/ 895460 h 1674605"/>
                  <a:gd name="connsiteX2" fmla="*/ 488619 w 7828771"/>
                  <a:gd name="connsiteY2" fmla="*/ 99594 h 1674605"/>
                  <a:gd name="connsiteX3" fmla="*/ 1826353 w 7828771"/>
                  <a:gd name="connsiteY3" fmla="*/ 6460 h 1674605"/>
                  <a:gd name="connsiteX4" fmla="*/ 3832953 w 7828771"/>
                  <a:gd name="connsiteY4" fmla="*/ 48794 h 1674605"/>
                  <a:gd name="connsiteX5" fmla="*/ 6135886 w 7828771"/>
                  <a:gd name="connsiteY5" fmla="*/ 99594 h 1674605"/>
                  <a:gd name="connsiteX6" fmla="*/ 7642953 w 7828771"/>
                  <a:gd name="connsiteY6" fmla="*/ 133460 h 1674605"/>
                  <a:gd name="connsiteX7" fmla="*/ 7719153 w 7828771"/>
                  <a:gd name="connsiteY7" fmla="*/ 1335727 h 1674605"/>
                  <a:gd name="connsiteX8" fmla="*/ 6864019 w 7828771"/>
                  <a:gd name="connsiteY8" fmla="*/ 1657460 h 1674605"/>
                  <a:gd name="connsiteX9" fmla="*/ 3392686 w 7828771"/>
                  <a:gd name="connsiteY9" fmla="*/ 1623594 h 1674605"/>
                  <a:gd name="connsiteX10" fmla="*/ 293886 w 7828771"/>
                  <a:gd name="connsiteY10" fmla="*/ 1564327 h 1674605"/>
                  <a:gd name="connsiteX0" fmla="*/ 245594 w 7780479"/>
                  <a:gd name="connsiteY0" fmla="*/ 1564327 h 1674605"/>
                  <a:gd name="connsiteX1" fmla="*/ 101661 w 7780479"/>
                  <a:gd name="connsiteY1" fmla="*/ 895460 h 1674605"/>
                  <a:gd name="connsiteX2" fmla="*/ 440327 w 7780479"/>
                  <a:gd name="connsiteY2" fmla="*/ 99594 h 1674605"/>
                  <a:gd name="connsiteX3" fmla="*/ 1778061 w 7780479"/>
                  <a:gd name="connsiteY3" fmla="*/ 6460 h 1674605"/>
                  <a:gd name="connsiteX4" fmla="*/ 3784661 w 7780479"/>
                  <a:gd name="connsiteY4" fmla="*/ 48794 h 1674605"/>
                  <a:gd name="connsiteX5" fmla="*/ 6087594 w 7780479"/>
                  <a:gd name="connsiteY5" fmla="*/ 99594 h 1674605"/>
                  <a:gd name="connsiteX6" fmla="*/ 7594661 w 7780479"/>
                  <a:gd name="connsiteY6" fmla="*/ 133460 h 1674605"/>
                  <a:gd name="connsiteX7" fmla="*/ 7670861 w 7780479"/>
                  <a:gd name="connsiteY7" fmla="*/ 1335727 h 1674605"/>
                  <a:gd name="connsiteX8" fmla="*/ 6815727 w 7780479"/>
                  <a:gd name="connsiteY8" fmla="*/ 1657460 h 1674605"/>
                  <a:gd name="connsiteX9" fmla="*/ 3344394 w 7780479"/>
                  <a:gd name="connsiteY9" fmla="*/ 1623594 h 1674605"/>
                  <a:gd name="connsiteX10" fmla="*/ 245594 w 7780479"/>
                  <a:gd name="connsiteY10" fmla="*/ 1564327 h 1674605"/>
                  <a:gd name="connsiteX0" fmla="*/ 289614 w 7824499"/>
                  <a:gd name="connsiteY0" fmla="*/ 1557867 h 1668145"/>
                  <a:gd name="connsiteX1" fmla="*/ 145681 w 7824499"/>
                  <a:gd name="connsiteY1" fmla="*/ 889000 h 1668145"/>
                  <a:gd name="connsiteX2" fmla="*/ 399681 w 7824499"/>
                  <a:gd name="connsiteY2" fmla="*/ 110067 h 1668145"/>
                  <a:gd name="connsiteX3" fmla="*/ 1822081 w 7824499"/>
                  <a:gd name="connsiteY3" fmla="*/ 0 h 1668145"/>
                  <a:gd name="connsiteX4" fmla="*/ 3828681 w 7824499"/>
                  <a:gd name="connsiteY4" fmla="*/ 42334 h 1668145"/>
                  <a:gd name="connsiteX5" fmla="*/ 6131614 w 7824499"/>
                  <a:gd name="connsiteY5" fmla="*/ 93134 h 1668145"/>
                  <a:gd name="connsiteX6" fmla="*/ 7638681 w 7824499"/>
                  <a:gd name="connsiteY6" fmla="*/ 127000 h 1668145"/>
                  <a:gd name="connsiteX7" fmla="*/ 7714881 w 7824499"/>
                  <a:gd name="connsiteY7" fmla="*/ 1329267 h 1668145"/>
                  <a:gd name="connsiteX8" fmla="*/ 6859747 w 7824499"/>
                  <a:gd name="connsiteY8" fmla="*/ 1651000 h 1668145"/>
                  <a:gd name="connsiteX9" fmla="*/ 3388414 w 7824499"/>
                  <a:gd name="connsiteY9" fmla="*/ 1617134 h 1668145"/>
                  <a:gd name="connsiteX10" fmla="*/ 289614 w 7824499"/>
                  <a:gd name="connsiteY10" fmla="*/ 1557867 h 1668145"/>
                  <a:gd name="connsiteX0" fmla="*/ 289614 w 7824499"/>
                  <a:gd name="connsiteY0" fmla="*/ 1530548 h 1640826"/>
                  <a:gd name="connsiteX1" fmla="*/ 145681 w 7824499"/>
                  <a:gd name="connsiteY1" fmla="*/ 861681 h 1640826"/>
                  <a:gd name="connsiteX2" fmla="*/ 399681 w 7824499"/>
                  <a:gd name="connsiteY2" fmla="*/ 82748 h 1640826"/>
                  <a:gd name="connsiteX3" fmla="*/ 1813615 w 7824499"/>
                  <a:gd name="connsiteY3" fmla="*/ 15014 h 1640826"/>
                  <a:gd name="connsiteX4" fmla="*/ 3828681 w 7824499"/>
                  <a:gd name="connsiteY4" fmla="*/ 15015 h 1640826"/>
                  <a:gd name="connsiteX5" fmla="*/ 6131614 w 7824499"/>
                  <a:gd name="connsiteY5" fmla="*/ 65815 h 1640826"/>
                  <a:gd name="connsiteX6" fmla="*/ 7638681 w 7824499"/>
                  <a:gd name="connsiteY6" fmla="*/ 99681 h 1640826"/>
                  <a:gd name="connsiteX7" fmla="*/ 7714881 w 7824499"/>
                  <a:gd name="connsiteY7" fmla="*/ 1301948 h 1640826"/>
                  <a:gd name="connsiteX8" fmla="*/ 6859747 w 7824499"/>
                  <a:gd name="connsiteY8" fmla="*/ 1623681 h 1640826"/>
                  <a:gd name="connsiteX9" fmla="*/ 3388414 w 7824499"/>
                  <a:gd name="connsiteY9" fmla="*/ 1589815 h 1640826"/>
                  <a:gd name="connsiteX10" fmla="*/ 289614 w 7824499"/>
                  <a:gd name="connsiteY10" fmla="*/ 1530548 h 1640826"/>
                  <a:gd name="connsiteX0" fmla="*/ 289614 w 7824499"/>
                  <a:gd name="connsiteY0" fmla="*/ 1531044 h 1641322"/>
                  <a:gd name="connsiteX1" fmla="*/ 145681 w 7824499"/>
                  <a:gd name="connsiteY1" fmla="*/ 862177 h 1641322"/>
                  <a:gd name="connsiteX2" fmla="*/ 399681 w 7824499"/>
                  <a:gd name="connsiteY2" fmla="*/ 83244 h 1641322"/>
                  <a:gd name="connsiteX3" fmla="*/ 1813615 w 7824499"/>
                  <a:gd name="connsiteY3" fmla="*/ 15510 h 1641322"/>
                  <a:gd name="connsiteX4" fmla="*/ 3820214 w 7824499"/>
                  <a:gd name="connsiteY4" fmla="*/ 23978 h 1641322"/>
                  <a:gd name="connsiteX5" fmla="*/ 6131614 w 7824499"/>
                  <a:gd name="connsiteY5" fmla="*/ 66311 h 1641322"/>
                  <a:gd name="connsiteX6" fmla="*/ 7638681 w 7824499"/>
                  <a:gd name="connsiteY6" fmla="*/ 100177 h 1641322"/>
                  <a:gd name="connsiteX7" fmla="*/ 7714881 w 7824499"/>
                  <a:gd name="connsiteY7" fmla="*/ 1302444 h 1641322"/>
                  <a:gd name="connsiteX8" fmla="*/ 6859747 w 7824499"/>
                  <a:gd name="connsiteY8" fmla="*/ 1624177 h 1641322"/>
                  <a:gd name="connsiteX9" fmla="*/ 3388414 w 7824499"/>
                  <a:gd name="connsiteY9" fmla="*/ 1590311 h 1641322"/>
                  <a:gd name="connsiteX10" fmla="*/ 289614 w 7824499"/>
                  <a:gd name="connsiteY10" fmla="*/ 1531044 h 1641322"/>
                  <a:gd name="connsiteX0" fmla="*/ 289614 w 7829183"/>
                  <a:gd name="connsiteY0" fmla="*/ 1531044 h 1641322"/>
                  <a:gd name="connsiteX1" fmla="*/ 145681 w 7829183"/>
                  <a:gd name="connsiteY1" fmla="*/ 862177 h 1641322"/>
                  <a:gd name="connsiteX2" fmla="*/ 399681 w 7829183"/>
                  <a:gd name="connsiteY2" fmla="*/ 83244 h 1641322"/>
                  <a:gd name="connsiteX3" fmla="*/ 1813615 w 7829183"/>
                  <a:gd name="connsiteY3" fmla="*/ 15510 h 1641322"/>
                  <a:gd name="connsiteX4" fmla="*/ 3820214 w 7829183"/>
                  <a:gd name="connsiteY4" fmla="*/ 23978 h 1641322"/>
                  <a:gd name="connsiteX5" fmla="*/ 6131614 w 7829183"/>
                  <a:gd name="connsiteY5" fmla="*/ 66311 h 1641322"/>
                  <a:gd name="connsiteX6" fmla="*/ 7647148 w 7829183"/>
                  <a:gd name="connsiteY6" fmla="*/ 142511 h 1641322"/>
                  <a:gd name="connsiteX7" fmla="*/ 7714881 w 7829183"/>
                  <a:gd name="connsiteY7" fmla="*/ 1302444 h 1641322"/>
                  <a:gd name="connsiteX8" fmla="*/ 6859747 w 7829183"/>
                  <a:gd name="connsiteY8" fmla="*/ 1624177 h 1641322"/>
                  <a:gd name="connsiteX9" fmla="*/ 3388414 w 7829183"/>
                  <a:gd name="connsiteY9" fmla="*/ 1590311 h 1641322"/>
                  <a:gd name="connsiteX10" fmla="*/ 289614 w 7829183"/>
                  <a:gd name="connsiteY10" fmla="*/ 1531044 h 1641322"/>
                  <a:gd name="connsiteX0" fmla="*/ 289614 w 7838978"/>
                  <a:gd name="connsiteY0" fmla="*/ 1531044 h 1638332"/>
                  <a:gd name="connsiteX1" fmla="*/ 145681 w 7838978"/>
                  <a:gd name="connsiteY1" fmla="*/ 862177 h 1638332"/>
                  <a:gd name="connsiteX2" fmla="*/ 399681 w 7838978"/>
                  <a:gd name="connsiteY2" fmla="*/ 83244 h 1638332"/>
                  <a:gd name="connsiteX3" fmla="*/ 1813615 w 7838978"/>
                  <a:gd name="connsiteY3" fmla="*/ 15510 h 1638332"/>
                  <a:gd name="connsiteX4" fmla="*/ 3820214 w 7838978"/>
                  <a:gd name="connsiteY4" fmla="*/ 23978 h 1638332"/>
                  <a:gd name="connsiteX5" fmla="*/ 6131614 w 7838978"/>
                  <a:gd name="connsiteY5" fmla="*/ 66311 h 1638332"/>
                  <a:gd name="connsiteX6" fmla="*/ 7647148 w 7838978"/>
                  <a:gd name="connsiteY6" fmla="*/ 142511 h 1638332"/>
                  <a:gd name="connsiteX7" fmla="*/ 7731814 w 7838978"/>
                  <a:gd name="connsiteY7" fmla="*/ 1344778 h 1638332"/>
                  <a:gd name="connsiteX8" fmla="*/ 6859747 w 7838978"/>
                  <a:gd name="connsiteY8" fmla="*/ 1624177 h 1638332"/>
                  <a:gd name="connsiteX9" fmla="*/ 3388414 w 7838978"/>
                  <a:gd name="connsiteY9" fmla="*/ 1590311 h 1638332"/>
                  <a:gd name="connsiteX10" fmla="*/ 289614 w 7838978"/>
                  <a:gd name="connsiteY10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647148 w 7788773"/>
                  <a:gd name="connsiteY6" fmla="*/ 142511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537082 w 7788773"/>
                  <a:gd name="connsiteY6" fmla="*/ 74777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45902"/>
                  <a:gd name="connsiteY0" fmla="*/ 1531044 h 1639524"/>
                  <a:gd name="connsiteX1" fmla="*/ 145681 w 7745902"/>
                  <a:gd name="connsiteY1" fmla="*/ 862177 h 1639524"/>
                  <a:gd name="connsiteX2" fmla="*/ 399681 w 7745902"/>
                  <a:gd name="connsiteY2" fmla="*/ 83244 h 1639524"/>
                  <a:gd name="connsiteX3" fmla="*/ 1813615 w 7745902"/>
                  <a:gd name="connsiteY3" fmla="*/ 15510 h 1639524"/>
                  <a:gd name="connsiteX4" fmla="*/ 3820214 w 7745902"/>
                  <a:gd name="connsiteY4" fmla="*/ 23978 h 1639524"/>
                  <a:gd name="connsiteX5" fmla="*/ 6131614 w 7745902"/>
                  <a:gd name="connsiteY5" fmla="*/ 66311 h 1639524"/>
                  <a:gd name="connsiteX6" fmla="*/ 7537082 w 7745902"/>
                  <a:gd name="connsiteY6" fmla="*/ 74777 h 1639524"/>
                  <a:gd name="connsiteX7" fmla="*/ 7697947 w 7745902"/>
                  <a:gd name="connsiteY7" fmla="*/ 658976 h 1639524"/>
                  <a:gd name="connsiteX8" fmla="*/ 7672548 w 7745902"/>
                  <a:gd name="connsiteY8" fmla="*/ 1327845 h 1639524"/>
                  <a:gd name="connsiteX9" fmla="*/ 6859747 w 7745902"/>
                  <a:gd name="connsiteY9" fmla="*/ 1624177 h 1639524"/>
                  <a:gd name="connsiteX10" fmla="*/ 3388414 w 7745902"/>
                  <a:gd name="connsiteY10" fmla="*/ 1590311 h 1639524"/>
                  <a:gd name="connsiteX11" fmla="*/ 289614 w 7745902"/>
                  <a:gd name="connsiteY11" fmla="*/ 1531044 h 1639524"/>
                  <a:gd name="connsiteX0" fmla="*/ 289614 w 7745902"/>
                  <a:gd name="connsiteY0" fmla="*/ 1531044 h 1612138"/>
                  <a:gd name="connsiteX1" fmla="*/ 145681 w 7745902"/>
                  <a:gd name="connsiteY1" fmla="*/ 862177 h 1612138"/>
                  <a:gd name="connsiteX2" fmla="*/ 399681 w 7745902"/>
                  <a:gd name="connsiteY2" fmla="*/ 83244 h 1612138"/>
                  <a:gd name="connsiteX3" fmla="*/ 1813615 w 7745902"/>
                  <a:gd name="connsiteY3" fmla="*/ 15510 h 1612138"/>
                  <a:gd name="connsiteX4" fmla="*/ 3820214 w 7745902"/>
                  <a:gd name="connsiteY4" fmla="*/ 23978 h 1612138"/>
                  <a:gd name="connsiteX5" fmla="*/ 6131614 w 7745902"/>
                  <a:gd name="connsiteY5" fmla="*/ 66311 h 1612138"/>
                  <a:gd name="connsiteX6" fmla="*/ 7537082 w 7745902"/>
                  <a:gd name="connsiteY6" fmla="*/ 74777 h 1612138"/>
                  <a:gd name="connsiteX7" fmla="*/ 7697947 w 7745902"/>
                  <a:gd name="connsiteY7" fmla="*/ 658976 h 1612138"/>
                  <a:gd name="connsiteX8" fmla="*/ 7672548 w 7745902"/>
                  <a:gd name="connsiteY8" fmla="*/ 1327845 h 1612138"/>
                  <a:gd name="connsiteX9" fmla="*/ 6859747 w 7745902"/>
                  <a:gd name="connsiteY9" fmla="*/ 1590310 h 1612138"/>
                  <a:gd name="connsiteX10" fmla="*/ 3388414 w 7745902"/>
                  <a:gd name="connsiteY10" fmla="*/ 1590311 h 1612138"/>
                  <a:gd name="connsiteX11" fmla="*/ 289614 w 7745902"/>
                  <a:gd name="connsiteY11" fmla="*/ 1531044 h 1612138"/>
                  <a:gd name="connsiteX0" fmla="*/ 289614 w 7745902"/>
                  <a:gd name="connsiteY0" fmla="*/ 1531044 h 1597718"/>
                  <a:gd name="connsiteX1" fmla="*/ 145681 w 7745902"/>
                  <a:gd name="connsiteY1" fmla="*/ 862177 h 1597718"/>
                  <a:gd name="connsiteX2" fmla="*/ 399681 w 7745902"/>
                  <a:gd name="connsiteY2" fmla="*/ 83244 h 1597718"/>
                  <a:gd name="connsiteX3" fmla="*/ 1813615 w 7745902"/>
                  <a:gd name="connsiteY3" fmla="*/ 15510 h 1597718"/>
                  <a:gd name="connsiteX4" fmla="*/ 3820214 w 7745902"/>
                  <a:gd name="connsiteY4" fmla="*/ 23978 h 1597718"/>
                  <a:gd name="connsiteX5" fmla="*/ 6131614 w 7745902"/>
                  <a:gd name="connsiteY5" fmla="*/ 66311 h 1597718"/>
                  <a:gd name="connsiteX6" fmla="*/ 7537082 w 7745902"/>
                  <a:gd name="connsiteY6" fmla="*/ 74777 h 1597718"/>
                  <a:gd name="connsiteX7" fmla="*/ 7697947 w 7745902"/>
                  <a:gd name="connsiteY7" fmla="*/ 658976 h 1597718"/>
                  <a:gd name="connsiteX8" fmla="*/ 7672548 w 7745902"/>
                  <a:gd name="connsiteY8" fmla="*/ 1327845 h 1597718"/>
                  <a:gd name="connsiteX9" fmla="*/ 6859747 w 7745902"/>
                  <a:gd name="connsiteY9" fmla="*/ 1590310 h 1597718"/>
                  <a:gd name="connsiteX10" fmla="*/ 3388414 w 7745902"/>
                  <a:gd name="connsiteY10" fmla="*/ 1590311 h 1597718"/>
                  <a:gd name="connsiteX11" fmla="*/ 289614 w 7745902"/>
                  <a:gd name="connsiteY11" fmla="*/ 1531044 h 1597718"/>
                  <a:gd name="connsiteX0" fmla="*/ 292353 w 7740175"/>
                  <a:gd name="connsiteY0" fmla="*/ 1531044 h 1597718"/>
                  <a:gd name="connsiteX1" fmla="*/ 139954 w 7740175"/>
                  <a:gd name="connsiteY1" fmla="*/ 862177 h 1597718"/>
                  <a:gd name="connsiteX2" fmla="*/ 393954 w 7740175"/>
                  <a:gd name="connsiteY2" fmla="*/ 83244 h 1597718"/>
                  <a:gd name="connsiteX3" fmla="*/ 1807888 w 7740175"/>
                  <a:gd name="connsiteY3" fmla="*/ 15510 h 1597718"/>
                  <a:gd name="connsiteX4" fmla="*/ 3814487 w 7740175"/>
                  <a:gd name="connsiteY4" fmla="*/ 23978 h 1597718"/>
                  <a:gd name="connsiteX5" fmla="*/ 6125887 w 7740175"/>
                  <a:gd name="connsiteY5" fmla="*/ 66311 h 1597718"/>
                  <a:gd name="connsiteX6" fmla="*/ 7531355 w 7740175"/>
                  <a:gd name="connsiteY6" fmla="*/ 74777 h 1597718"/>
                  <a:gd name="connsiteX7" fmla="*/ 7692220 w 7740175"/>
                  <a:gd name="connsiteY7" fmla="*/ 658976 h 1597718"/>
                  <a:gd name="connsiteX8" fmla="*/ 7666821 w 7740175"/>
                  <a:gd name="connsiteY8" fmla="*/ 1327845 h 1597718"/>
                  <a:gd name="connsiteX9" fmla="*/ 6854020 w 7740175"/>
                  <a:gd name="connsiteY9" fmla="*/ 1590310 h 1597718"/>
                  <a:gd name="connsiteX10" fmla="*/ 3382687 w 7740175"/>
                  <a:gd name="connsiteY10" fmla="*/ 1590311 h 1597718"/>
                  <a:gd name="connsiteX11" fmla="*/ 292353 w 7740175"/>
                  <a:gd name="connsiteY11" fmla="*/ 1531044 h 1597718"/>
                  <a:gd name="connsiteX0" fmla="*/ 274155 w 7721977"/>
                  <a:gd name="connsiteY0" fmla="*/ 1531044 h 1597718"/>
                  <a:gd name="connsiteX1" fmla="*/ 172557 w 7721977"/>
                  <a:gd name="connsiteY1" fmla="*/ 1243176 h 1597718"/>
                  <a:gd name="connsiteX2" fmla="*/ 121756 w 7721977"/>
                  <a:gd name="connsiteY2" fmla="*/ 862177 h 1597718"/>
                  <a:gd name="connsiteX3" fmla="*/ 375756 w 7721977"/>
                  <a:gd name="connsiteY3" fmla="*/ 83244 h 1597718"/>
                  <a:gd name="connsiteX4" fmla="*/ 1789690 w 7721977"/>
                  <a:gd name="connsiteY4" fmla="*/ 15510 h 1597718"/>
                  <a:gd name="connsiteX5" fmla="*/ 3796289 w 7721977"/>
                  <a:gd name="connsiteY5" fmla="*/ 23978 h 1597718"/>
                  <a:gd name="connsiteX6" fmla="*/ 6107689 w 7721977"/>
                  <a:gd name="connsiteY6" fmla="*/ 66311 h 1597718"/>
                  <a:gd name="connsiteX7" fmla="*/ 7513157 w 7721977"/>
                  <a:gd name="connsiteY7" fmla="*/ 74777 h 1597718"/>
                  <a:gd name="connsiteX8" fmla="*/ 7674022 w 7721977"/>
                  <a:gd name="connsiteY8" fmla="*/ 658976 h 1597718"/>
                  <a:gd name="connsiteX9" fmla="*/ 7648623 w 7721977"/>
                  <a:gd name="connsiteY9" fmla="*/ 1327845 h 1597718"/>
                  <a:gd name="connsiteX10" fmla="*/ 6835822 w 7721977"/>
                  <a:gd name="connsiteY10" fmla="*/ 1590310 h 1597718"/>
                  <a:gd name="connsiteX11" fmla="*/ 3364489 w 7721977"/>
                  <a:gd name="connsiteY11" fmla="*/ 1590311 h 1597718"/>
                  <a:gd name="connsiteX12" fmla="*/ 274155 w 7721977"/>
                  <a:gd name="connsiteY12" fmla="*/ 1531044 h 1597718"/>
                  <a:gd name="connsiteX0" fmla="*/ 535124 w 7610413"/>
                  <a:gd name="connsiteY0" fmla="*/ 1564910 h 1595798"/>
                  <a:gd name="connsiteX1" fmla="*/ 60993 w 7610413"/>
                  <a:gd name="connsiteY1" fmla="*/ 1243176 h 1595798"/>
                  <a:gd name="connsiteX2" fmla="*/ 10192 w 7610413"/>
                  <a:gd name="connsiteY2" fmla="*/ 862177 h 1595798"/>
                  <a:gd name="connsiteX3" fmla="*/ 264192 w 7610413"/>
                  <a:gd name="connsiteY3" fmla="*/ 83244 h 1595798"/>
                  <a:gd name="connsiteX4" fmla="*/ 1678126 w 7610413"/>
                  <a:gd name="connsiteY4" fmla="*/ 15510 h 1595798"/>
                  <a:gd name="connsiteX5" fmla="*/ 3684725 w 7610413"/>
                  <a:gd name="connsiteY5" fmla="*/ 23978 h 1595798"/>
                  <a:gd name="connsiteX6" fmla="*/ 5996125 w 7610413"/>
                  <a:gd name="connsiteY6" fmla="*/ 66311 h 1595798"/>
                  <a:gd name="connsiteX7" fmla="*/ 7401593 w 7610413"/>
                  <a:gd name="connsiteY7" fmla="*/ 74777 h 1595798"/>
                  <a:gd name="connsiteX8" fmla="*/ 7562458 w 7610413"/>
                  <a:gd name="connsiteY8" fmla="*/ 658976 h 1595798"/>
                  <a:gd name="connsiteX9" fmla="*/ 7537059 w 7610413"/>
                  <a:gd name="connsiteY9" fmla="*/ 1327845 h 1595798"/>
                  <a:gd name="connsiteX10" fmla="*/ 6724258 w 7610413"/>
                  <a:gd name="connsiteY10" fmla="*/ 1590310 h 1595798"/>
                  <a:gd name="connsiteX11" fmla="*/ 3252925 w 7610413"/>
                  <a:gd name="connsiteY11" fmla="*/ 1590311 h 1595798"/>
                  <a:gd name="connsiteX12" fmla="*/ 535124 w 7610413"/>
                  <a:gd name="connsiteY12" fmla="*/ 1564910 h 1595798"/>
                  <a:gd name="connsiteX0" fmla="*/ 501564 w 7576853"/>
                  <a:gd name="connsiteY0" fmla="*/ 1564355 h 1595243"/>
                  <a:gd name="connsiteX1" fmla="*/ 27433 w 7576853"/>
                  <a:gd name="connsiteY1" fmla="*/ 1242621 h 1595243"/>
                  <a:gd name="connsiteX2" fmla="*/ 18965 w 7576853"/>
                  <a:gd name="connsiteY2" fmla="*/ 853155 h 1595243"/>
                  <a:gd name="connsiteX3" fmla="*/ 230632 w 7576853"/>
                  <a:gd name="connsiteY3" fmla="*/ 82689 h 1595243"/>
                  <a:gd name="connsiteX4" fmla="*/ 1644566 w 7576853"/>
                  <a:gd name="connsiteY4" fmla="*/ 14955 h 1595243"/>
                  <a:gd name="connsiteX5" fmla="*/ 3651165 w 7576853"/>
                  <a:gd name="connsiteY5" fmla="*/ 23423 h 1595243"/>
                  <a:gd name="connsiteX6" fmla="*/ 5962565 w 7576853"/>
                  <a:gd name="connsiteY6" fmla="*/ 65756 h 1595243"/>
                  <a:gd name="connsiteX7" fmla="*/ 7368033 w 7576853"/>
                  <a:gd name="connsiteY7" fmla="*/ 74222 h 1595243"/>
                  <a:gd name="connsiteX8" fmla="*/ 7528898 w 7576853"/>
                  <a:gd name="connsiteY8" fmla="*/ 658421 h 1595243"/>
                  <a:gd name="connsiteX9" fmla="*/ 7503499 w 7576853"/>
                  <a:gd name="connsiteY9" fmla="*/ 1327290 h 1595243"/>
                  <a:gd name="connsiteX10" fmla="*/ 6690698 w 7576853"/>
                  <a:gd name="connsiteY10" fmla="*/ 1589755 h 1595243"/>
                  <a:gd name="connsiteX11" fmla="*/ 3219365 w 7576853"/>
                  <a:gd name="connsiteY11" fmla="*/ 1589756 h 1595243"/>
                  <a:gd name="connsiteX12" fmla="*/ 501564 w 7576853"/>
                  <a:gd name="connsiteY12" fmla="*/ 1564355 h 1595243"/>
                  <a:gd name="connsiteX0" fmla="*/ 502785 w 7578074"/>
                  <a:gd name="connsiteY0" fmla="*/ 1556251 h 1587139"/>
                  <a:gd name="connsiteX1" fmla="*/ 28654 w 7578074"/>
                  <a:gd name="connsiteY1" fmla="*/ 1234517 h 1587139"/>
                  <a:gd name="connsiteX2" fmla="*/ 20186 w 7578074"/>
                  <a:gd name="connsiteY2" fmla="*/ 845051 h 1587139"/>
                  <a:gd name="connsiteX3" fmla="*/ 248786 w 7578074"/>
                  <a:gd name="connsiteY3" fmla="*/ 125385 h 1587139"/>
                  <a:gd name="connsiteX4" fmla="*/ 1645787 w 7578074"/>
                  <a:gd name="connsiteY4" fmla="*/ 6851 h 1587139"/>
                  <a:gd name="connsiteX5" fmla="*/ 3652386 w 7578074"/>
                  <a:gd name="connsiteY5" fmla="*/ 15319 h 1587139"/>
                  <a:gd name="connsiteX6" fmla="*/ 5963786 w 7578074"/>
                  <a:gd name="connsiteY6" fmla="*/ 57652 h 1587139"/>
                  <a:gd name="connsiteX7" fmla="*/ 7369254 w 7578074"/>
                  <a:gd name="connsiteY7" fmla="*/ 66118 h 1587139"/>
                  <a:gd name="connsiteX8" fmla="*/ 7530119 w 7578074"/>
                  <a:gd name="connsiteY8" fmla="*/ 650317 h 1587139"/>
                  <a:gd name="connsiteX9" fmla="*/ 7504720 w 7578074"/>
                  <a:gd name="connsiteY9" fmla="*/ 1319186 h 1587139"/>
                  <a:gd name="connsiteX10" fmla="*/ 6691919 w 7578074"/>
                  <a:gd name="connsiteY10" fmla="*/ 1581651 h 1587139"/>
                  <a:gd name="connsiteX11" fmla="*/ 3220586 w 7578074"/>
                  <a:gd name="connsiteY11" fmla="*/ 1581652 h 1587139"/>
                  <a:gd name="connsiteX12" fmla="*/ 502785 w 7578074"/>
                  <a:gd name="connsiteY12" fmla="*/ 1556251 h 1587139"/>
                  <a:gd name="connsiteX0" fmla="*/ 494318 w 7578074"/>
                  <a:gd name="connsiteY0" fmla="*/ 1657851 h 1657851"/>
                  <a:gd name="connsiteX1" fmla="*/ 28654 w 7578074"/>
                  <a:gd name="connsiteY1" fmla="*/ 1234517 h 1657851"/>
                  <a:gd name="connsiteX2" fmla="*/ 20186 w 7578074"/>
                  <a:gd name="connsiteY2" fmla="*/ 845051 h 1657851"/>
                  <a:gd name="connsiteX3" fmla="*/ 248786 w 7578074"/>
                  <a:gd name="connsiteY3" fmla="*/ 125385 h 1657851"/>
                  <a:gd name="connsiteX4" fmla="*/ 1645787 w 7578074"/>
                  <a:gd name="connsiteY4" fmla="*/ 6851 h 1657851"/>
                  <a:gd name="connsiteX5" fmla="*/ 3652386 w 7578074"/>
                  <a:gd name="connsiteY5" fmla="*/ 15319 h 1657851"/>
                  <a:gd name="connsiteX6" fmla="*/ 5963786 w 7578074"/>
                  <a:gd name="connsiteY6" fmla="*/ 57652 h 1657851"/>
                  <a:gd name="connsiteX7" fmla="*/ 7369254 w 7578074"/>
                  <a:gd name="connsiteY7" fmla="*/ 66118 h 1657851"/>
                  <a:gd name="connsiteX8" fmla="*/ 7530119 w 7578074"/>
                  <a:gd name="connsiteY8" fmla="*/ 650317 h 1657851"/>
                  <a:gd name="connsiteX9" fmla="*/ 7504720 w 7578074"/>
                  <a:gd name="connsiteY9" fmla="*/ 1319186 h 1657851"/>
                  <a:gd name="connsiteX10" fmla="*/ 6691919 w 7578074"/>
                  <a:gd name="connsiteY10" fmla="*/ 1581651 h 1657851"/>
                  <a:gd name="connsiteX11" fmla="*/ 3220586 w 7578074"/>
                  <a:gd name="connsiteY11" fmla="*/ 1581652 h 1657851"/>
                  <a:gd name="connsiteX12" fmla="*/ 494318 w 7578074"/>
                  <a:gd name="connsiteY12" fmla="*/ 1657851 h 1657851"/>
                  <a:gd name="connsiteX0" fmla="*/ 494318 w 7578074"/>
                  <a:gd name="connsiteY0" fmla="*/ 1657851 h 1676716"/>
                  <a:gd name="connsiteX1" fmla="*/ 28654 w 7578074"/>
                  <a:gd name="connsiteY1" fmla="*/ 1234517 h 1676716"/>
                  <a:gd name="connsiteX2" fmla="*/ 20186 w 7578074"/>
                  <a:gd name="connsiteY2" fmla="*/ 845051 h 1676716"/>
                  <a:gd name="connsiteX3" fmla="*/ 248786 w 7578074"/>
                  <a:gd name="connsiteY3" fmla="*/ 125385 h 1676716"/>
                  <a:gd name="connsiteX4" fmla="*/ 1645787 w 7578074"/>
                  <a:gd name="connsiteY4" fmla="*/ 6851 h 1676716"/>
                  <a:gd name="connsiteX5" fmla="*/ 3652386 w 7578074"/>
                  <a:gd name="connsiteY5" fmla="*/ 15319 h 1676716"/>
                  <a:gd name="connsiteX6" fmla="*/ 5963786 w 7578074"/>
                  <a:gd name="connsiteY6" fmla="*/ 57652 h 1676716"/>
                  <a:gd name="connsiteX7" fmla="*/ 7369254 w 7578074"/>
                  <a:gd name="connsiteY7" fmla="*/ 66118 h 1676716"/>
                  <a:gd name="connsiteX8" fmla="*/ 7530119 w 7578074"/>
                  <a:gd name="connsiteY8" fmla="*/ 650317 h 1676716"/>
                  <a:gd name="connsiteX9" fmla="*/ 7504720 w 7578074"/>
                  <a:gd name="connsiteY9" fmla="*/ 1319186 h 1676716"/>
                  <a:gd name="connsiteX10" fmla="*/ 6691919 w 7578074"/>
                  <a:gd name="connsiteY10" fmla="*/ 1581651 h 1676716"/>
                  <a:gd name="connsiteX11" fmla="*/ 3212119 w 7578074"/>
                  <a:gd name="connsiteY11" fmla="*/ 1674785 h 1676716"/>
                  <a:gd name="connsiteX12" fmla="*/ 494318 w 7578074"/>
                  <a:gd name="connsiteY12" fmla="*/ 1657851 h 1676716"/>
                  <a:gd name="connsiteX0" fmla="*/ 494318 w 7578074"/>
                  <a:gd name="connsiteY0" fmla="*/ 1683251 h 1683251"/>
                  <a:gd name="connsiteX1" fmla="*/ 28654 w 7578074"/>
                  <a:gd name="connsiteY1" fmla="*/ 1234517 h 1683251"/>
                  <a:gd name="connsiteX2" fmla="*/ 20186 w 7578074"/>
                  <a:gd name="connsiteY2" fmla="*/ 845051 h 1683251"/>
                  <a:gd name="connsiteX3" fmla="*/ 248786 w 7578074"/>
                  <a:gd name="connsiteY3" fmla="*/ 125385 h 1683251"/>
                  <a:gd name="connsiteX4" fmla="*/ 1645787 w 7578074"/>
                  <a:gd name="connsiteY4" fmla="*/ 6851 h 1683251"/>
                  <a:gd name="connsiteX5" fmla="*/ 3652386 w 7578074"/>
                  <a:gd name="connsiteY5" fmla="*/ 15319 h 1683251"/>
                  <a:gd name="connsiteX6" fmla="*/ 5963786 w 7578074"/>
                  <a:gd name="connsiteY6" fmla="*/ 57652 h 1683251"/>
                  <a:gd name="connsiteX7" fmla="*/ 7369254 w 7578074"/>
                  <a:gd name="connsiteY7" fmla="*/ 66118 h 1683251"/>
                  <a:gd name="connsiteX8" fmla="*/ 7530119 w 7578074"/>
                  <a:gd name="connsiteY8" fmla="*/ 650317 h 1683251"/>
                  <a:gd name="connsiteX9" fmla="*/ 7504720 w 7578074"/>
                  <a:gd name="connsiteY9" fmla="*/ 1319186 h 1683251"/>
                  <a:gd name="connsiteX10" fmla="*/ 6691919 w 7578074"/>
                  <a:gd name="connsiteY10" fmla="*/ 1581651 h 1683251"/>
                  <a:gd name="connsiteX11" fmla="*/ 3212119 w 7578074"/>
                  <a:gd name="connsiteY11" fmla="*/ 1674785 h 1683251"/>
                  <a:gd name="connsiteX12" fmla="*/ 494318 w 7578074"/>
                  <a:gd name="connsiteY12" fmla="*/ 1683251 h 1683251"/>
                  <a:gd name="connsiteX0" fmla="*/ 494318 w 7612274"/>
                  <a:gd name="connsiteY0" fmla="*/ 1683251 h 1683251"/>
                  <a:gd name="connsiteX1" fmla="*/ 28654 w 7612274"/>
                  <a:gd name="connsiteY1" fmla="*/ 1234517 h 1683251"/>
                  <a:gd name="connsiteX2" fmla="*/ 20186 w 7612274"/>
                  <a:gd name="connsiteY2" fmla="*/ 845051 h 1683251"/>
                  <a:gd name="connsiteX3" fmla="*/ 248786 w 7612274"/>
                  <a:gd name="connsiteY3" fmla="*/ 125385 h 1683251"/>
                  <a:gd name="connsiteX4" fmla="*/ 1645787 w 7612274"/>
                  <a:gd name="connsiteY4" fmla="*/ 6851 h 1683251"/>
                  <a:gd name="connsiteX5" fmla="*/ 3652386 w 7612274"/>
                  <a:gd name="connsiteY5" fmla="*/ 15319 h 1683251"/>
                  <a:gd name="connsiteX6" fmla="*/ 5963786 w 7612274"/>
                  <a:gd name="connsiteY6" fmla="*/ 57652 h 1683251"/>
                  <a:gd name="connsiteX7" fmla="*/ 7487788 w 7612274"/>
                  <a:gd name="connsiteY7" fmla="*/ 66118 h 1683251"/>
                  <a:gd name="connsiteX8" fmla="*/ 7530119 w 7612274"/>
                  <a:gd name="connsiteY8" fmla="*/ 650317 h 1683251"/>
                  <a:gd name="connsiteX9" fmla="*/ 7504720 w 7612274"/>
                  <a:gd name="connsiteY9" fmla="*/ 1319186 h 1683251"/>
                  <a:gd name="connsiteX10" fmla="*/ 6691919 w 7612274"/>
                  <a:gd name="connsiteY10" fmla="*/ 1581651 h 1683251"/>
                  <a:gd name="connsiteX11" fmla="*/ 3212119 w 7612274"/>
                  <a:gd name="connsiteY11" fmla="*/ 1674785 h 1683251"/>
                  <a:gd name="connsiteX12" fmla="*/ 494318 w 7612274"/>
                  <a:gd name="connsiteY12" fmla="*/ 1683251 h 1683251"/>
                  <a:gd name="connsiteX0" fmla="*/ 494318 w 7654080"/>
                  <a:gd name="connsiteY0" fmla="*/ 1683251 h 1683251"/>
                  <a:gd name="connsiteX1" fmla="*/ 28654 w 7654080"/>
                  <a:gd name="connsiteY1" fmla="*/ 1234517 h 1683251"/>
                  <a:gd name="connsiteX2" fmla="*/ 20186 w 7654080"/>
                  <a:gd name="connsiteY2" fmla="*/ 845051 h 1683251"/>
                  <a:gd name="connsiteX3" fmla="*/ 248786 w 7654080"/>
                  <a:gd name="connsiteY3" fmla="*/ 125385 h 1683251"/>
                  <a:gd name="connsiteX4" fmla="*/ 1645787 w 7654080"/>
                  <a:gd name="connsiteY4" fmla="*/ 6851 h 1683251"/>
                  <a:gd name="connsiteX5" fmla="*/ 3652386 w 7654080"/>
                  <a:gd name="connsiteY5" fmla="*/ 15319 h 1683251"/>
                  <a:gd name="connsiteX6" fmla="*/ 5963786 w 7654080"/>
                  <a:gd name="connsiteY6" fmla="*/ 57652 h 1683251"/>
                  <a:gd name="connsiteX7" fmla="*/ 7487788 w 7654080"/>
                  <a:gd name="connsiteY7" fmla="*/ 66118 h 1683251"/>
                  <a:gd name="connsiteX8" fmla="*/ 7623252 w 7654080"/>
                  <a:gd name="connsiteY8" fmla="*/ 658783 h 1683251"/>
                  <a:gd name="connsiteX9" fmla="*/ 7504720 w 7654080"/>
                  <a:gd name="connsiteY9" fmla="*/ 1319186 h 1683251"/>
                  <a:gd name="connsiteX10" fmla="*/ 6691919 w 7654080"/>
                  <a:gd name="connsiteY10" fmla="*/ 1581651 h 1683251"/>
                  <a:gd name="connsiteX11" fmla="*/ 3212119 w 7654080"/>
                  <a:gd name="connsiteY11" fmla="*/ 1674785 h 1683251"/>
                  <a:gd name="connsiteX12" fmla="*/ 494318 w 7654080"/>
                  <a:gd name="connsiteY12" fmla="*/ 1683251 h 1683251"/>
                  <a:gd name="connsiteX0" fmla="*/ 494318 w 7675683"/>
                  <a:gd name="connsiteY0" fmla="*/ 1683251 h 1683251"/>
                  <a:gd name="connsiteX1" fmla="*/ 28654 w 7675683"/>
                  <a:gd name="connsiteY1" fmla="*/ 1234517 h 1683251"/>
                  <a:gd name="connsiteX2" fmla="*/ 20186 w 7675683"/>
                  <a:gd name="connsiteY2" fmla="*/ 845051 h 1683251"/>
                  <a:gd name="connsiteX3" fmla="*/ 248786 w 7675683"/>
                  <a:gd name="connsiteY3" fmla="*/ 125385 h 1683251"/>
                  <a:gd name="connsiteX4" fmla="*/ 1645787 w 7675683"/>
                  <a:gd name="connsiteY4" fmla="*/ 6851 h 1683251"/>
                  <a:gd name="connsiteX5" fmla="*/ 3652386 w 7675683"/>
                  <a:gd name="connsiteY5" fmla="*/ 15319 h 1683251"/>
                  <a:gd name="connsiteX6" fmla="*/ 5963786 w 7675683"/>
                  <a:gd name="connsiteY6" fmla="*/ 57652 h 1683251"/>
                  <a:gd name="connsiteX7" fmla="*/ 7487788 w 7675683"/>
                  <a:gd name="connsiteY7" fmla="*/ 66118 h 1683251"/>
                  <a:gd name="connsiteX8" fmla="*/ 7623252 w 7675683"/>
                  <a:gd name="connsiteY8" fmla="*/ 658783 h 1683251"/>
                  <a:gd name="connsiteX9" fmla="*/ 7594412 w 7675683"/>
                  <a:gd name="connsiteY9" fmla="*/ 1401899 h 1683251"/>
                  <a:gd name="connsiteX10" fmla="*/ 6691919 w 7675683"/>
                  <a:gd name="connsiteY10" fmla="*/ 1581651 h 1683251"/>
                  <a:gd name="connsiteX11" fmla="*/ 3212119 w 7675683"/>
                  <a:gd name="connsiteY11" fmla="*/ 1674785 h 1683251"/>
                  <a:gd name="connsiteX12" fmla="*/ 494318 w 7675683"/>
                  <a:gd name="connsiteY12" fmla="*/ 1683251 h 1683251"/>
                  <a:gd name="connsiteX0" fmla="*/ 494318 w 7670955"/>
                  <a:gd name="connsiteY0" fmla="*/ 1683251 h 1686819"/>
                  <a:gd name="connsiteX1" fmla="*/ 28654 w 7670955"/>
                  <a:gd name="connsiteY1" fmla="*/ 1234517 h 1686819"/>
                  <a:gd name="connsiteX2" fmla="*/ 20186 w 7670955"/>
                  <a:gd name="connsiteY2" fmla="*/ 845051 h 1686819"/>
                  <a:gd name="connsiteX3" fmla="*/ 248786 w 7670955"/>
                  <a:gd name="connsiteY3" fmla="*/ 125385 h 1686819"/>
                  <a:gd name="connsiteX4" fmla="*/ 1645787 w 7670955"/>
                  <a:gd name="connsiteY4" fmla="*/ 6851 h 1686819"/>
                  <a:gd name="connsiteX5" fmla="*/ 3652386 w 7670955"/>
                  <a:gd name="connsiteY5" fmla="*/ 15319 h 1686819"/>
                  <a:gd name="connsiteX6" fmla="*/ 5963786 w 7670955"/>
                  <a:gd name="connsiteY6" fmla="*/ 57652 h 1686819"/>
                  <a:gd name="connsiteX7" fmla="*/ 7487788 w 7670955"/>
                  <a:gd name="connsiteY7" fmla="*/ 66118 h 1686819"/>
                  <a:gd name="connsiteX8" fmla="*/ 7623252 w 7670955"/>
                  <a:gd name="connsiteY8" fmla="*/ 658783 h 1686819"/>
                  <a:gd name="connsiteX9" fmla="*/ 7594412 w 7670955"/>
                  <a:gd name="connsiteY9" fmla="*/ 1401899 h 1686819"/>
                  <a:gd name="connsiteX10" fmla="*/ 6757693 w 7670955"/>
                  <a:gd name="connsiteY10" fmla="*/ 1664364 h 1686819"/>
                  <a:gd name="connsiteX11" fmla="*/ 3212119 w 7670955"/>
                  <a:gd name="connsiteY11" fmla="*/ 1674785 h 1686819"/>
                  <a:gd name="connsiteX12" fmla="*/ 494318 w 7670955"/>
                  <a:gd name="connsiteY12" fmla="*/ 1683251 h 1686819"/>
                  <a:gd name="connsiteX0" fmla="*/ 494318 w 7670955"/>
                  <a:gd name="connsiteY0" fmla="*/ 1683251 h 1683251"/>
                  <a:gd name="connsiteX1" fmla="*/ 28654 w 7670955"/>
                  <a:gd name="connsiteY1" fmla="*/ 1234517 h 1683251"/>
                  <a:gd name="connsiteX2" fmla="*/ 20186 w 7670955"/>
                  <a:gd name="connsiteY2" fmla="*/ 845051 h 1683251"/>
                  <a:gd name="connsiteX3" fmla="*/ 248786 w 7670955"/>
                  <a:gd name="connsiteY3" fmla="*/ 125385 h 1683251"/>
                  <a:gd name="connsiteX4" fmla="*/ 1645787 w 7670955"/>
                  <a:gd name="connsiteY4" fmla="*/ 6851 h 1683251"/>
                  <a:gd name="connsiteX5" fmla="*/ 3652386 w 7670955"/>
                  <a:gd name="connsiteY5" fmla="*/ 15319 h 1683251"/>
                  <a:gd name="connsiteX6" fmla="*/ 5963786 w 7670955"/>
                  <a:gd name="connsiteY6" fmla="*/ 57652 h 1683251"/>
                  <a:gd name="connsiteX7" fmla="*/ 7487788 w 7670955"/>
                  <a:gd name="connsiteY7" fmla="*/ 66118 h 1683251"/>
                  <a:gd name="connsiteX8" fmla="*/ 7623252 w 7670955"/>
                  <a:gd name="connsiteY8" fmla="*/ 658783 h 1683251"/>
                  <a:gd name="connsiteX9" fmla="*/ 7594412 w 7670955"/>
                  <a:gd name="connsiteY9" fmla="*/ 1401899 h 1683251"/>
                  <a:gd name="connsiteX10" fmla="*/ 6757693 w 7670955"/>
                  <a:gd name="connsiteY10" fmla="*/ 1664364 h 1683251"/>
                  <a:gd name="connsiteX11" fmla="*/ 3239027 w 7670955"/>
                  <a:gd name="connsiteY11" fmla="*/ 1649971 h 1683251"/>
                  <a:gd name="connsiteX12" fmla="*/ 494318 w 7670955"/>
                  <a:gd name="connsiteY12" fmla="*/ 1683251 h 168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70955" h="1683251">
                    <a:moveTo>
                      <a:pt x="494318" y="1683251"/>
                    </a:moveTo>
                    <a:cubicBezTo>
                      <a:pt x="-71537" y="1625395"/>
                      <a:pt x="54054" y="1345995"/>
                      <a:pt x="28654" y="1234517"/>
                    </a:cubicBezTo>
                    <a:cubicBezTo>
                      <a:pt x="3254" y="1123039"/>
                      <a:pt x="-16503" y="1029906"/>
                      <a:pt x="20186" y="845051"/>
                    </a:cubicBezTo>
                    <a:cubicBezTo>
                      <a:pt x="56875" y="660196"/>
                      <a:pt x="-22148" y="265085"/>
                      <a:pt x="248786" y="125385"/>
                    </a:cubicBezTo>
                    <a:cubicBezTo>
                      <a:pt x="519720" y="-14315"/>
                      <a:pt x="1078520" y="25195"/>
                      <a:pt x="1645787" y="6851"/>
                    </a:cubicBezTo>
                    <a:cubicBezTo>
                      <a:pt x="2213054" y="-11493"/>
                      <a:pt x="2983520" y="12496"/>
                      <a:pt x="3652386" y="15319"/>
                    </a:cubicBezTo>
                    <a:lnTo>
                      <a:pt x="5963786" y="57652"/>
                    </a:lnTo>
                    <a:cubicBezTo>
                      <a:pt x="6603020" y="66119"/>
                      <a:pt x="7211210" y="-34071"/>
                      <a:pt x="7487788" y="66118"/>
                    </a:cubicBezTo>
                    <a:cubicBezTo>
                      <a:pt x="7764366" y="166307"/>
                      <a:pt x="7609141" y="458405"/>
                      <a:pt x="7623252" y="658783"/>
                    </a:cubicBezTo>
                    <a:cubicBezTo>
                      <a:pt x="7637363" y="859161"/>
                      <a:pt x="7738672" y="1234302"/>
                      <a:pt x="7594412" y="1401899"/>
                    </a:cubicBezTo>
                    <a:cubicBezTo>
                      <a:pt x="7450152" y="1569496"/>
                      <a:pt x="7483590" y="1623019"/>
                      <a:pt x="6757693" y="1664364"/>
                    </a:cubicBezTo>
                    <a:cubicBezTo>
                      <a:pt x="6031796" y="1705709"/>
                      <a:pt x="4282923" y="1646823"/>
                      <a:pt x="3239027" y="1649971"/>
                    </a:cubicBezTo>
                    <a:lnTo>
                      <a:pt x="494318" y="168325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9E1BB4A-7D6C-3285-A54F-86E1DC13F07D}"/>
                  </a:ext>
                </a:extLst>
              </p:cNvPr>
              <p:cNvSpPr/>
              <p:nvPr userDrawn="1"/>
            </p:nvSpPr>
            <p:spPr>
              <a:xfrm>
                <a:off x="658812" y="1215956"/>
                <a:ext cx="10861757" cy="4307554"/>
              </a:xfrm>
              <a:custGeom>
                <a:avLst/>
                <a:gdLst>
                  <a:gd name="connsiteX0" fmla="*/ 143933 w 7569200"/>
                  <a:gd name="connsiteY0" fmla="*/ 1557867 h 1651000"/>
                  <a:gd name="connsiteX1" fmla="*/ 0 w 7569200"/>
                  <a:gd name="connsiteY1" fmla="*/ 889000 h 1651000"/>
                  <a:gd name="connsiteX2" fmla="*/ 338666 w 7569200"/>
                  <a:gd name="connsiteY2" fmla="*/ 93134 h 1651000"/>
                  <a:gd name="connsiteX3" fmla="*/ 1676400 w 7569200"/>
                  <a:gd name="connsiteY3" fmla="*/ 0 h 1651000"/>
                  <a:gd name="connsiteX4" fmla="*/ 3683000 w 7569200"/>
                  <a:gd name="connsiteY4" fmla="*/ 42334 h 1651000"/>
                  <a:gd name="connsiteX5" fmla="*/ 5985933 w 7569200"/>
                  <a:gd name="connsiteY5" fmla="*/ 93134 h 1651000"/>
                  <a:gd name="connsiteX6" fmla="*/ 7493000 w 7569200"/>
                  <a:gd name="connsiteY6" fmla="*/ 127000 h 1651000"/>
                  <a:gd name="connsiteX7" fmla="*/ 7569200 w 7569200"/>
                  <a:gd name="connsiteY7" fmla="*/ 1329267 h 1651000"/>
                  <a:gd name="connsiteX8" fmla="*/ 6714066 w 7569200"/>
                  <a:gd name="connsiteY8" fmla="*/ 1651000 h 1651000"/>
                  <a:gd name="connsiteX9" fmla="*/ 3242733 w 7569200"/>
                  <a:gd name="connsiteY9" fmla="*/ 1617134 h 1651000"/>
                  <a:gd name="connsiteX10" fmla="*/ 143933 w 7569200"/>
                  <a:gd name="connsiteY10" fmla="*/ 1557867 h 1651000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569200"/>
                  <a:gd name="connsiteY0" fmla="*/ 1557867 h 1668145"/>
                  <a:gd name="connsiteX1" fmla="*/ 0 w 7569200"/>
                  <a:gd name="connsiteY1" fmla="*/ 889000 h 1668145"/>
                  <a:gd name="connsiteX2" fmla="*/ 338666 w 7569200"/>
                  <a:gd name="connsiteY2" fmla="*/ 93134 h 1668145"/>
                  <a:gd name="connsiteX3" fmla="*/ 1676400 w 7569200"/>
                  <a:gd name="connsiteY3" fmla="*/ 0 h 1668145"/>
                  <a:gd name="connsiteX4" fmla="*/ 3683000 w 7569200"/>
                  <a:gd name="connsiteY4" fmla="*/ 42334 h 1668145"/>
                  <a:gd name="connsiteX5" fmla="*/ 5985933 w 7569200"/>
                  <a:gd name="connsiteY5" fmla="*/ 93134 h 1668145"/>
                  <a:gd name="connsiteX6" fmla="*/ 7493000 w 7569200"/>
                  <a:gd name="connsiteY6" fmla="*/ 127000 h 1668145"/>
                  <a:gd name="connsiteX7" fmla="*/ 7569200 w 7569200"/>
                  <a:gd name="connsiteY7" fmla="*/ 1329267 h 1668145"/>
                  <a:gd name="connsiteX8" fmla="*/ 6714066 w 7569200"/>
                  <a:gd name="connsiteY8" fmla="*/ 1651000 h 1668145"/>
                  <a:gd name="connsiteX9" fmla="*/ 3242733 w 7569200"/>
                  <a:gd name="connsiteY9" fmla="*/ 1617134 h 1668145"/>
                  <a:gd name="connsiteX10" fmla="*/ 143933 w 7569200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57867 h 1668145"/>
                  <a:gd name="connsiteX1" fmla="*/ 0 w 7678818"/>
                  <a:gd name="connsiteY1" fmla="*/ 889000 h 1668145"/>
                  <a:gd name="connsiteX2" fmla="*/ 338666 w 7678818"/>
                  <a:gd name="connsiteY2" fmla="*/ 93134 h 1668145"/>
                  <a:gd name="connsiteX3" fmla="*/ 1676400 w 7678818"/>
                  <a:gd name="connsiteY3" fmla="*/ 0 h 1668145"/>
                  <a:gd name="connsiteX4" fmla="*/ 3683000 w 7678818"/>
                  <a:gd name="connsiteY4" fmla="*/ 42334 h 1668145"/>
                  <a:gd name="connsiteX5" fmla="*/ 5985933 w 7678818"/>
                  <a:gd name="connsiteY5" fmla="*/ 93134 h 1668145"/>
                  <a:gd name="connsiteX6" fmla="*/ 7493000 w 7678818"/>
                  <a:gd name="connsiteY6" fmla="*/ 127000 h 1668145"/>
                  <a:gd name="connsiteX7" fmla="*/ 7569200 w 7678818"/>
                  <a:gd name="connsiteY7" fmla="*/ 1329267 h 1668145"/>
                  <a:gd name="connsiteX8" fmla="*/ 6714066 w 7678818"/>
                  <a:gd name="connsiteY8" fmla="*/ 1651000 h 1668145"/>
                  <a:gd name="connsiteX9" fmla="*/ 3242733 w 7678818"/>
                  <a:gd name="connsiteY9" fmla="*/ 1617134 h 1668145"/>
                  <a:gd name="connsiteX10" fmla="*/ 143933 w 7678818"/>
                  <a:gd name="connsiteY10" fmla="*/ 1557867 h 166814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143933 w 7678818"/>
                  <a:gd name="connsiteY0" fmla="*/ 1564327 h 1674605"/>
                  <a:gd name="connsiteX1" fmla="*/ 0 w 7678818"/>
                  <a:gd name="connsiteY1" fmla="*/ 895460 h 1674605"/>
                  <a:gd name="connsiteX2" fmla="*/ 338666 w 7678818"/>
                  <a:gd name="connsiteY2" fmla="*/ 99594 h 1674605"/>
                  <a:gd name="connsiteX3" fmla="*/ 1676400 w 7678818"/>
                  <a:gd name="connsiteY3" fmla="*/ 6460 h 1674605"/>
                  <a:gd name="connsiteX4" fmla="*/ 3683000 w 7678818"/>
                  <a:gd name="connsiteY4" fmla="*/ 48794 h 1674605"/>
                  <a:gd name="connsiteX5" fmla="*/ 5985933 w 7678818"/>
                  <a:gd name="connsiteY5" fmla="*/ 99594 h 1674605"/>
                  <a:gd name="connsiteX6" fmla="*/ 7493000 w 7678818"/>
                  <a:gd name="connsiteY6" fmla="*/ 133460 h 1674605"/>
                  <a:gd name="connsiteX7" fmla="*/ 7569200 w 7678818"/>
                  <a:gd name="connsiteY7" fmla="*/ 1335727 h 1674605"/>
                  <a:gd name="connsiteX8" fmla="*/ 6714066 w 7678818"/>
                  <a:gd name="connsiteY8" fmla="*/ 1657460 h 1674605"/>
                  <a:gd name="connsiteX9" fmla="*/ 3242733 w 7678818"/>
                  <a:gd name="connsiteY9" fmla="*/ 1623594 h 1674605"/>
                  <a:gd name="connsiteX10" fmla="*/ 143933 w 7678818"/>
                  <a:gd name="connsiteY10" fmla="*/ 1564327 h 1674605"/>
                  <a:gd name="connsiteX0" fmla="*/ 293886 w 7828771"/>
                  <a:gd name="connsiteY0" fmla="*/ 1564327 h 1674605"/>
                  <a:gd name="connsiteX1" fmla="*/ 149953 w 7828771"/>
                  <a:gd name="connsiteY1" fmla="*/ 895460 h 1674605"/>
                  <a:gd name="connsiteX2" fmla="*/ 488619 w 7828771"/>
                  <a:gd name="connsiteY2" fmla="*/ 99594 h 1674605"/>
                  <a:gd name="connsiteX3" fmla="*/ 1826353 w 7828771"/>
                  <a:gd name="connsiteY3" fmla="*/ 6460 h 1674605"/>
                  <a:gd name="connsiteX4" fmla="*/ 3832953 w 7828771"/>
                  <a:gd name="connsiteY4" fmla="*/ 48794 h 1674605"/>
                  <a:gd name="connsiteX5" fmla="*/ 6135886 w 7828771"/>
                  <a:gd name="connsiteY5" fmla="*/ 99594 h 1674605"/>
                  <a:gd name="connsiteX6" fmla="*/ 7642953 w 7828771"/>
                  <a:gd name="connsiteY6" fmla="*/ 133460 h 1674605"/>
                  <a:gd name="connsiteX7" fmla="*/ 7719153 w 7828771"/>
                  <a:gd name="connsiteY7" fmla="*/ 1335727 h 1674605"/>
                  <a:gd name="connsiteX8" fmla="*/ 6864019 w 7828771"/>
                  <a:gd name="connsiteY8" fmla="*/ 1657460 h 1674605"/>
                  <a:gd name="connsiteX9" fmla="*/ 3392686 w 7828771"/>
                  <a:gd name="connsiteY9" fmla="*/ 1623594 h 1674605"/>
                  <a:gd name="connsiteX10" fmla="*/ 293886 w 7828771"/>
                  <a:gd name="connsiteY10" fmla="*/ 1564327 h 1674605"/>
                  <a:gd name="connsiteX0" fmla="*/ 245594 w 7780479"/>
                  <a:gd name="connsiteY0" fmla="*/ 1564327 h 1674605"/>
                  <a:gd name="connsiteX1" fmla="*/ 101661 w 7780479"/>
                  <a:gd name="connsiteY1" fmla="*/ 895460 h 1674605"/>
                  <a:gd name="connsiteX2" fmla="*/ 440327 w 7780479"/>
                  <a:gd name="connsiteY2" fmla="*/ 99594 h 1674605"/>
                  <a:gd name="connsiteX3" fmla="*/ 1778061 w 7780479"/>
                  <a:gd name="connsiteY3" fmla="*/ 6460 h 1674605"/>
                  <a:gd name="connsiteX4" fmla="*/ 3784661 w 7780479"/>
                  <a:gd name="connsiteY4" fmla="*/ 48794 h 1674605"/>
                  <a:gd name="connsiteX5" fmla="*/ 6087594 w 7780479"/>
                  <a:gd name="connsiteY5" fmla="*/ 99594 h 1674605"/>
                  <a:gd name="connsiteX6" fmla="*/ 7594661 w 7780479"/>
                  <a:gd name="connsiteY6" fmla="*/ 133460 h 1674605"/>
                  <a:gd name="connsiteX7" fmla="*/ 7670861 w 7780479"/>
                  <a:gd name="connsiteY7" fmla="*/ 1335727 h 1674605"/>
                  <a:gd name="connsiteX8" fmla="*/ 6815727 w 7780479"/>
                  <a:gd name="connsiteY8" fmla="*/ 1657460 h 1674605"/>
                  <a:gd name="connsiteX9" fmla="*/ 3344394 w 7780479"/>
                  <a:gd name="connsiteY9" fmla="*/ 1623594 h 1674605"/>
                  <a:gd name="connsiteX10" fmla="*/ 245594 w 7780479"/>
                  <a:gd name="connsiteY10" fmla="*/ 1564327 h 1674605"/>
                  <a:gd name="connsiteX0" fmla="*/ 289614 w 7824499"/>
                  <a:gd name="connsiteY0" fmla="*/ 1557867 h 1668145"/>
                  <a:gd name="connsiteX1" fmla="*/ 145681 w 7824499"/>
                  <a:gd name="connsiteY1" fmla="*/ 889000 h 1668145"/>
                  <a:gd name="connsiteX2" fmla="*/ 399681 w 7824499"/>
                  <a:gd name="connsiteY2" fmla="*/ 110067 h 1668145"/>
                  <a:gd name="connsiteX3" fmla="*/ 1822081 w 7824499"/>
                  <a:gd name="connsiteY3" fmla="*/ 0 h 1668145"/>
                  <a:gd name="connsiteX4" fmla="*/ 3828681 w 7824499"/>
                  <a:gd name="connsiteY4" fmla="*/ 42334 h 1668145"/>
                  <a:gd name="connsiteX5" fmla="*/ 6131614 w 7824499"/>
                  <a:gd name="connsiteY5" fmla="*/ 93134 h 1668145"/>
                  <a:gd name="connsiteX6" fmla="*/ 7638681 w 7824499"/>
                  <a:gd name="connsiteY6" fmla="*/ 127000 h 1668145"/>
                  <a:gd name="connsiteX7" fmla="*/ 7714881 w 7824499"/>
                  <a:gd name="connsiteY7" fmla="*/ 1329267 h 1668145"/>
                  <a:gd name="connsiteX8" fmla="*/ 6859747 w 7824499"/>
                  <a:gd name="connsiteY8" fmla="*/ 1651000 h 1668145"/>
                  <a:gd name="connsiteX9" fmla="*/ 3388414 w 7824499"/>
                  <a:gd name="connsiteY9" fmla="*/ 1617134 h 1668145"/>
                  <a:gd name="connsiteX10" fmla="*/ 289614 w 7824499"/>
                  <a:gd name="connsiteY10" fmla="*/ 1557867 h 1668145"/>
                  <a:gd name="connsiteX0" fmla="*/ 289614 w 7824499"/>
                  <a:gd name="connsiteY0" fmla="*/ 1530548 h 1640826"/>
                  <a:gd name="connsiteX1" fmla="*/ 145681 w 7824499"/>
                  <a:gd name="connsiteY1" fmla="*/ 861681 h 1640826"/>
                  <a:gd name="connsiteX2" fmla="*/ 399681 w 7824499"/>
                  <a:gd name="connsiteY2" fmla="*/ 82748 h 1640826"/>
                  <a:gd name="connsiteX3" fmla="*/ 1813615 w 7824499"/>
                  <a:gd name="connsiteY3" fmla="*/ 15014 h 1640826"/>
                  <a:gd name="connsiteX4" fmla="*/ 3828681 w 7824499"/>
                  <a:gd name="connsiteY4" fmla="*/ 15015 h 1640826"/>
                  <a:gd name="connsiteX5" fmla="*/ 6131614 w 7824499"/>
                  <a:gd name="connsiteY5" fmla="*/ 65815 h 1640826"/>
                  <a:gd name="connsiteX6" fmla="*/ 7638681 w 7824499"/>
                  <a:gd name="connsiteY6" fmla="*/ 99681 h 1640826"/>
                  <a:gd name="connsiteX7" fmla="*/ 7714881 w 7824499"/>
                  <a:gd name="connsiteY7" fmla="*/ 1301948 h 1640826"/>
                  <a:gd name="connsiteX8" fmla="*/ 6859747 w 7824499"/>
                  <a:gd name="connsiteY8" fmla="*/ 1623681 h 1640826"/>
                  <a:gd name="connsiteX9" fmla="*/ 3388414 w 7824499"/>
                  <a:gd name="connsiteY9" fmla="*/ 1589815 h 1640826"/>
                  <a:gd name="connsiteX10" fmla="*/ 289614 w 7824499"/>
                  <a:gd name="connsiteY10" fmla="*/ 1530548 h 1640826"/>
                  <a:gd name="connsiteX0" fmla="*/ 289614 w 7824499"/>
                  <a:gd name="connsiteY0" fmla="*/ 1531044 h 1641322"/>
                  <a:gd name="connsiteX1" fmla="*/ 145681 w 7824499"/>
                  <a:gd name="connsiteY1" fmla="*/ 862177 h 1641322"/>
                  <a:gd name="connsiteX2" fmla="*/ 399681 w 7824499"/>
                  <a:gd name="connsiteY2" fmla="*/ 83244 h 1641322"/>
                  <a:gd name="connsiteX3" fmla="*/ 1813615 w 7824499"/>
                  <a:gd name="connsiteY3" fmla="*/ 15510 h 1641322"/>
                  <a:gd name="connsiteX4" fmla="*/ 3820214 w 7824499"/>
                  <a:gd name="connsiteY4" fmla="*/ 23978 h 1641322"/>
                  <a:gd name="connsiteX5" fmla="*/ 6131614 w 7824499"/>
                  <a:gd name="connsiteY5" fmla="*/ 66311 h 1641322"/>
                  <a:gd name="connsiteX6" fmla="*/ 7638681 w 7824499"/>
                  <a:gd name="connsiteY6" fmla="*/ 100177 h 1641322"/>
                  <a:gd name="connsiteX7" fmla="*/ 7714881 w 7824499"/>
                  <a:gd name="connsiteY7" fmla="*/ 1302444 h 1641322"/>
                  <a:gd name="connsiteX8" fmla="*/ 6859747 w 7824499"/>
                  <a:gd name="connsiteY8" fmla="*/ 1624177 h 1641322"/>
                  <a:gd name="connsiteX9" fmla="*/ 3388414 w 7824499"/>
                  <a:gd name="connsiteY9" fmla="*/ 1590311 h 1641322"/>
                  <a:gd name="connsiteX10" fmla="*/ 289614 w 7824499"/>
                  <a:gd name="connsiteY10" fmla="*/ 1531044 h 1641322"/>
                  <a:gd name="connsiteX0" fmla="*/ 289614 w 7829183"/>
                  <a:gd name="connsiteY0" fmla="*/ 1531044 h 1641322"/>
                  <a:gd name="connsiteX1" fmla="*/ 145681 w 7829183"/>
                  <a:gd name="connsiteY1" fmla="*/ 862177 h 1641322"/>
                  <a:gd name="connsiteX2" fmla="*/ 399681 w 7829183"/>
                  <a:gd name="connsiteY2" fmla="*/ 83244 h 1641322"/>
                  <a:gd name="connsiteX3" fmla="*/ 1813615 w 7829183"/>
                  <a:gd name="connsiteY3" fmla="*/ 15510 h 1641322"/>
                  <a:gd name="connsiteX4" fmla="*/ 3820214 w 7829183"/>
                  <a:gd name="connsiteY4" fmla="*/ 23978 h 1641322"/>
                  <a:gd name="connsiteX5" fmla="*/ 6131614 w 7829183"/>
                  <a:gd name="connsiteY5" fmla="*/ 66311 h 1641322"/>
                  <a:gd name="connsiteX6" fmla="*/ 7647148 w 7829183"/>
                  <a:gd name="connsiteY6" fmla="*/ 142511 h 1641322"/>
                  <a:gd name="connsiteX7" fmla="*/ 7714881 w 7829183"/>
                  <a:gd name="connsiteY7" fmla="*/ 1302444 h 1641322"/>
                  <a:gd name="connsiteX8" fmla="*/ 6859747 w 7829183"/>
                  <a:gd name="connsiteY8" fmla="*/ 1624177 h 1641322"/>
                  <a:gd name="connsiteX9" fmla="*/ 3388414 w 7829183"/>
                  <a:gd name="connsiteY9" fmla="*/ 1590311 h 1641322"/>
                  <a:gd name="connsiteX10" fmla="*/ 289614 w 7829183"/>
                  <a:gd name="connsiteY10" fmla="*/ 1531044 h 1641322"/>
                  <a:gd name="connsiteX0" fmla="*/ 289614 w 7838978"/>
                  <a:gd name="connsiteY0" fmla="*/ 1531044 h 1638332"/>
                  <a:gd name="connsiteX1" fmla="*/ 145681 w 7838978"/>
                  <a:gd name="connsiteY1" fmla="*/ 862177 h 1638332"/>
                  <a:gd name="connsiteX2" fmla="*/ 399681 w 7838978"/>
                  <a:gd name="connsiteY2" fmla="*/ 83244 h 1638332"/>
                  <a:gd name="connsiteX3" fmla="*/ 1813615 w 7838978"/>
                  <a:gd name="connsiteY3" fmla="*/ 15510 h 1638332"/>
                  <a:gd name="connsiteX4" fmla="*/ 3820214 w 7838978"/>
                  <a:gd name="connsiteY4" fmla="*/ 23978 h 1638332"/>
                  <a:gd name="connsiteX5" fmla="*/ 6131614 w 7838978"/>
                  <a:gd name="connsiteY5" fmla="*/ 66311 h 1638332"/>
                  <a:gd name="connsiteX6" fmla="*/ 7647148 w 7838978"/>
                  <a:gd name="connsiteY6" fmla="*/ 142511 h 1638332"/>
                  <a:gd name="connsiteX7" fmla="*/ 7731814 w 7838978"/>
                  <a:gd name="connsiteY7" fmla="*/ 1344778 h 1638332"/>
                  <a:gd name="connsiteX8" fmla="*/ 6859747 w 7838978"/>
                  <a:gd name="connsiteY8" fmla="*/ 1624177 h 1638332"/>
                  <a:gd name="connsiteX9" fmla="*/ 3388414 w 7838978"/>
                  <a:gd name="connsiteY9" fmla="*/ 1590311 h 1638332"/>
                  <a:gd name="connsiteX10" fmla="*/ 289614 w 7838978"/>
                  <a:gd name="connsiteY10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647148 w 7788773"/>
                  <a:gd name="connsiteY6" fmla="*/ 142511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88773"/>
                  <a:gd name="connsiteY0" fmla="*/ 1531044 h 1638332"/>
                  <a:gd name="connsiteX1" fmla="*/ 145681 w 7788773"/>
                  <a:gd name="connsiteY1" fmla="*/ 862177 h 1638332"/>
                  <a:gd name="connsiteX2" fmla="*/ 399681 w 7788773"/>
                  <a:gd name="connsiteY2" fmla="*/ 83244 h 1638332"/>
                  <a:gd name="connsiteX3" fmla="*/ 1813615 w 7788773"/>
                  <a:gd name="connsiteY3" fmla="*/ 15510 h 1638332"/>
                  <a:gd name="connsiteX4" fmla="*/ 3820214 w 7788773"/>
                  <a:gd name="connsiteY4" fmla="*/ 23978 h 1638332"/>
                  <a:gd name="connsiteX5" fmla="*/ 6131614 w 7788773"/>
                  <a:gd name="connsiteY5" fmla="*/ 66311 h 1638332"/>
                  <a:gd name="connsiteX6" fmla="*/ 7537082 w 7788773"/>
                  <a:gd name="connsiteY6" fmla="*/ 74777 h 1638332"/>
                  <a:gd name="connsiteX7" fmla="*/ 7697947 w 7788773"/>
                  <a:gd name="connsiteY7" fmla="*/ 658976 h 1638332"/>
                  <a:gd name="connsiteX8" fmla="*/ 7731814 w 7788773"/>
                  <a:gd name="connsiteY8" fmla="*/ 1344778 h 1638332"/>
                  <a:gd name="connsiteX9" fmla="*/ 6859747 w 7788773"/>
                  <a:gd name="connsiteY9" fmla="*/ 1624177 h 1638332"/>
                  <a:gd name="connsiteX10" fmla="*/ 3388414 w 7788773"/>
                  <a:gd name="connsiteY10" fmla="*/ 1590311 h 1638332"/>
                  <a:gd name="connsiteX11" fmla="*/ 289614 w 7788773"/>
                  <a:gd name="connsiteY11" fmla="*/ 1531044 h 1638332"/>
                  <a:gd name="connsiteX0" fmla="*/ 289614 w 7745902"/>
                  <a:gd name="connsiteY0" fmla="*/ 1531044 h 1639524"/>
                  <a:gd name="connsiteX1" fmla="*/ 145681 w 7745902"/>
                  <a:gd name="connsiteY1" fmla="*/ 862177 h 1639524"/>
                  <a:gd name="connsiteX2" fmla="*/ 399681 w 7745902"/>
                  <a:gd name="connsiteY2" fmla="*/ 83244 h 1639524"/>
                  <a:gd name="connsiteX3" fmla="*/ 1813615 w 7745902"/>
                  <a:gd name="connsiteY3" fmla="*/ 15510 h 1639524"/>
                  <a:gd name="connsiteX4" fmla="*/ 3820214 w 7745902"/>
                  <a:gd name="connsiteY4" fmla="*/ 23978 h 1639524"/>
                  <a:gd name="connsiteX5" fmla="*/ 6131614 w 7745902"/>
                  <a:gd name="connsiteY5" fmla="*/ 66311 h 1639524"/>
                  <a:gd name="connsiteX6" fmla="*/ 7537082 w 7745902"/>
                  <a:gd name="connsiteY6" fmla="*/ 74777 h 1639524"/>
                  <a:gd name="connsiteX7" fmla="*/ 7697947 w 7745902"/>
                  <a:gd name="connsiteY7" fmla="*/ 658976 h 1639524"/>
                  <a:gd name="connsiteX8" fmla="*/ 7672548 w 7745902"/>
                  <a:gd name="connsiteY8" fmla="*/ 1327845 h 1639524"/>
                  <a:gd name="connsiteX9" fmla="*/ 6859747 w 7745902"/>
                  <a:gd name="connsiteY9" fmla="*/ 1624177 h 1639524"/>
                  <a:gd name="connsiteX10" fmla="*/ 3388414 w 7745902"/>
                  <a:gd name="connsiteY10" fmla="*/ 1590311 h 1639524"/>
                  <a:gd name="connsiteX11" fmla="*/ 289614 w 7745902"/>
                  <a:gd name="connsiteY11" fmla="*/ 1531044 h 1639524"/>
                  <a:gd name="connsiteX0" fmla="*/ 289614 w 7745902"/>
                  <a:gd name="connsiteY0" fmla="*/ 1531044 h 1612138"/>
                  <a:gd name="connsiteX1" fmla="*/ 145681 w 7745902"/>
                  <a:gd name="connsiteY1" fmla="*/ 862177 h 1612138"/>
                  <a:gd name="connsiteX2" fmla="*/ 399681 w 7745902"/>
                  <a:gd name="connsiteY2" fmla="*/ 83244 h 1612138"/>
                  <a:gd name="connsiteX3" fmla="*/ 1813615 w 7745902"/>
                  <a:gd name="connsiteY3" fmla="*/ 15510 h 1612138"/>
                  <a:gd name="connsiteX4" fmla="*/ 3820214 w 7745902"/>
                  <a:gd name="connsiteY4" fmla="*/ 23978 h 1612138"/>
                  <a:gd name="connsiteX5" fmla="*/ 6131614 w 7745902"/>
                  <a:gd name="connsiteY5" fmla="*/ 66311 h 1612138"/>
                  <a:gd name="connsiteX6" fmla="*/ 7537082 w 7745902"/>
                  <a:gd name="connsiteY6" fmla="*/ 74777 h 1612138"/>
                  <a:gd name="connsiteX7" fmla="*/ 7697947 w 7745902"/>
                  <a:gd name="connsiteY7" fmla="*/ 658976 h 1612138"/>
                  <a:gd name="connsiteX8" fmla="*/ 7672548 w 7745902"/>
                  <a:gd name="connsiteY8" fmla="*/ 1327845 h 1612138"/>
                  <a:gd name="connsiteX9" fmla="*/ 6859747 w 7745902"/>
                  <a:gd name="connsiteY9" fmla="*/ 1590310 h 1612138"/>
                  <a:gd name="connsiteX10" fmla="*/ 3388414 w 7745902"/>
                  <a:gd name="connsiteY10" fmla="*/ 1590311 h 1612138"/>
                  <a:gd name="connsiteX11" fmla="*/ 289614 w 7745902"/>
                  <a:gd name="connsiteY11" fmla="*/ 1531044 h 1612138"/>
                  <a:gd name="connsiteX0" fmla="*/ 289614 w 7745902"/>
                  <a:gd name="connsiteY0" fmla="*/ 1531044 h 1597718"/>
                  <a:gd name="connsiteX1" fmla="*/ 145681 w 7745902"/>
                  <a:gd name="connsiteY1" fmla="*/ 862177 h 1597718"/>
                  <a:gd name="connsiteX2" fmla="*/ 399681 w 7745902"/>
                  <a:gd name="connsiteY2" fmla="*/ 83244 h 1597718"/>
                  <a:gd name="connsiteX3" fmla="*/ 1813615 w 7745902"/>
                  <a:gd name="connsiteY3" fmla="*/ 15510 h 1597718"/>
                  <a:gd name="connsiteX4" fmla="*/ 3820214 w 7745902"/>
                  <a:gd name="connsiteY4" fmla="*/ 23978 h 1597718"/>
                  <a:gd name="connsiteX5" fmla="*/ 6131614 w 7745902"/>
                  <a:gd name="connsiteY5" fmla="*/ 66311 h 1597718"/>
                  <a:gd name="connsiteX6" fmla="*/ 7537082 w 7745902"/>
                  <a:gd name="connsiteY6" fmla="*/ 74777 h 1597718"/>
                  <a:gd name="connsiteX7" fmla="*/ 7697947 w 7745902"/>
                  <a:gd name="connsiteY7" fmla="*/ 658976 h 1597718"/>
                  <a:gd name="connsiteX8" fmla="*/ 7672548 w 7745902"/>
                  <a:gd name="connsiteY8" fmla="*/ 1327845 h 1597718"/>
                  <a:gd name="connsiteX9" fmla="*/ 6859747 w 7745902"/>
                  <a:gd name="connsiteY9" fmla="*/ 1590310 h 1597718"/>
                  <a:gd name="connsiteX10" fmla="*/ 3388414 w 7745902"/>
                  <a:gd name="connsiteY10" fmla="*/ 1590311 h 1597718"/>
                  <a:gd name="connsiteX11" fmla="*/ 289614 w 7745902"/>
                  <a:gd name="connsiteY11" fmla="*/ 1531044 h 1597718"/>
                  <a:gd name="connsiteX0" fmla="*/ 292353 w 7740175"/>
                  <a:gd name="connsiteY0" fmla="*/ 1531044 h 1597718"/>
                  <a:gd name="connsiteX1" fmla="*/ 139954 w 7740175"/>
                  <a:gd name="connsiteY1" fmla="*/ 862177 h 1597718"/>
                  <a:gd name="connsiteX2" fmla="*/ 393954 w 7740175"/>
                  <a:gd name="connsiteY2" fmla="*/ 83244 h 1597718"/>
                  <a:gd name="connsiteX3" fmla="*/ 1807888 w 7740175"/>
                  <a:gd name="connsiteY3" fmla="*/ 15510 h 1597718"/>
                  <a:gd name="connsiteX4" fmla="*/ 3814487 w 7740175"/>
                  <a:gd name="connsiteY4" fmla="*/ 23978 h 1597718"/>
                  <a:gd name="connsiteX5" fmla="*/ 6125887 w 7740175"/>
                  <a:gd name="connsiteY5" fmla="*/ 66311 h 1597718"/>
                  <a:gd name="connsiteX6" fmla="*/ 7531355 w 7740175"/>
                  <a:gd name="connsiteY6" fmla="*/ 74777 h 1597718"/>
                  <a:gd name="connsiteX7" fmla="*/ 7692220 w 7740175"/>
                  <a:gd name="connsiteY7" fmla="*/ 658976 h 1597718"/>
                  <a:gd name="connsiteX8" fmla="*/ 7666821 w 7740175"/>
                  <a:gd name="connsiteY8" fmla="*/ 1327845 h 1597718"/>
                  <a:gd name="connsiteX9" fmla="*/ 6854020 w 7740175"/>
                  <a:gd name="connsiteY9" fmla="*/ 1590310 h 1597718"/>
                  <a:gd name="connsiteX10" fmla="*/ 3382687 w 7740175"/>
                  <a:gd name="connsiteY10" fmla="*/ 1590311 h 1597718"/>
                  <a:gd name="connsiteX11" fmla="*/ 292353 w 7740175"/>
                  <a:gd name="connsiteY11" fmla="*/ 1531044 h 1597718"/>
                  <a:gd name="connsiteX0" fmla="*/ 274155 w 7721977"/>
                  <a:gd name="connsiteY0" fmla="*/ 1531044 h 1597718"/>
                  <a:gd name="connsiteX1" fmla="*/ 172557 w 7721977"/>
                  <a:gd name="connsiteY1" fmla="*/ 1243176 h 1597718"/>
                  <a:gd name="connsiteX2" fmla="*/ 121756 w 7721977"/>
                  <a:gd name="connsiteY2" fmla="*/ 862177 h 1597718"/>
                  <a:gd name="connsiteX3" fmla="*/ 375756 w 7721977"/>
                  <a:gd name="connsiteY3" fmla="*/ 83244 h 1597718"/>
                  <a:gd name="connsiteX4" fmla="*/ 1789690 w 7721977"/>
                  <a:gd name="connsiteY4" fmla="*/ 15510 h 1597718"/>
                  <a:gd name="connsiteX5" fmla="*/ 3796289 w 7721977"/>
                  <a:gd name="connsiteY5" fmla="*/ 23978 h 1597718"/>
                  <a:gd name="connsiteX6" fmla="*/ 6107689 w 7721977"/>
                  <a:gd name="connsiteY6" fmla="*/ 66311 h 1597718"/>
                  <a:gd name="connsiteX7" fmla="*/ 7513157 w 7721977"/>
                  <a:gd name="connsiteY7" fmla="*/ 74777 h 1597718"/>
                  <a:gd name="connsiteX8" fmla="*/ 7674022 w 7721977"/>
                  <a:gd name="connsiteY8" fmla="*/ 658976 h 1597718"/>
                  <a:gd name="connsiteX9" fmla="*/ 7648623 w 7721977"/>
                  <a:gd name="connsiteY9" fmla="*/ 1327845 h 1597718"/>
                  <a:gd name="connsiteX10" fmla="*/ 6835822 w 7721977"/>
                  <a:gd name="connsiteY10" fmla="*/ 1590310 h 1597718"/>
                  <a:gd name="connsiteX11" fmla="*/ 3364489 w 7721977"/>
                  <a:gd name="connsiteY11" fmla="*/ 1590311 h 1597718"/>
                  <a:gd name="connsiteX12" fmla="*/ 274155 w 7721977"/>
                  <a:gd name="connsiteY12" fmla="*/ 1531044 h 1597718"/>
                  <a:gd name="connsiteX0" fmla="*/ 535124 w 7610413"/>
                  <a:gd name="connsiteY0" fmla="*/ 1564910 h 1595798"/>
                  <a:gd name="connsiteX1" fmla="*/ 60993 w 7610413"/>
                  <a:gd name="connsiteY1" fmla="*/ 1243176 h 1595798"/>
                  <a:gd name="connsiteX2" fmla="*/ 10192 w 7610413"/>
                  <a:gd name="connsiteY2" fmla="*/ 862177 h 1595798"/>
                  <a:gd name="connsiteX3" fmla="*/ 264192 w 7610413"/>
                  <a:gd name="connsiteY3" fmla="*/ 83244 h 1595798"/>
                  <a:gd name="connsiteX4" fmla="*/ 1678126 w 7610413"/>
                  <a:gd name="connsiteY4" fmla="*/ 15510 h 1595798"/>
                  <a:gd name="connsiteX5" fmla="*/ 3684725 w 7610413"/>
                  <a:gd name="connsiteY5" fmla="*/ 23978 h 1595798"/>
                  <a:gd name="connsiteX6" fmla="*/ 5996125 w 7610413"/>
                  <a:gd name="connsiteY6" fmla="*/ 66311 h 1595798"/>
                  <a:gd name="connsiteX7" fmla="*/ 7401593 w 7610413"/>
                  <a:gd name="connsiteY7" fmla="*/ 74777 h 1595798"/>
                  <a:gd name="connsiteX8" fmla="*/ 7562458 w 7610413"/>
                  <a:gd name="connsiteY8" fmla="*/ 658976 h 1595798"/>
                  <a:gd name="connsiteX9" fmla="*/ 7537059 w 7610413"/>
                  <a:gd name="connsiteY9" fmla="*/ 1327845 h 1595798"/>
                  <a:gd name="connsiteX10" fmla="*/ 6724258 w 7610413"/>
                  <a:gd name="connsiteY10" fmla="*/ 1590310 h 1595798"/>
                  <a:gd name="connsiteX11" fmla="*/ 3252925 w 7610413"/>
                  <a:gd name="connsiteY11" fmla="*/ 1590311 h 1595798"/>
                  <a:gd name="connsiteX12" fmla="*/ 535124 w 7610413"/>
                  <a:gd name="connsiteY12" fmla="*/ 1564910 h 1595798"/>
                  <a:gd name="connsiteX0" fmla="*/ 501564 w 7576853"/>
                  <a:gd name="connsiteY0" fmla="*/ 1564355 h 1595243"/>
                  <a:gd name="connsiteX1" fmla="*/ 27433 w 7576853"/>
                  <a:gd name="connsiteY1" fmla="*/ 1242621 h 1595243"/>
                  <a:gd name="connsiteX2" fmla="*/ 18965 w 7576853"/>
                  <a:gd name="connsiteY2" fmla="*/ 853155 h 1595243"/>
                  <a:gd name="connsiteX3" fmla="*/ 230632 w 7576853"/>
                  <a:gd name="connsiteY3" fmla="*/ 82689 h 1595243"/>
                  <a:gd name="connsiteX4" fmla="*/ 1644566 w 7576853"/>
                  <a:gd name="connsiteY4" fmla="*/ 14955 h 1595243"/>
                  <a:gd name="connsiteX5" fmla="*/ 3651165 w 7576853"/>
                  <a:gd name="connsiteY5" fmla="*/ 23423 h 1595243"/>
                  <a:gd name="connsiteX6" fmla="*/ 5962565 w 7576853"/>
                  <a:gd name="connsiteY6" fmla="*/ 65756 h 1595243"/>
                  <a:gd name="connsiteX7" fmla="*/ 7368033 w 7576853"/>
                  <a:gd name="connsiteY7" fmla="*/ 74222 h 1595243"/>
                  <a:gd name="connsiteX8" fmla="*/ 7528898 w 7576853"/>
                  <a:gd name="connsiteY8" fmla="*/ 658421 h 1595243"/>
                  <a:gd name="connsiteX9" fmla="*/ 7503499 w 7576853"/>
                  <a:gd name="connsiteY9" fmla="*/ 1327290 h 1595243"/>
                  <a:gd name="connsiteX10" fmla="*/ 6690698 w 7576853"/>
                  <a:gd name="connsiteY10" fmla="*/ 1589755 h 1595243"/>
                  <a:gd name="connsiteX11" fmla="*/ 3219365 w 7576853"/>
                  <a:gd name="connsiteY11" fmla="*/ 1589756 h 1595243"/>
                  <a:gd name="connsiteX12" fmla="*/ 501564 w 7576853"/>
                  <a:gd name="connsiteY12" fmla="*/ 1564355 h 1595243"/>
                  <a:gd name="connsiteX0" fmla="*/ 502785 w 7578074"/>
                  <a:gd name="connsiteY0" fmla="*/ 1556251 h 1587139"/>
                  <a:gd name="connsiteX1" fmla="*/ 28654 w 7578074"/>
                  <a:gd name="connsiteY1" fmla="*/ 1234517 h 1587139"/>
                  <a:gd name="connsiteX2" fmla="*/ 20186 w 7578074"/>
                  <a:gd name="connsiteY2" fmla="*/ 845051 h 1587139"/>
                  <a:gd name="connsiteX3" fmla="*/ 248786 w 7578074"/>
                  <a:gd name="connsiteY3" fmla="*/ 125385 h 1587139"/>
                  <a:gd name="connsiteX4" fmla="*/ 1645787 w 7578074"/>
                  <a:gd name="connsiteY4" fmla="*/ 6851 h 1587139"/>
                  <a:gd name="connsiteX5" fmla="*/ 3652386 w 7578074"/>
                  <a:gd name="connsiteY5" fmla="*/ 15319 h 1587139"/>
                  <a:gd name="connsiteX6" fmla="*/ 5963786 w 7578074"/>
                  <a:gd name="connsiteY6" fmla="*/ 57652 h 1587139"/>
                  <a:gd name="connsiteX7" fmla="*/ 7369254 w 7578074"/>
                  <a:gd name="connsiteY7" fmla="*/ 66118 h 1587139"/>
                  <a:gd name="connsiteX8" fmla="*/ 7530119 w 7578074"/>
                  <a:gd name="connsiteY8" fmla="*/ 650317 h 1587139"/>
                  <a:gd name="connsiteX9" fmla="*/ 7504720 w 7578074"/>
                  <a:gd name="connsiteY9" fmla="*/ 1319186 h 1587139"/>
                  <a:gd name="connsiteX10" fmla="*/ 6691919 w 7578074"/>
                  <a:gd name="connsiteY10" fmla="*/ 1581651 h 1587139"/>
                  <a:gd name="connsiteX11" fmla="*/ 3220586 w 7578074"/>
                  <a:gd name="connsiteY11" fmla="*/ 1581652 h 1587139"/>
                  <a:gd name="connsiteX12" fmla="*/ 502785 w 7578074"/>
                  <a:gd name="connsiteY12" fmla="*/ 1556251 h 1587139"/>
                  <a:gd name="connsiteX0" fmla="*/ 494318 w 7578074"/>
                  <a:gd name="connsiteY0" fmla="*/ 1657851 h 1657851"/>
                  <a:gd name="connsiteX1" fmla="*/ 28654 w 7578074"/>
                  <a:gd name="connsiteY1" fmla="*/ 1234517 h 1657851"/>
                  <a:gd name="connsiteX2" fmla="*/ 20186 w 7578074"/>
                  <a:gd name="connsiteY2" fmla="*/ 845051 h 1657851"/>
                  <a:gd name="connsiteX3" fmla="*/ 248786 w 7578074"/>
                  <a:gd name="connsiteY3" fmla="*/ 125385 h 1657851"/>
                  <a:gd name="connsiteX4" fmla="*/ 1645787 w 7578074"/>
                  <a:gd name="connsiteY4" fmla="*/ 6851 h 1657851"/>
                  <a:gd name="connsiteX5" fmla="*/ 3652386 w 7578074"/>
                  <a:gd name="connsiteY5" fmla="*/ 15319 h 1657851"/>
                  <a:gd name="connsiteX6" fmla="*/ 5963786 w 7578074"/>
                  <a:gd name="connsiteY6" fmla="*/ 57652 h 1657851"/>
                  <a:gd name="connsiteX7" fmla="*/ 7369254 w 7578074"/>
                  <a:gd name="connsiteY7" fmla="*/ 66118 h 1657851"/>
                  <a:gd name="connsiteX8" fmla="*/ 7530119 w 7578074"/>
                  <a:gd name="connsiteY8" fmla="*/ 650317 h 1657851"/>
                  <a:gd name="connsiteX9" fmla="*/ 7504720 w 7578074"/>
                  <a:gd name="connsiteY9" fmla="*/ 1319186 h 1657851"/>
                  <a:gd name="connsiteX10" fmla="*/ 6691919 w 7578074"/>
                  <a:gd name="connsiteY10" fmla="*/ 1581651 h 1657851"/>
                  <a:gd name="connsiteX11" fmla="*/ 3220586 w 7578074"/>
                  <a:gd name="connsiteY11" fmla="*/ 1581652 h 1657851"/>
                  <a:gd name="connsiteX12" fmla="*/ 494318 w 7578074"/>
                  <a:gd name="connsiteY12" fmla="*/ 1657851 h 1657851"/>
                  <a:gd name="connsiteX0" fmla="*/ 494318 w 7578074"/>
                  <a:gd name="connsiteY0" fmla="*/ 1657851 h 1676716"/>
                  <a:gd name="connsiteX1" fmla="*/ 28654 w 7578074"/>
                  <a:gd name="connsiteY1" fmla="*/ 1234517 h 1676716"/>
                  <a:gd name="connsiteX2" fmla="*/ 20186 w 7578074"/>
                  <a:gd name="connsiteY2" fmla="*/ 845051 h 1676716"/>
                  <a:gd name="connsiteX3" fmla="*/ 248786 w 7578074"/>
                  <a:gd name="connsiteY3" fmla="*/ 125385 h 1676716"/>
                  <a:gd name="connsiteX4" fmla="*/ 1645787 w 7578074"/>
                  <a:gd name="connsiteY4" fmla="*/ 6851 h 1676716"/>
                  <a:gd name="connsiteX5" fmla="*/ 3652386 w 7578074"/>
                  <a:gd name="connsiteY5" fmla="*/ 15319 h 1676716"/>
                  <a:gd name="connsiteX6" fmla="*/ 5963786 w 7578074"/>
                  <a:gd name="connsiteY6" fmla="*/ 57652 h 1676716"/>
                  <a:gd name="connsiteX7" fmla="*/ 7369254 w 7578074"/>
                  <a:gd name="connsiteY7" fmla="*/ 66118 h 1676716"/>
                  <a:gd name="connsiteX8" fmla="*/ 7530119 w 7578074"/>
                  <a:gd name="connsiteY8" fmla="*/ 650317 h 1676716"/>
                  <a:gd name="connsiteX9" fmla="*/ 7504720 w 7578074"/>
                  <a:gd name="connsiteY9" fmla="*/ 1319186 h 1676716"/>
                  <a:gd name="connsiteX10" fmla="*/ 6691919 w 7578074"/>
                  <a:gd name="connsiteY10" fmla="*/ 1581651 h 1676716"/>
                  <a:gd name="connsiteX11" fmla="*/ 3212119 w 7578074"/>
                  <a:gd name="connsiteY11" fmla="*/ 1674785 h 1676716"/>
                  <a:gd name="connsiteX12" fmla="*/ 494318 w 7578074"/>
                  <a:gd name="connsiteY12" fmla="*/ 1657851 h 1676716"/>
                  <a:gd name="connsiteX0" fmla="*/ 494318 w 7578074"/>
                  <a:gd name="connsiteY0" fmla="*/ 1683251 h 1683251"/>
                  <a:gd name="connsiteX1" fmla="*/ 28654 w 7578074"/>
                  <a:gd name="connsiteY1" fmla="*/ 1234517 h 1683251"/>
                  <a:gd name="connsiteX2" fmla="*/ 20186 w 7578074"/>
                  <a:gd name="connsiteY2" fmla="*/ 845051 h 1683251"/>
                  <a:gd name="connsiteX3" fmla="*/ 248786 w 7578074"/>
                  <a:gd name="connsiteY3" fmla="*/ 125385 h 1683251"/>
                  <a:gd name="connsiteX4" fmla="*/ 1645787 w 7578074"/>
                  <a:gd name="connsiteY4" fmla="*/ 6851 h 1683251"/>
                  <a:gd name="connsiteX5" fmla="*/ 3652386 w 7578074"/>
                  <a:gd name="connsiteY5" fmla="*/ 15319 h 1683251"/>
                  <a:gd name="connsiteX6" fmla="*/ 5963786 w 7578074"/>
                  <a:gd name="connsiteY6" fmla="*/ 57652 h 1683251"/>
                  <a:gd name="connsiteX7" fmla="*/ 7369254 w 7578074"/>
                  <a:gd name="connsiteY7" fmla="*/ 66118 h 1683251"/>
                  <a:gd name="connsiteX8" fmla="*/ 7530119 w 7578074"/>
                  <a:gd name="connsiteY8" fmla="*/ 650317 h 1683251"/>
                  <a:gd name="connsiteX9" fmla="*/ 7504720 w 7578074"/>
                  <a:gd name="connsiteY9" fmla="*/ 1319186 h 1683251"/>
                  <a:gd name="connsiteX10" fmla="*/ 6691919 w 7578074"/>
                  <a:gd name="connsiteY10" fmla="*/ 1581651 h 1683251"/>
                  <a:gd name="connsiteX11" fmla="*/ 3212119 w 7578074"/>
                  <a:gd name="connsiteY11" fmla="*/ 1674785 h 1683251"/>
                  <a:gd name="connsiteX12" fmla="*/ 494318 w 7578074"/>
                  <a:gd name="connsiteY12" fmla="*/ 1683251 h 1683251"/>
                  <a:gd name="connsiteX0" fmla="*/ 494318 w 7612274"/>
                  <a:gd name="connsiteY0" fmla="*/ 1683251 h 1683251"/>
                  <a:gd name="connsiteX1" fmla="*/ 28654 w 7612274"/>
                  <a:gd name="connsiteY1" fmla="*/ 1234517 h 1683251"/>
                  <a:gd name="connsiteX2" fmla="*/ 20186 w 7612274"/>
                  <a:gd name="connsiteY2" fmla="*/ 845051 h 1683251"/>
                  <a:gd name="connsiteX3" fmla="*/ 248786 w 7612274"/>
                  <a:gd name="connsiteY3" fmla="*/ 125385 h 1683251"/>
                  <a:gd name="connsiteX4" fmla="*/ 1645787 w 7612274"/>
                  <a:gd name="connsiteY4" fmla="*/ 6851 h 1683251"/>
                  <a:gd name="connsiteX5" fmla="*/ 3652386 w 7612274"/>
                  <a:gd name="connsiteY5" fmla="*/ 15319 h 1683251"/>
                  <a:gd name="connsiteX6" fmla="*/ 5963786 w 7612274"/>
                  <a:gd name="connsiteY6" fmla="*/ 57652 h 1683251"/>
                  <a:gd name="connsiteX7" fmla="*/ 7487788 w 7612274"/>
                  <a:gd name="connsiteY7" fmla="*/ 66118 h 1683251"/>
                  <a:gd name="connsiteX8" fmla="*/ 7530119 w 7612274"/>
                  <a:gd name="connsiteY8" fmla="*/ 650317 h 1683251"/>
                  <a:gd name="connsiteX9" fmla="*/ 7504720 w 7612274"/>
                  <a:gd name="connsiteY9" fmla="*/ 1319186 h 1683251"/>
                  <a:gd name="connsiteX10" fmla="*/ 6691919 w 7612274"/>
                  <a:gd name="connsiteY10" fmla="*/ 1581651 h 1683251"/>
                  <a:gd name="connsiteX11" fmla="*/ 3212119 w 7612274"/>
                  <a:gd name="connsiteY11" fmla="*/ 1674785 h 1683251"/>
                  <a:gd name="connsiteX12" fmla="*/ 494318 w 7612274"/>
                  <a:gd name="connsiteY12" fmla="*/ 1683251 h 1683251"/>
                  <a:gd name="connsiteX0" fmla="*/ 494318 w 7654080"/>
                  <a:gd name="connsiteY0" fmla="*/ 1683251 h 1683251"/>
                  <a:gd name="connsiteX1" fmla="*/ 28654 w 7654080"/>
                  <a:gd name="connsiteY1" fmla="*/ 1234517 h 1683251"/>
                  <a:gd name="connsiteX2" fmla="*/ 20186 w 7654080"/>
                  <a:gd name="connsiteY2" fmla="*/ 845051 h 1683251"/>
                  <a:gd name="connsiteX3" fmla="*/ 248786 w 7654080"/>
                  <a:gd name="connsiteY3" fmla="*/ 125385 h 1683251"/>
                  <a:gd name="connsiteX4" fmla="*/ 1645787 w 7654080"/>
                  <a:gd name="connsiteY4" fmla="*/ 6851 h 1683251"/>
                  <a:gd name="connsiteX5" fmla="*/ 3652386 w 7654080"/>
                  <a:gd name="connsiteY5" fmla="*/ 15319 h 1683251"/>
                  <a:gd name="connsiteX6" fmla="*/ 5963786 w 7654080"/>
                  <a:gd name="connsiteY6" fmla="*/ 57652 h 1683251"/>
                  <a:gd name="connsiteX7" fmla="*/ 7487788 w 7654080"/>
                  <a:gd name="connsiteY7" fmla="*/ 66118 h 1683251"/>
                  <a:gd name="connsiteX8" fmla="*/ 7623252 w 7654080"/>
                  <a:gd name="connsiteY8" fmla="*/ 658783 h 1683251"/>
                  <a:gd name="connsiteX9" fmla="*/ 7504720 w 7654080"/>
                  <a:gd name="connsiteY9" fmla="*/ 1319186 h 1683251"/>
                  <a:gd name="connsiteX10" fmla="*/ 6691919 w 7654080"/>
                  <a:gd name="connsiteY10" fmla="*/ 1581651 h 1683251"/>
                  <a:gd name="connsiteX11" fmla="*/ 3212119 w 7654080"/>
                  <a:gd name="connsiteY11" fmla="*/ 1674785 h 1683251"/>
                  <a:gd name="connsiteX12" fmla="*/ 494318 w 7654080"/>
                  <a:gd name="connsiteY12" fmla="*/ 1683251 h 1683251"/>
                  <a:gd name="connsiteX0" fmla="*/ 494318 w 7675683"/>
                  <a:gd name="connsiteY0" fmla="*/ 1683251 h 1683251"/>
                  <a:gd name="connsiteX1" fmla="*/ 28654 w 7675683"/>
                  <a:gd name="connsiteY1" fmla="*/ 1234517 h 1683251"/>
                  <a:gd name="connsiteX2" fmla="*/ 20186 w 7675683"/>
                  <a:gd name="connsiteY2" fmla="*/ 845051 h 1683251"/>
                  <a:gd name="connsiteX3" fmla="*/ 248786 w 7675683"/>
                  <a:gd name="connsiteY3" fmla="*/ 125385 h 1683251"/>
                  <a:gd name="connsiteX4" fmla="*/ 1645787 w 7675683"/>
                  <a:gd name="connsiteY4" fmla="*/ 6851 h 1683251"/>
                  <a:gd name="connsiteX5" fmla="*/ 3652386 w 7675683"/>
                  <a:gd name="connsiteY5" fmla="*/ 15319 h 1683251"/>
                  <a:gd name="connsiteX6" fmla="*/ 5963786 w 7675683"/>
                  <a:gd name="connsiteY6" fmla="*/ 57652 h 1683251"/>
                  <a:gd name="connsiteX7" fmla="*/ 7487788 w 7675683"/>
                  <a:gd name="connsiteY7" fmla="*/ 66118 h 1683251"/>
                  <a:gd name="connsiteX8" fmla="*/ 7623252 w 7675683"/>
                  <a:gd name="connsiteY8" fmla="*/ 658783 h 1683251"/>
                  <a:gd name="connsiteX9" fmla="*/ 7594412 w 7675683"/>
                  <a:gd name="connsiteY9" fmla="*/ 1401899 h 1683251"/>
                  <a:gd name="connsiteX10" fmla="*/ 6691919 w 7675683"/>
                  <a:gd name="connsiteY10" fmla="*/ 1581651 h 1683251"/>
                  <a:gd name="connsiteX11" fmla="*/ 3212119 w 7675683"/>
                  <a:gd name="connsiteY11" fmla="*/ 1674785 h 1683251"/>
                  <a:gd name="connsiteX12" fmla="*/ 494318 w 7675683"/>
                  <a:gd name="connsiteY12" fmla="*/ 1683251 h 1683251"/>
                  <a:gd name="connsiteX0" fmla="*/ 494318 w 7670955"/>
                  <a:gd name="connsiteY0" fmla="*/ 1683251 h 1686819"/>
                  <a:gd name="connsiteX1" fmla="*/ 28654 w 7670955"/>
                  <a:gd name="connsiteY1" fmla="*/ 1234517 h 1686819"/>
                  <a:gd name="connsiteX2" fmla="*/ 20186 w 7670955"/>
                  <a:gd name="connsiteY2" fmla="*/ 845051 h 1686819"/>
                  <a:gd name="connsiteX3" fmla="*/ 248786 w 7670955"/>
                  <a:gd name="connsiteY3" fmla="*/ 125385 h 1686819"/>
                  <a:gd name="connsiteX4" fmla="*/ 1645787 w 7670955"/>
                  <a:gd name="connsiteY4" fmla="*/ 6851 h 1686819"/>
                  <a:gd name="connsiteX5" fmla="*/ 3652386 w 7670955"/>
                  <a:gd name="connsiteY5" fmla="*/ 15319 h 1686819"/>
                  <a:gd name="connsiteX6" fmla="*/ 5963786 w 7670955"/>
                  <a:gd name="connsiteY6" fmla="*/ 57652 h 1686819"/>
                  <a:gd name="connsiteX7" fmla="*/ 7487788 w 7670955"/>
                  <a:gd name="connsiteY7" fmla="*/ 66118 h 1686819"/>
                  <a:gd name="connsiteX8" fmla="*/ 7623252 w 7670955"/>
                  <a:gd name="connsiteY8" fmla="*/ 658783 h 1686819"/>
                  <a:gd name="connsiteX9" fmla="*/ 7594412 w 7670955"/>
                  <a:gd name="connsiteY9" fmla="*/ 1401899 h 1686819"/>
                  <a:gd name="connsiteX10" fmla="*/ 6757693 w 7670955"/>
                  <a:gd name="connsiteY10" fmla="*/ 1664364 h 1686819"/>
                  <a:gd name="connsiteX11" fmla="*/ 3212119 w 7670955"/>
                  <a:gd name="connsiteY11" fmla="*/ 1674785 h 1686819"/>
                  <a:gd name="connsiteX12" fmla="*/ 494318 w 7670955"/>
                  <a:gd name="connsiteY12" fmla="*/ 1683251 h 1686819"/>
                  <a:gd name="connsiteX0" fmla="*/ 494318 w 7670955"/>
                  <a:gd name="connsiteY0" fmla="*/ 1683251 h 1683251"/>
                  <a:gd name="connsiteX1" fmla="*/ 28654 w 7670955"/>
                  <a:gd name="connsiteY1" fmla="*/ 1234517 h 1683251"/>
                  <a:gd name="connsiteX2" fmla="*/ 20186 w 7670955"/>
                  <a:gd name="connsiteY2" fmla="*/ 845051 h 1683251"/>
                  <a:gd name="connsiteX3" fmla="*/ 248786 w 7670955"/>
                  <a:gd name="connsiteY3" fmla="*/ 125385 h 1683251"/>
                  <a:gd name="connsiteX4" fmla="*/ 1645787 w 7670955"/>
                  <a:gd name="connsiteY4" fmla="*/ 6851 h 1683251"/>
                  <a:gd name="connsiteX5" fmla="*/ 3652386 w 7670955"/>
                  <a:gd name="connsiteY5" fmla="*/ 15319 h 1683251"/>
                  <a:gd name="connsiteX6" fmla="*/ 5963786 w 7670955"/>
                  <a:gd name="connsiteY6" fmla="*/ 57652 h 1683251"/>
                  <a:gd name="connsiteX7" fmla="*/ 7487788 w 7670955"/>
                  <a:gd name="connsiteY7" fmla="*/ 66118 h 1683251"/>
                  <a:gd name="connsiteX8" fmla="*/ 7623252 w 7670955"/>
                  <a:gd name="connsiteY8" fmla="*/ 658783 h 1683251"/>
                  <a:gd name="connsiteX9" fmla="*/ 7594412 w 7670955"/>
                  <a:gd name="connsiteY9" fmla="*/ 1401899 h 1683251"/>
                  <a:gd name="connsiteX10" fmla="*/ 6757693 w 7670955"/>
                  <a:gd name="connsiteY10" fmla="*/ 1664364 h 1683251"/>
                  <a:gd name="connsiteX11" fmla="*/ 3239027 w 7670955"/>
                  <a:gd name="connsiteY11" fmla="*/ 1649971 h 1683251"/>
                  <a:gd name="connsiteX12" fmla="*/ 494318 w 7670955"/>
                  <a:gd name="connsiteY12" fmla="*/ 1683251 h 168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70955" h="1683251">
                    <a:moveTo>
                      <a:pt x="494318" y="1683251"/>
                    </a:moveTo>
                    <a:cubicBezTo>
                      <a:pt x="-71537" y="1625395"/>
                      <a:pt x="54054" y="1345995"/>
                      <a:pt x="28654" y="1234517"/>
                    </a:cubicBezTo>
                    <a:cubicBezTo>
                      <a:pt x="3254" y="1123039"/>
                      <a:pt x="-16503" y="1029906"/>
                      <a:pt x="20186" y="845051"/>
                    </a:cubicBezTo>
                    <a:cubicBezTo>
                      <a:pt x="56875" y="660196"/>
                      <a:pt x="-22148" y="265085"/>
                      <a:pt x="248786" y="125385"/>
                    </a:cubicBezTo>
                    <a:cubicBezTo>
                      <a:pt x="519720" y="-14315"/>
                      <a:pt x="1078520" y="25195"/>
                      <a:pt x="1645787" y="6851"/>
                    </a:cubicBezTo>
                    <a:cubicBezTo>
                      <a:pt x="2213054" y="-11493"/>
                      <a:pt x="2983520" y="12496"/>
                      <a:pt x="3652386" y="15319"/>
                    </a:cubicBezTo>
                    <a:lnTo>
                      <a:pt x="5963786" y="57652"/>
                    </a:lnTo>
                    <a:cubicBezTo>
                      <a:pt x="6603020" y="66119"/>
                      <a:pt x="7211210" y="-34071"/>
                      <a:pt x="7487788" y="66118"/>
                    </a:cubicBezTo>
                    <a:cubicBezTo>
                      <a:pt x="7764366" y="166307"/>
                      <a:pt x="7609141" y="458405"/>
                      <a:pt x="7623252" y="658783"/>
                    </a:cubicBezTo>
                    <a:cubicBezTo>
                      <a:pt x="7637363" y="859161"/>
                      <a:pt x="7738672" y="1234302"/>
                      <a:pt x="7594412" y="1401899"/>
                    </a:cubicBezTo>
                    <a:cubicBezTo>
                      <a:pt x="7450152" y="1569496"/>
                      <a:pt x="7483590" y="1623019"/>
                      <a:pt x="6757693" y="1664364"/>
                    </a:cubicBezTo>
                    <a:cubicBezTo>
                      <a:pt x="6031796" y="1705709"/>
                      <a:pt x="4282923" y="1646823"/>
                      <a:pt x="3239027" y="1649971"/>
                    </a:cubicBezTo>
                    <a:lnTo>
                      <a:pt x="494318" y="16832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685800">
                  <a:schemeClr val="accent1">
                    <a:lumMod val="50000"/>
                    <a:alpha val="6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C6ACA83D-A252-0781-EADE-4F2F190818B0}"/>
                </a:ext>
              </a:extLst>
            </p:cNvPr>
            <p:cNvGrpSpPr/>
            <p:nvPr userDrawn="1"/>
          </p:nvGrpSpPr>
          <p:grpSpPr>
            <a:xfrm>
              <a:off x="9590309" y="3898972"/>
              <a:ext cx="1655678" cy="2490890"/>
              <a:chOff x="9939654" y="8218980"/>
              <a:chExt cx="1053336" cy="1584694"/>
            </a:xfrm>
          </p:grpSpPr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A88A92A2-36E0-CCA3-C9D5-B973ECA9724C}"/>
                  </a:ext>
                </a:extLst>
              </p:cNvPr>
              <p:cNvGrpSpPr/>
              <p:nvPr userDrawn="1"/>
            </p:nvGrpSpPr>
            <p:grpSpPr>
              <a:xfrm>
                <a:off x="10136438" y="9051327"/>
                <a:ext cx="787733" cy="752347"/>
                <a:chOff x="18681526" y="7140276"/>
                <a:chExt cx="787733" cy="752347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518EC69-28F3-3CC3-5FF5-0E1104FFEDF4}"/>
                    </a:ext>
                  </a:extLst>
                </p:cNvPr>
                <p:cNvSpPr/>
                <p:nvPr userDrawn="1"/>
              </p:nvSpPr>
              <p:spPr>
                <a:xfrm rot="316400" flipH="1">
                  <a:off x="18681526" y="7315522"/>
                  <a:ext cx="245546" cy="288593"/>
                </a:xfrm>
                <a:custGeom>
                  <a:avLst/>
                  <a:gdLst>
                    <a:gd name="connsiteX0" fmla="*/ 3409 w 244868"/>
                    <a:gd name="connsiteY0" fmla="*/ 1426 h 278473"/>
                    <a:gd name="connsiteX1" fmla="*/ 244709 w 244868"/>
                    <a:gd name="connsiteY1" fmla="*/ 87151 h 278473"/>
                    <a:gd name="connsiteX2" fmla="*/ 41509 w 244868"/>
                    <a:gd name="connsiteY2" fmla="*/ 277651 h 278473"/>
                    <a:gd name="connsiteX3" fmla="*/ 98659 w 244868"/>
                    <a:gd name="connsiteY3" fmla="*/ 150651 h 278473"/>
                    <a:gd name="connsiteX4" fmla="*/ 3409 w 244868"/>
                    <a:gd name="connsiteY4" fmla="*/ 1426 h 278473"/>
                    <a:gd name="connsiteX0" fmla="*/ 1227 w 242686"/>
                    <a:gd name="connsiteY0" fmla="*/ 284 h 277109"/>
                    <a:gd name="connsiteX1" fmla="*/ 242527 w 242686"/>
                    <a:gd name="connsiteY1" fmla="*/ 86009 h 277109"/>
                    <a:gd name="connsiteX2" fmla="*/ 39327 w 242686"/>
                    <a:gd name="connsiteY2" fmla="*/ 276509 h 277109"/>
                    <a:gd name="connsiteX3" fmla="*/ 144102 w 242686"/>
                    <a:gd name="connsiteY3" fmla="*/ 111409 h 277109"/>
                    <a:gd name="connsiteX4" fmla="*/ 1227 w 242686"/>
                    <a:gd name="connsiteY4" fmla="*/ 284 h 277109"/>
                    <a:gd name="connsiteX0" fmla="*/ 4087 w 245546"/>
                    <a:gd name="connsiteY0" fmla="*/ 11768 h 288593"/>
                    <a:gd name="connsiteX1" fmla="*/ 245387 w 245546"/>
                    <a:gd name="connsiteY1" fmla="*/ 97493 h 288593"/>
                    <a:gd name="connsiteX2" fmla="*/ 42187 w 245546"/>
                    <a:gd name="connsiteY2" fmla="*/ 287993 h 288593"/>
                    <a:gd name="connsiteX3" fmla="*/ 146962 w 245546"/>
                    <a:gd name="connsiteY3" fmla="*/ 122893 h 288593"/>
                    <a:gd name="connsiteX4" fmla="*/ 4087 w 245546"/>
                    <a:gd name="connsiteY4" fmla="*/ 11768 h 288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5546" h="288593">
                      <a:moveTo>
                        <a:pt x="4087" y="11768"/>
                      </a:moveTo>
                      <a:cubicBezTo>
                        <a:pt x="36366" y="-30565"/>
                        <a:pt x="239037" y="51455"/>
                        <a:pt x="245387" y="97493"/>
                      </a:cubicBezTo>
                      <a:cubicBezTo>
                        <a:pt x="251737" y="143531"/>
                        <a:pt x="66529" y="277410"/>
                        <a:pt x="42187" y="287993"/>
                      </a:cubicBezTo>
                      <a:cubicBezTo>
                        <a:pt x="17845" y="298576"/>
                        <a:pt x="152783" y="166285"/>
                        <a:pt x="146962" y="122893"/>
                      </a:cubicBezTo>
                      <a:cubicBezTo>
                        <a:pt x="141141" y="79501"/>
                        <a:pt x="-28192" y="54101"/>
                        <a:pt x="4087" y="11768"/>
                      </a:cubicBezTo>
                      <a:close/>
                    </a:path>
                  </a:pathLst>
                </a:custGeom>
                <a:solidFill>
                  <a:srgbClr val="FDFDCD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9EE0BE91-CC5B-B020-789D-FD5DC38432F8}"/>
                    </a:ext>
                  </a:extLst>
                </p:cNvPr>
                <p:cNvSpPr/>
                <p:nvPr userDrawn="1"/>
              </p:nvSpPr>
              <p:spPr>
                <a:xfrm rot="20953722">
                  <a:off x="19223713" y="7285973"/>
                  <a:ext cx="245546" cy="288593"/>
                </a:xfrm>
                <a:custGeom>
                  <a:avLst/>
                  <a:gdLst>
                    <a:gd name="connsiteX0" fmla="*/ 3409 w 244868"/>
                    <a:gd name="connsiteY0" fmla="*/ 1426 h 278473"/>
                    <a:gd name="connsiteX1" fmla="*/ 244709 w 244868"/>
                    <a:gd name="connsiteY1" fmla="*/ 87151 h 278473"/>
                    <a:gd name="connsiteX2" fmla="*/ 41509 w 244868"/>
                    <a:gd name="connsiteY2" fmla="*/ 277651 h 278473"/>
                    <a:gd name="connsiteX3" fmla="*/ 98659 w 244868"/>
                    <a:gd name="connsiteY3" fmla="*/ 150651 h 278473"/>
                    <a:gd name="connsiteX4" fmla="*/ 3409 w 244868"/>
                    <a:gd name="connsiteY4" fmla="*/ 1426 h 278473"/>
                    <a:gd name="connsiteX0" fmla="*/ 1227 w 242686"/>
                    <a:gd name="connsiteY0" fmla="*/ 284 h 277109"/>
                    <a:gd name="connsiteX1" fmla="*/ 242527 w 242686"/>
                    <a:gd name="connsiteY1" fmla="*/ 86009 h 277109"/>
                    <a:gd name="connsiteX2" fmla="*/ 39327 w 242686"/>
                    <a:gd name="connsiteY2" fmla="*/ 276509 h 277109"/>
                    <a:gd name="connsiteX3" fmla="*/ 144102 w 242686"/>
                    <a:gd name="connsiteY3" fmla="*/ 111409 h 277109"/>
                    <a:gd name="connsiteX4" fmla="*/ 1227 w 242686"/>
                    <a:gd name="connsiteY4" fmla="*/ 284 h 277109"/>
                    <a:gd name="connsiteX0" fmla="*/ 4087 w 245546"/>
                    <a:gd name="connsiteY0" fmla="*/ 11768 h 288593"/>
                    <a:gd name="connsiteX1" fmla="*/ 245387 w 245546"/>
                    <a:gd name="connsiteY1" fmla="*/ 97493 h 288593"/>
                    <a:gd name="connsiteX2" fmla="*/ 42187 w 245546"/>
                    <a:gd name="connsiteY2" fmla="*/ 287993 h 288593"/>
                    <a:gd name="connsiteX3" fmla="*/ 146962 w 245546"/>
                    <a:gd name="connsiteY3" fmla="*/ 122893 h 288593"/>
                    <a:gd name="connsiteX4" fmla="*/ 4087 w 245546"/>
                    <a:gd name="connsiteY4" fmla="*/ 11768 h 288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5546" h="288593">
                      <a:moveTo>
                        <a:pt x="4087" y="11768"/>
                      </a:moveTo>
                      <a:cubicBezTo>
                        <a:pt x="36366" y="-30565"/>
                        <a:pt x="239037" y="51455"/>
                        <a:pt x="245387" y="97493"/>
                      </a:cubicBezTo>
                      <a:cubicBezTo>
                        <a:pt x="251737" y="143531"/>
                        <a:pt x="66529" y="277410"/>
                        <a:pt x="42187" y="287993"/>
                      </a:cubicBezTo>
                      <a:cubicBezTo>
                        <a:pt x="17845" y="298576"/>
                        <a:pt x="152783" y="166285"/>
                        <a:pt x="146962" y="122893"/>
                      </a:cubicBezTo>
                      <a:cubicBezTo>
                        <a:pt x="141141" y="79501"/>
                        <a:pt x="-28192" y="54101"/>
                        <a:pt x="4087" y="11768"/>
                      </a:cubicBezTo>
                      <a:close/>
                    </a:path>
                  </a:pathLst>
                </a:custGeom>
                <a:solidFill>
                  <a:srgbClr val="FDFDCD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14" name="椭圆 113">
                  <a:extLst>
                    <a:ext uri="{FF2B5EF4-FFF2-40B4-BE49-F238E27FC236}">
                      <a16:creationId xmlns:a16="http://schemas.microsoft.com/office/drawing/2014/main" id="{C6D0F731-7661-F27A-E7EB-AF8C5FC98EC3}"/>
                    </a:ext>
                  </a:extLst>
                </p:cNvPr>
                <p:cNvSpPr/>
                <p:nvPr userDrawn="1"/>
              </p:nvSpPr>
              <p:spPr>
                <a:xfrm>
                  <a:off x="18871995" y="7140276"/>
                  <a:ext cx="423983" cy="752347"/>
                </a:xfrm>
                <a:custGeom>
                  <a:avLst/>
                  <a:gdLst>
                    <a:gd name="connsiteX0" fmla="*/ 0 w 914400"/>
                    <a:gd name="connsiteY0" fmla="*/ 457200 h 914400"/>
                    <a:gd name="connsiteX1" fmla="*/ 457200 w 914400"/>
                    <a:gd name="connsiteY1" fmla="*/ 0 h 914400"/>
                    <a:gd name="connsiteX2" fmla="*/ 914400 w 914400"/>
                    <a:gd name="connsiteY2" fmla="*/ 457200 h 914400"/>
                    <a:gd name="connsiteX3" fmla="*/ 457200 w 914400"/>
                    <a:gd name="connsiteY3" fmla="*/ 914400 h 914400"/>
                    <a:gd name="connsiteX4" fmla="*/ 0 w 914400"/>
                    <a:gd name="connsiteY4" fmla="*/ 457200 h 914400"/>
                    <a:gd name="connsiteX0" fmla="*/ 0 w 730250"/>
                    <a:gd name="connsiteY0" fmla="*/ 457201 h 914402"/>
                    <a:gd name="connsiteX1" fmla="*/ 457200 w 730250"/>
                    <a:gd name="connsiteY1" fmla="*/ 1 h 914402"/>
                    <a:gd name="connsiteX2" fmla="*/ 730250 w 730250"/>
                    <a:gd name="connsiteY2" fmla="*/ 454026 h 914402"/>
                    <a:gd name="connsiteX3" fmla="*/ 457200 w 730250"/>
                    <a:gd name="connsiteY3" fmla="*/ 914401 h 914402"/>
                    <a:gd name="connsiteX4" fmla="*/ 0 w 730250"/>
                    <a:gd name="connsiteY4" fmla="*/ 457201 h 914402"/>
                    <a:gd name="connsiteX0" fmla="*/ 0 w 492125"/>
                    <a:gd name="connsiteY0" fmla="*/ 431855 h 914502"/>
                    <a:gd name="connsiteX1" fmla="*/ 219075 w 492125"/>
                    <a:gd name="connsiteY1" fmla="*/ 55 h 914502"/>
                    <a:gd name="connsiteX2" fmla="*/ 492125 w 492125"/>
                    <a:gd name="connsiteY2" fmla="*/ 454080 h 914502"/>
                    <a:gd name="connsiteX3" fmla="*/ 219075 w 492125"/>
                    <a:gd name="connsiteY3" fmla="*/ 914455 h 914502"/>
                    <a:gd name="connsiteX4" fmla="*/ 0 w 492125"/>
                    <a:gd name="connsiteY4" fmla="*/ 431855 h 914502"/>
                    <a:gd name="connsiteX0" fmla="*/ 204 w 492329"/>
                    <a:gd name="connsiteY0" fmla="*/ 431825 h 520009"/>
                    <a:gd name="connsiteX1" fmla="*/ 219279 w 492329"/>
                    <a:gd name="connsiteY1" fmla="*/ 25 h 520009"/>
                    <a:gd name="connsiteX2" fmla="*/ 492329 w 492329"/>
                    <a:gd name="connsiteY2" fmla="*/ 454050 h 520009"/>
                    <a:gd name="connsiteX3" fmla="*/ 257379 w 492329"/>
                    <a:gd name="connsiteY3" fmla="*/ 149250 h 520009"/>
                    <a:gd name="connsiteX4" fmla="*/ 204 w 492329"/>
                    <a:gd name="connsiteY4" fmla="*/ 431825 h 520009"/>
                    <a:gd name="connsiteX0" fmla="*/ 204 w 492329"/>
                    <a:gd name="connsiteY0" fmla="*/ 431825 h 527125"/>
                    <a:gd name="connsiteX1" fmla="*/ 219279 w 492329"/>
                    <a:gd name="connsiteY1" fmla="*/ 25 h 527125"/>
                    <a:gd name="connsiteX2" fmla="*/ 492329 w 492329"/>
                    <a:gd name="connsiteY2" fmla="*/ 454050 h 527125"/>
                    <a:gd name="connsiteX3" fmla="*/ 257379 w 492329"/>
                    <a:gd name="connsiteY3" fmla="*/ 220233 h 527125"/>
                    <a:gd name="connsiteX4" fmla="*/ 204 w 492329"/>
                    <a:gd name="connsiteY4" fmla="*/ 431825 h 527125"/>
                    <a:gd name="connsiteX0" fmla="*/ 300 w 435275"/>
                    <a:gd name="connsiteY0" fmla="*/ 427106 h 527219"/>
                    <a:gd name="connsiteX1" fmla="*/ 162225 w 435275"/>
                    <a:gd name="connsiteY1" fmla="*/ 38 h 527219"/>
                    <a:gd name="connsiteX2" fmla="*/ 435275 w 435275"/>
                    <a:gd name="connsiteY2" fmla="*/ 454063 h 527219"/>
                    <a:gd name="connsiteX3" fmla="*/ 200325 w 435275"/>
                    <a:gd name="connsiteY3" fmla="*/ 220246 h 527219"/>
                    <a:gd name="connsiteX4" fmla="*/ 300 w 435275"/>
                    <a:gd name="connsiteY4" fmla="*/ 427106 h 527219"/>
                    <a:gd name="connsiteX0" fmla="*/ 300 w 446548"/>
                    <a:gd name="connsiteY0" fmla="*/ 427106 h 484492"/>
                    <a:gd name="connsiteX1" fmla="*/ 162225 w 446548"/>
                    <a:gd name="connsiteY1" fmla="*/ 38 h 484492"/>
                    <a:gd name="connsiteX2" fmla="*/ 435275 w 446548"/>
                    <a:gd name="connsiteY2" fmla="*/ 454063 h 484492"/>
                    <a:gd name="connsiteX3" fmla="*/ 346375 w 446548"/>
                    <a:gd name="connsiteY3" fmla="*/ 385687 h 484492"/>
                    <a:gd name="connsiteX4" fmla="*/ 200325 w 446548"/>
                    <a:gd name="connsiteY4" fmla="*/ 220246 h 484492"/>
                    <a:gd name="connsiteX5" fmla="*/ 300 w 446548"/>
                    <a:gd name="connsiteY5" fmla="*/ 427106 h 484492"/>
                    <a:gd name="connsiteX0" fmla="*/ 278 w 402760"/>
                    <a:gd name="connsiteY0" fmla="*/ 427073 h 456198"/>
                    <a:gd name="connsiteX1" fmla="*/ 162203 w 402760"/>
                    <a:gd name="connsiteY1" fmla="*/ 5 h 456198"/>
                    <a:gd name="connsiteX2" fmla="*/ 384453 w 402760"/>
                    <a:gd name="connsiteY2" fmla="*/ 418538 h 456198"/>
                    <a:gd name="connsiteX3" fmla="*/ 346353 w 402760"/>
                    <a:gd name="connsiteY3" fmla="*/ 385654 h 456198"/>
                    <a:gd name="connsiteX4" fmla="*/ 200303 w 402760"/>
                    <a:gd name="connsiteY4" fmla="*/ 220213 h 456198"/>
                    <a:gd name="connsiteX5" fmla="*/ 278 w 402760"/>
                    <a:gd name="connsiteY5" fmla="*/ 427073 h 456198"/>
                    <a:gd name="connsiteX0" fmla="*/ 278 w 402760"/>
                    <a:gd name="connsiteY0" fmla="*/ 427073 h 456198"/>
                    <a:gd name="connsiteX1" fmla="*/ 162203 w 402760"/>
                    <a:gd name="connsiteY1" fmla="*/ 5 h 456198"/>
                    <a:gd name="connsiteX2" fmla="*/ 384453 w 402760"/>
                    <a:gd name="connsiteY2" fmla="*/ 418538 h 456198"/>
                    <a:gd name="connsiteX3" fmla="*/ 346353 w 402760"/>
                    <a:gd name="connsiteY3" fmla="*/ 385654 h 456198"/>
                    <a:gd name="connsiteX4" fmla="*/ 200303 w 402760"/>
                    <a:gd name="connsiteY4" fmla="*/ 220213 h 456198"/>
                    <a:gd name="connsiteX5" fmla="*/ 278 w 402760"/>
                    <a:gd name="connsiteY5" fmla="*/ 427073 h 456198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401476"/>
                    <a:gd name="connsiteY0" fmla="*/ 427073 h 456793"/>
                    <a:gd name="connsiteX1" fmla="*/ 162203 w 401476"/>
                    <a:gd name="connsiteY1" fmla="*/ 5 h 456793"/>
                    <a:gd name="connsiteX2" fmla="*/ 384453 w 401476"/>
                    <a:gd name="connsiteY2" fmla="*/ 418538 h 456793"/>
                    <a:gd name="connsiteX3" fmla="*/ 340003 w 401476"/>
                    <a:gd name="connsiteY3" fmla="*/ 388020 h 456793"/>
                    <a:gd name="connsiteX4" fmla="*/ 200303 w 401476"/>
                    <a:gd name="connsiteY4" fmla="*/ 220213 h 456793"/>
                    <a:gd name="connsiteX5" fmla="*/ 278 w 401476"/>
                    <a:gd name="connsiteY5" fmla="*/ 427073 h 456793"/>
                    <a:gd name="connsiteX0" fmla="*/ 278 w 390480"/>
                    <a:gd name="connsiteY0" fmla="*/ 427074 h 460483"/>
                    <a:gd name="connsiteX1" fmla="*/ 162203 w 390480"/>
                    <a:gd name="connsiteY1" fmla="*/ 6 h 460483"/>
                    <a:gd name="connsiteX2" fmla="*/ 384453 w 390480"/>
                    <a:gd name="connsiteY2" fmla="*/ 418539 h 460483"/>
                    <a:gd name="connsiteX3" fmla="*/ 340003 w 390480"/>
                    <a:gd name="connsiteY3" fmla="*/ 388021 h 460483"/>
                    <a:gd name="connsiteX4" fmla="*/ 200303 w 390480"/>
                    <a:gd name="connsiteY4" fmla="*/ 220214 h 460483"/>
                    <a:gd name="connsiteX5" fmla="*/ 278 w 390480"/>
                    <a:gd name="connsiteY5" fmla="*/ 427074 h 460483"/>
                    <a:gd name="connsiteX0" fmla="*/ 258 w 400264"/>
                    <a:gd name="connsiteY0" fmla="*/ 455731 h 489140"/>
                    <a:gd name="connsiteX1" fmla="*/ 162183 w 400264"/>
                    <a:gd name="connsiteY1" fmla="*/ 28663 h 489140"/>
                    <a:gd name="connsiteX2" fmla="*/ 384433 w 400264"/>
                    <a:gd name="connsiteY2" fmla="*/ 447196 h 489140"/>
                    <a:gd name="connsiteX3" fmla="*/ 339983 w 400264"/>
                    <a:gd name="connsiteY3" fmla="*/ 416678 h 489140"/>
                    <a:gd name="connsiteX4" fmla="*/ 200283 w 400264"/>
                    <a:gd name="connsiteY4" fmla="*/ 248871 h 489140"/>
                    <a:gd name="connsiteX5" fmla="*/ 258 w 400264"/>
                    <a:gd name="connsiteY5" fmla="*/ 455731 h 489140"/>
                    <a:gd name="connsiteX0" fmla="*/ 26551 w 431349"/>
                    <a:gd name="connsiteY0" fmla="*/ 429581 h 462990"/>
                    <a:gd name="connsiteX1" fmla="*/ 188476 w 431349"/>
                    <a:gd name="connsiteY1" fmla="*/ 2513 h 462990"/>
                    <a:gd name="connsiteX2" fmla="*/ 410726 w 431349"/>
                    <a:gd name="connsiteY2" fmla="*/ 421046 h 462990"/>
                    <a:gd name="connsiteX3" fmla="*/ 366276 w 431349"/>
                    <a:gd name="connsiteY3" fmla="*/ 390528 h 462990"/>
                    <a:gd name="connsiteX4" fmla="*/ 226576 w 431349"/>
                    <a:gd name="connsiteY4" fmla="*/ 222721 h 462990"/>
                    <a:gd name="connsiteX5" fmla="*/ 26551 w 431349"/>
                    <a:gd name="connsiteY5" fmla="*/ 429581 h 462990"/>
                    <a:gd name="connsiteX0" fmla="*/ 26943 w 434643"/>
                    <a:gd name="connsiteY0" fmla="*/ 429438 h 462847"/>
                    <a:gd name="connsiteX1" fmla="*/ 188868 w 434643"/>
                    <a:gd name="connsiteY1" fmla="*/ 2370 h 462847"/>
                    <a:gd name="connsiteX2" fmla="*/ 411118 w 434643"/>
                    <a:gd name="connsiteY2" fmla="*/ 420903 h 462847"/>
                    <a:gd name="connsiteX3" fmla="*/ 366668 w 434643"/>
                    <a:gd name="connsiteY3" fmla="*/ 390385 h 462847"/>
                    <a:gd name="connsiteX4" fmla="*/ 226968 w 434643"/>
                    <a:gd name="connsiteY4" fmla="*/ 222578 h 462847"/>
                    <a:gd name="connsiteX5" fmla="*/ 26943 w 434643"/>
                    <a:gd name="connsiteY5" fmla="*/ 429438 h 462847"/>
                    <a:gd name="connsiteX0" fmla="*/ 26943 w 418967"/>
                    <a:gd name="connsiteY0" fmla="*/ 428679 h 450424"/>
                    <a:gd name="connsiteX1" fmla="*/ 188868 w 418967"/>
                    <a:gd name="connsiteY1" fmla="*/ 1611 h 450424"/>
                    <a:gd name="connsiteX2" fmla="*/ 411118 w 418967"/>
                    <a:gd name="connsiteY2" fmla="*/ 420144 h 450424"/>
                    <a:gd name="connsiteX3" fmla="*/ 350793 w 418967"/>
                    <a:gd name="connsiteY3" fmla="*/ 391992 h 450424"/>
                    <a:gd name="connsiteX4" fmla="*/ 226968 w 418967"/>
                    <a:gd name="connsiteY4" fmla="*/ 221819 h 450424"/>
                    <a:gd name="connsiteX5" fmla="*/ 26943 w 418967"/>
                    <a:gd name="connsiteY5" fmla="*/ 428679 h 450424"/>
                    <a:gd name="connsiteX0" fmla="*/ 26943 w 423265"/>
                    <a:gd name="connsiteY0" fmla="*/ 428746 h 452187"/>
                    <a:gd name="connsiteX1" fmla="*/ 188868 w 423265"/>
                    <a:gd name="connsiteY1" fmla="*/ 1678 h 452187"/>
                    <a:gd name="connsiteX2" fmla="*/ 411118 w 423265"/>
                    <a:gd name="connsiteY2" fmla="*/ 420211 h 452187"/>
                    <a:gd name="connsiteX3" fmla="*/ 350793 w 423265"/>
                    <a:gd name="connsiteY3" fmla="*/ 392059 h 452187"/>
                    <a:gd name="connsiteX4" fmla="*/ 226968 w 423265"/>
                    <a:gd name="connsiteY4" fmla="*/ 221886 h 452187"/>
                    <a:gd name="connsiteX5" fmla="*/ 26943 w 423265"/>
                    <a:gd name="connsiteY5" fmla="*/ 428746 h 452187"/>
                    <a:gd name="connsiteX0" fmla="*/ 26943 w 423265"/>
                    <a:gd name="connsiteY0" fmla="*/ 428746 h 453278"/>
                    <a:gd name="connsiteX1" fmla="*/ 188868 w 423265"/>
                    <a:gd name="connsiteY1" fmla="*/ 1678 h 453278"/>
                    <a:gd name="connsiteX2" fmla="*/ 411118 w 423265"/>
                    <a:gd name="connsiteY2" fmla="*/ 420211 h 453278"/>
                    <a:gd name="connsiteX3" fmla="*/ 350793 w 423265"/>
                    <a:gd name="connsiteY3" fmla="*/ 392059 h 453278"/>
                    <a:gd name="connsiteX4" fmla="*/ 226968 w 423265"/>
                    <a:gd name="connsiteY4" fmla="*/ 221886 h 453278"/>
                    <a:gd name="connsiteX5" fmla="*/ 26943 w 423265"/>
                    <a:gd name="connsiteY5" fmla="*/ 428746 h 453278"/>
                    <a:gd name="connsiteX0" fmla="*/ 17173 w 413495"/>
                    <a:gd name="connsiteY0" fmla="*/ 428746 h 457462"/>
                    <a:gd name="connsiteX1" fmla="*/ 179098 w 413495"/>
                    <a:gd name="connsiteY1" fmla="*/ 1678 h 457462"/>
                    <a:gd name="connsiteX2" fmla="*/ 401348 w 413495"/>
                    <a:gd name="connsiteY2" fmla="*/ 420211 h 457462"/>
                    <a:gd name="connsiteX3" fmla="*/ 341023 w 413495"/>
                    <a:gd name="connsiteY3" fmla="*/ 392059 h 457462"/>
                    <a:gd name="connsiteX4" fmla="*/ 217198 w 413495"/>
                    <a:gd name="connsiteY4" fmla="*/ 221886 h 457462"/>
                    <a:gd name="connsiteX5" fmla="*/ 71148 w 413495"/>
                    <a:gd name="connsiteY5" fmla="*/ 396793 h 457462"/>
                    <a:gd name="connsiteX6" fmla="*/ 17173 w 413495"/>
                    <a:gd name="connsiteY6" fmla="*/ 428746 h 457462"/>
                    <a:gd name="connsiteX0" fmla="*/ 28674 w 424996"/>
                    <a:gd name="connsiteY0" fmla="*/ 428746 h 458149"/>
                    <a:gd name="connsiteX1" fmla="*/ 190599 w 424996"/>
                    <a:gd name="connsiteY1" fmla="*/ 1678 h 458149"/>
                    <a:gd name="connsiteX2" fmla="*/ 412849 w 424996"/>
                    <a:gd name="connsiteY2" fmla="*/ 420211 h 458149"/>
                    <a:gd name="connsiteX3" fmla="*/ 352524 w 424996"/>
                    <a:gd name="connsiteY3" fmla="*/ 392059 h 458149"/>
                    <a:gd name="connsiteX4" fmla="*/ 228699 w 424996"/>
                    <a:gd name="connsiteY4" fmla="*/ 221886 h 458149"/>
                    <a:gd name="connsiteX5" fmla="*/ 82649 w 424996"/>
                    <a:gd name="connsiteY5" fmla="*/ 396793 h 458149"/>
                    <a:gd name="connsiteX6" fmla="*/ 28674 w 424996"/>
                    <a:gd name="connsiteY6" fmla="*/ 428746 h 458149"/>
                    <a:gd name="connsiteX0" fmla="*/ 28674 w 424996"/>
                    <a:gd name="connsiteY0" fmla="*/ 428746 h 458149"/>
                    <a:gd name="connsiteX1" fmla="*/ 190599 w 424996"/>
                    <a:gd name="connsiteY1" fmla="*/ 1678 h 458149"/>
                    <a:gd name="connsiteX2" fmla="*/ 412849 w 424996"/>
                    <a:gd name="connsiteY2" fmla="*/ 420211 h 458149"/>
                    <a:gd name="connsiteX3" fmla="*/ 352524 w 424996"/>
                    <a:gd name="connsiteY3" fmla="*/ 392059 h 458149"/>
                    <a:gd name="connsiteX4" fmla="*/ 245632 w 424996"/>
                    <a:gd name="connsiteY4" fmla="*/ 263698 h 458149"/>
                    <a:gd name="connsiteX5" fmla="*/ 82649 w 424996"/>
                    <a:gd name="connsiteY5" fmla="*/ 396793 h 458149"/>
                    <a:gd name="connsiteX6" fmla="*/ 28674 w 424996"/>
                    <a:gd name="connsiteY6" fmla="*/ 428746 h 458149"/>
                    <a:gd name="connsiteX0" fmla="*/ 3625 w 399947"/>
                    <a:gd name="connsiteY0" fmla="*/ 449811 h 479214"/>
                    <a:gd name="connsiteX1" fmla="*/ 22780 w 399947"/>
                    <a:gd name="connsiteY1" fmla="*/ 97350 h 479214"/>
                    <a:gd name="connsiteX2" fmla="*/ 165550 w 399947"/>
                    <a:gd name="connsiteY2" fmla="*/ 22743 h 479214"/>
                    <a:gd name="connsiteX3" fmla="*/ 387800 w 399947"/>
                    <a:gd name="connsiteY3" fmla="*/ 441276 h 479214"/>
                    <a:gd name="connsiteX4" fmla="*/ 327475 w 399947"/>
                    <a:gd name="connsiteY4" fmla="*/ 413124 h 479214"/>
                    <a:gd name="connsiteX5" fmla="*/ 220583 w 399947"/>
                    <a:gd name="connsiteY5" fmla="*/ 284763 h 479214"/>
                    <a:gd name="connsiteX6" fmla="*/ 57600 w 399947"/>
                    <a:gd name="connsiteY6" fmla="*/ 417858 h 479214"/>
                    <a:gd name="connsiteX7" fmla="*/ 3625 w 399947"/>
                    <a:gd name="connsiteY7" fmla="*/ 449811 h 479214"/>
                    <a:gd name="connsiteX0" fmla="*/ 3625 w 399947"/>
                    <a:gd name="connsiteY0" fmla="*/ 450255 h 479658"/>
                    <a:gd name="connsiteX1" fmla="*/ 22780 w 399947"/>
                    <a:gd name="connsiteY1" fmla="*/ 97794 h 479658"/>
                    <a:gd name="connsiteX2" fmla="*/ 165550 w 399947"/>
                    <a:gd name="connsiteY2" fmla="*/ 23187 h 479658"/>
                    <a:gd name="connsiteX3" fmla="*/ 387800 w 399947"/>
                    <a:gd name="connsiteY3" fmla="*/ 441720 h 479658"/>
                    <a:gd name="connsiteX4" fmla="*/ 327475 w 399947"/>
                    <a:gd name="connsiteY4" fmla="*/ 413568 h 479658"/>
                    <a:gd name="connsiteX5" fmla="*/ 220583 w 399947"/>
                    <a:gd name="connsiteY5" fmla="*/ 285207 h 479658"/>
                    <a:gd name="connsiteX6" fmla="*/ 57600 w 399947"/>
                    <a:gd name="connsiteY6" fmla="*/ 418302 h 479658"/>
                    <a:gd name="connsiteX7" fmla="*/ 3625 w 399947"/>
                    <a:gd name="connsiteY7" fmla="*/ 450255 h 479658"/>
                    <a:gd name="connsiteX0" fmla="*/ 25604 w 411008"/>
                    <a:gd name="connsiteY0" fmla="*/ 450964 h 474360"/>
                    <a:gd name="connsiteX1" fmla="*/ 10893 w 411008"/>
                    <a:gd name="connsiteY1" fmla="*/ 95890 h 474360"/>
                    <a:gd name="connsiteX2" fmla="*/ 187529 w 411008"/>
                    <a:gd name="connsiteY2" fmla="*/ 23896 h 474360"/>
                    <a:gd name="connsiteX3" fmla="*/ 409779 w 411008"/>
                    <a:gd name="connsiteY3" fmla="*/ 442429 h 474360"/>
                    <a:gd name="connsiteX4" fmla="*/ 349454 w 411008"/>
                    <a:gd name="connsiteY4" fmla="*/ 414277 h 474360"/>
                    <a:gd name="connsiteX5" fmla="*/ 242562 w 411008"/>
                    <a:gd name="connsiteY5" fmla="*/ 285916 h 474360"/>
                    <a:gd name="connsiteX6" fmla="*/ 79579 w 411008"/>
                    <a:gd name="connsiteY6" fmla="*/ 419011 h 474360"/>
                    <a:gd name="connsiteX7" fmla="*/ 25604 w 411008"/>
                    <a:gd name="connsiteY7" fmla="*/ 450964 h 474360"/>
                    <a:gd name="connsiteX0" fmla="*/ 25604 w 410793"/>
                    <a:gd name="connsiteY0" fmla="*/ 455172 h 478568"/>
                    <a:gd name="connsiteX1" fmla="*/ 10893 w 410793"/>
                    <a:gd name="connsiteY1" fmla="*/ 100098 h 478568"/>
                    <a:gd name="connsiteX2" fmla="*/ 301829 w 410793"/>
                    <a:gd name="connsiteY2" fmla="*/ 22877 h 478568"/>
                    <a:gd name="connsiteX3" fmla="*/ 409779 w 410793"/>
                    <a:gd name="connsiteY3" fmla="*/ 446637 h 478568"/>
                    <a:gd name="connsiteX4" fmla="*/ 349454 w 410793"/>
                    <a:gd name="connsiteY4" fmla="*/ 418485 h 478568"/>
                    <a:gd name="connsiteX5" fmla="*/ 242562 w 410793"/>
                    <a:gd name="connsiteY5" fmla="*/ 290124 h 478568"/>
                    <a:gd name="connsiteX6" fmla="*/ 79579 w 410793"/>
                    <a:gd name="connsiteY6" fmla="*/ 423219 h 478568"/>
                    <a:gd name="connsiteX7" fmla="*/ 25604 w 410793"/>
                    <a:gd name="connsiteY7" fmla="*/ 455172 h 478568"/>
                    <a:gd name="connsiteX0" fmla="*/ 25604 w 423983"/>
                    <a:gd name="connsiteY0" fmla="*/ 441024 h 464420"/>
                    <a:gd name="connsiteX1" fmla="*/ 10893 w 423983"/>
                    <a:gd name="connsiteY1" fmla="*/ 85950 h 464420"/>
                    <a:gd name="connsiteX2" fmla="*/ 301829 w 423983"/>
                    <a:gd name="connsiteY2" fmla="*/ 8729 h 464420"/>
                    <a:gd name="connsiteX3" fmla="*/ 409779 w 423983"/>
                    <a:gd name="connsiteY3" fmla="*/ 432489 h 464420"/>
                    <a:gd name="connsiteX4" fmla="*/ 349454 w 423983"/>
                    <a:gd name="connsiteY4" fmla="*/ 404337 h 464420"/>
                    <a:gd name="connsiteX5" fmla="*/ 242562 w 423983"/>
                    <a:gd name="connsiteY5" fmla="*/ 275976 h 464420"/>
                    <a:gd name="connsiteX6" fmla="*/ 79579 w 423983"/>
                    <a:gd name="connsiteY6" fmla="*/ 409071 h 464420"/>
                    <a:gd name="connsiteX7" fmla="*/ 25604 w 423983"/>
                    <a:gd name="connsiteY7" fmla="*/ 441024 h 46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983" h="464420">
                      <a:moveTo>
                        <a:pt x="25604" y="441024"/>
                      </a:moveTo>
                      <a:cubicBezTo>
                        <a:pt x="14156" y="387171"/>
                        <a:pt x="-16094" y="157128"/>
                        <a:pt x="10893" y="85950"/>
                      </a:cubicBezTo>
                      <a:cubicBezTo>
                        <a:pt x="-25620" y="12158"/>
                        <a:pt x="217279" y="-15908"/>
                        <a:pt x="301829" y="8729"/>
                      </a:cubicBezTo>
                      <a:cubicBezTo>
                        <a:pt x="491076" y="63873"/>
                        <a:pt x="401842" y="366554"/>
                        <a:pt x="409779" y="432489"/>
                      </a:cubicBezTo>
                      <a:cubicBezTo>
                        <a:pt x="417717" y="498424"/>
                        <a:pt x="377323" y="430422"/>
                        <a:pt x="349454" y="404337"/>
                      </a:cubicBezTo>
                      <a:cubicBezTo>
                        <a:pt x="321585" y="378252"/>
                        <a:pt x="287541" y="275187"/>
                        <a:pt x="242562" y="275976"/>
                      </a:cubicBezTo>
                      <a:cubicBezTo>
                        <a:pt x="197583" y="276765"/>
                        <a:pt x="112916" y="374594"/>
                        <a:pt x="79579" y="409071"/>
                      </a:cubicBezTo>
                      <a:cubicBezTo>
                        <a:pt x="46242" y="443548"/>
                        <a:pt x="37052" y="494877"/>
                        <a:pt x="25604" y="441024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</p:grp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B8704255-89A2-F590-7287-8EC5F3ACD1D7}"/>
                  </a:ext>
                </a:extLst>
              </p:cNvPr>
              <p:cNvGrpSpPr/>
              <p:nvPr userDrawn="1"/>
            </p:nvGrpSpPr>
            <p:grpSpPr>
              <a:xfrm>
                <a:off x="9939654" y="8218980"/>
                <a:ext cx="1053336" cy="977591"/>
                <a:chOff x="9939654" y="8218980"/>
                <a:chExt cx="1053336" cy="977591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3BFEEB79-3F0E-7DF8-7F4E-DD48522895D7}"/>
                    </a:ext>
                  </a:extLst>
                </p:cNvPr>
                <p:cNvSpPr/>
                <p:nvPr userDrawn="1"/>
              </p:nvSpPr>
              <p:spPr>
                <a:xfrm>
                  <a:off x="9939654" y="8218980"/>
                  <a:ext cx="1053336" cy="977591"/>
                </a:xfrm>
                <a:custGeom>
                  <a:avLst/>
                  <a:gdLst>
                    <a:gd name="connsiteX0" fmla="*/ 517026 w 1053336"/>
                    <a:gd name="connsiteY0" fmla="*/ 0 h 977591"/>
                    <a:gd name="connsiteX1" fmla="*/ 669596 w 1053336"/>
                    <a:gd name="connsiteY1" fmla="*/ 56417 h 977591"/>
                    <a:gd name="connsiteX2" fmla="*/ 677068 w 1053336"/>
                    <a:gd name="connsiteY2" fmla="*/ 66310 h 977591"/>
                    <a:gd name="connsiteX3" fmla="*/ 684544 w 1053336"/>
                    <a:gd name="connsiteY3" fmla="*/ 64239 h 977591"/>
                    <a:gd name="connsiteX4" fmla="*/ 728030 w 1053336"/>
                    <a:gd name="connsiteY4" fmla="*/ 60325 h 977591"/>
                    <a:gd name="connsiteX5" fmla="*/ 939412 w 1053336"/>
                    <a:gd name="connsiteY5" fmla="*/ 214125 h 977591"/>
                    <a:gd name="connsiteX6" fmla="*/ 943234 w 1053336"/>
                    <a:gd name="connsiteY6" fmla="*/ 247972 h 977591"/>
                    <a:gd name="connsiteX7" fmla="*/ 990138 w 1053336"/>
                    <a:gd name="connsiteY7" fmla="*/ 276203 h 977591"/>
                    <a:gd name="connsiteX8" fmla="*/ 1053336 w 1053336"/>
                    <a:gd name="connsiteY8" fmla="*/ 412405 h 977591"/>
                    <a:gd name="connsiteX9" fmla="*/ 1036380 w 1053336"/>
                    <a:gd name="connsiteY9" fmla="*/ 487381 h 977591"/>
                    <a:gd name="connsiteX10" fmla="*/ 1017918 w 1053336"/>
                    <a:gd name="connsiteY10" fmla="*/ 511826 h 977591"/>
                    <a:gd name="connsiteX11" fmla="*/ 1029900 w 1053336"/>
                    <a:gd name="connsiteY11" fmla="*/ 546286 h 977591"/>
                    <a:gd name="connsiteX12" fmla="*/ 1034284 w 1053336"/>
                    <a:gd name="connsiteY12" fmla="*/ 585105 h 977591"/>
                    <a:gd name="connsiteX13" fmla="*/ 971088 w 1053336"/>
                    <a:gd name="connsiteY13" fmla="*/ 721308 h 977591"/>
                    <a:gd name="connsiteX14" fmla="*/ 912042 w 1053336"/>
                    <a:gd name="connsiteY14" fmla="*/ 756847 h 977591"/>
                    <a:gd name="connsiteX15" fmla="*/ 910840 w 1053336"/>
                    <a:gd name="connsiteY15" fmla="*/ 767482 h 977591"/>
                    <a:gd name="connsiteX16" fmla="*/ 699456 w 1053336"/>
                    <a:gd name="connsiteY16" fmla="*/ 921281 h 977591"/>
                    <a:gd name="connsiteX17" fmla="*/ 681828 w 1053336"/>
                    <a:gd name="connsiteY17" fmla="*/ 919695 h 977591"/>
                    <a:gd name="connsiteX18" fmla="*/ 680710 w 1053336"/>
                    <a:gd name="connsiteY18" fmla="*/ 921175 h 977591"/>
                    <a:gd name="connsiteX19" fmla="*/ 528140 w 1053336"/>
                    <a:gd name="connsiteY19" fmla="*/ 977591 h 977591"/>
                    <a:gd name="connsiteX20" fmla="*/ 375568 w 1053336"/>
                    <a:gd name="connsiteY20" fmla="*/ 921175 h 977591"/>
                    <a:gd name="connsiteX21" fmla="*/ 367550 w 1053336"/>
                    <a:gd name="connsiteY21" fmla="*/ 910557 h 977591"/>
                    <a:gd name="connsiteX22" fmla="*/ 336184 w 1053336"/>
                    <a:gd name="connsiteY22" fmla="*/ 916210 h 977591"/>
                    <a:gd name="connsiteX23" fmla="*/ 124802 w 1053336"/>
                    <a:gd name="connsiteY23" fmla="*/ 762411 h 977591"/>
                    <a:gd name="connsiteX24" fmla="*/ 123602 w 1053336"/>
                    <a:gd name="connsiteY24" fmla="*/ 751792 h 977591"/>
                    <a:gd name="connsiteX25" fmla="*/ 72954 w 1053336"/>
                    <a:gd name="connsiteY25" fmla="*/ 721308 h 977591"/>
                    <a:gd name="connsiteX26" fmla="*/ 9756 w 1053336"/>
                    <a:gd name="connsiteY26" fmla="*/ 585105 h 977591"/>
                    <a:gd name="connsiteX27" fmla="*/ 26712 w 1053336"/>
                    <a:gd name="connsiteY27" fmla="*/ 510129 h 977591"/>
                    <a:gd name="connsiteX28" fmla="*/ 37946 w 1053336"/>
                    <a:gd name="connsiteY28" fmla="*/ 495255 h 977591"/>
                    <a:gd name="connsiteX29" fmla="*/ 16956 w 1053336"/>
                    <a:gd name="connsiteY29" fmla="*/ 467462 h 977591"/>
                    <a:gd name="connsiteX30" fmla="*/ 0 w 1053336"/>
                    <a:gd name="connsiteY30" fmla="*/ 392486 h 977591"/>
                    <a:gd name="connsiteX31" fmla="*/ 63196 w 1053336"/>
                    <a:gd name="connsiteY31" fmla="*/ 256284 h 977591"/>
                    <a:gd name="connsiteX32" fmla="*/ 119016 w 1053336"/>
                    <a:gd name="connsiteY32" fmla="*/ 222687 h 977591"/>
                    <a:gd name="connsiteX33" fmla="*/ 120436 w 1053336"/>
                    <a:gd name="connsiteY33" fmla="*/ 210110 h 977591"/>
                    <a:gd name="connsiteX34" fmla="*/ 331820 w 1053336"/>
                    <a:gd name="connsiteY34" fmla="*/ 56310 h 977591"/>
                    <a:gd name="connsiteX35" fmla="*/ 361510 w 1053336"/>
                    <a:gd name="connsiteY35" fmla="*/ 60317 h 977591"/>
                    <a:gd name="connsiteX36" fmla="*/ 364456 w 1053336"/>
                    <a:gd name="connsiteY36" fmla="*/ 56417 h 977591"/>
                    <a:gd name="connsiteX37" fmla="*/ 517026 w 1053336"/>
                    <a:gd name="connsiteY37" fmla="*/ 0 h 977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053336" h="977591">
                      <a:moveTo>
                        <a:pt x="517026" y="0"/>
                      </a:moveTo>
                      <a:cubicBezTo>
                        <a:pt x="576610" y="0"/>
                        <a:pt x="630550" y="21559"/>
                        <a:pt x="669596" y="56417"/>
                      </a:cubicBezTo>
                      <a:lnTo>
                        <a:pt x="677068" y="66310"/>
                      </a:lnTo>
                      <a:lnTo>
                        <a:pt x="684544" y="64239"/>
                      </a:lnTo>
                      <a:cubicBezTo>
                        <a:pt x="698590" y="61673"/>
                        <a:pt x="713134" y="60325"/>
                        <a:pt x="728030" y="60325"/>
                      </a:cubicBezTo>
                      <a:cubicBezTo>
                        <a:pt x="832300" y="60325"/>
                        <a:pt x="919294" y="126351"/>
                        <a:pt x="939412" y="214125"/>
                      </a:cubicBezTo>
                      <a:lnTo>
                        <a:pt x="943234" y="247972"/>
                      </a:lnTo>
                      <a:lnTo>
                        <a:pt x="990138" y="276203"/>
                      </a:lnTo>
                      <a:cubicBezTo>
                        <a:pt x="1029184" y="311060"/>
                        <a:pt x="1053336" y="359215"/>
                        <a:pt x="1053336" y="412405"/>
                      </a:cubicBezTo>
                      <a:cubicBezTo>
                        <a:pt x="1053336" y="439001"/>
                        <a:pt x="1047298" y="464337"/>
                        <a:pt x="1036380" y="487381"/>
                      </a:cubicBezTo>
                      <a:lnTo>
                        <a:pt x="1017918" y="511826"/>
                      </a:lnTo>
                      <a:lnTo>
                        <a:pt x="1029900" y="546286"/>
                      </a:lnTo>
                      <a:cubicBezTo>
                        <a:pt x="1032774" y="558825"/>
                        <a:pt x="1034284" y="571808"/>
                        <a:pt x="1034284" y="585105"/>
                      </a:cubicBezTo>
                      <a:cubicBezTo>
                        <a:pt x="1034284" y="638296"/>
                        <a:pt x="1010134" y="686450"/>
                        <a:pt x="971088" y="721308"/>
                      </a:cubicBezTo>
                      <a:lnTo>
                        <a:pt x="912042" y="756847"/>
                      </a:lnTo>
                      <a:lnTo>
                        <a:pt x="910840" y="767482"/>
                      </a:lnTo>
                      <a:cubicBezTo>
                        <a:pt x="890720" y="855255"/>
                        <a:pt x="803724" y="921281"/>
                        <a:pt x="699456" y="921281"/>
                      </a:cubicBezTo>
                      <a:lnTo>
                        <a:pt x="681828" y="919695"/>
                      </a:lnTo>
                      <a:lnTo>
                        <a:pt x="680710" y="921175"/>
                      </a:lnTo>
                      <a:cubicBezTo>
                        <a:pt x="641664" y="956032"/>
                        <a:pt x="587722" y="977591"/>
                        <a:pt x="528140" y="977591"/>
                      </a:cubicBezTo>
                      <a:cubicBezTo>
                        <a:pt x="468558" y="977591"/>
                        <a:pt x="414616" y="956032"/>
                        <a:pt x="375568" y="921175"/>
                      </a:cubicBezTo>
                      <a:lnTo>
                        <a:pt x="367550" y="910557"/>
                      </a:lnTo>
                      <a:lnTo>
                        <a:pt x="336184" y="916210"/>
                      </a:lnTo>
                      <a:cubicBezTo>
                        <a:pt x="231916" y="916210"/>
                        <a:pt x="144922" y="850184"/>
                        <a:pt x="124802" y="762411"/>
                      </a:cubicBezTo>
                      <a:lnTo>
                        <a:pt x="123602" y="751792"/>
                      </a:lnTo>
                      <a:lnTo>
                        <a:pt x="72954" y="721308"/>
                      </a:lnTo>
                      <a:cubicBezTo>
                        <a:pt x="33908" y="686450"/>
                        <a:pt x="9756" y="638296"/>
                        <a:pt x="9756" y="585105"/>
                      </a:cubicBezTo>
                      <a:cubicBezTo>
                        <a:pt x="9756" y="558510"/>
                        <a:pt x="15794" y="533174"/>
                        <a:pt x="26712" y="510129"/>
                      </a:cubicBezTo>
                      <a:lnTo>
                        <a:pt x="37946" y="495255"/>
                      </a:lnTo>
                      <a:lnTo>
                        <a:pt x="16956" y="467462"/>
                      </a:lnTo>
                      <a:cubicBezTo>
                        <a:pt x="6038" y="444418"/>
                        <a:pt x="0" y="419082"/>
                        <a:pt x="0" y="392486"/>
                      </a:cubicBezTo>
                      <a:cubicBezTo>
                        <a:pt x="0" y="339296"/>
                        <a:pt x="24150" y="291141"/>
                        <a:pt x="63196" y="256284"/>
                      </a:cubicBezTo>
                      <a:lnTo>
                        <a:pt x="119016" y="222687"/>
                      </a:lnTo>
                      <a:lnTo>
                        <a:pt x="120436" y="210110"/>
                      </a:lnTo>
                      <a:cubicBezTo>
                        <a:pt x="140556" y="122336"/>
                        <a:pt x="227550" y="56310"/>
                        <a:pt x="331820" y="56310"/>
                      </a:cubicBezTo>
                      <a:lnTo>
                        <a:pt x="361510" y="60317"/>
                      </a:lnTo>
                      <a:lnTo>
                        <a:pt x="364456" y="56417"/>
                      </a:lnTo>
                      <a:cubicBezTo>
                        <a:pt x="403502" y="21559"/>
                        <a:pt x="457444" y="0"/>
                        <a:pt x="5170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5" name="Oval 93+">
                  <a:extLst>
                    <a:ext uri="{FF2B5EF4-FFF2-40B4-BE49-F238E27FC236}">
                      <a16:creationId xmlns:a16="http://schemas.microsoft.com/office/drawing/2014/main" id="{62FDAF49-ED6C-7DBE-1BD9-D969EA361F63}"/>
                    </a:ext>
                  </a:extLst>
                </p:cNvPr>
                <p:cNvSpPr/>
                <p:nvPr userDrawn="1"/>
              </p:nvSpPr>
              <p:spPr>
                <a:xfrm>
                  <a:off x="10152130" y="8418100"/>
                  <a:ext cx="628384" cy="557062"/>
                </a:xfrm>
                <a:prstGeom prst="ellipse">
                  <a:avLst/>
                </a:prstGeom>
                <a:solidFill>
                  <a:srgbClr val="FDFDC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8" name="Oval 93+">
                  <a:extLst>
                    <a:ext uri="{FF2B5EF4-FFF2-40B4-BE49-F238E27FC236}">
                      <a16:creationId xmlns:a16="http://schemas.microsoft.com/office/drawing/2014/main" id="{27AA1569-2378-DC26-6B0B-93EB376C56A6}"/>
                    </a:ext>
                  </a:extLst>
                </p:cNvPr>
                <p:cNvSpPr/>
                <p:nvPr userDrawn="1"/>
              </p:nvSpPr>
              <p:spPr>
                <a:xfrm>
                  <a:off x="10560467" y="8693515"/>
                  <a:ext cx="123094" cy="82104"/>
                </a:xfrm>
                <a:prstGeom prst="ellipse">
                  <a:avLst/>
                </a:prstGeom>
                <a:solidFill>
                  <a:srgbClr val="F4E2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09" name="Oval 93+">
                  <a:extLst>
                    <a:ext uri="{FF2B5EF4-FFF2-40B4-BE49-F238E27FC236}">
                      <a16:creationId xmlns:a16="http://schemas.microsoft.com/office/drawing/2014/main" id="{23F9633B-DBB3-6DA0-257D-8179004A6DDF}"/>
                    </a:ext>
                  </a:extLst>
                </p:cNvPr>
                <p:cNvSpPr/>
                <p:nvPr userDrawn="1"/>
              </p:nvSpPr>
              <p:spPr>
                <a:xfrm>
                  <a:off x="10229935" y="8693515"/>
                  <a:ext cx="123094" cy="82104"/>
                </a:xfrm>
                <a:prstGeom prst="ellipse">
                  <a:avLst/>
                </a:prstGeom>
                <a:solidFill>
                  <a:srgbClr val="F4E2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3D82041D-F5EF-DFF9-20DB-27EFD93D7E34}"/>
                    </a:ext>
                  </a:extLst>
                </p:cNvPr>
                <p:cNvSpPr/>
                <p:nvPr userDrawn="1"/>
              </p:nvSpPr>
              <p:spPr>
                <a:xfrm>
                  <a:off x="10338747" y="8543904"/>
                  <a:ext cx="86378" cy="8637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DF90340C-B003-F4E0-B94D-5944E0A437CB}"/>
                    </a:ext>
                  </a:extLst>
                </p:cNvPr>
                <p:cNvSpPr/>
                <p:nvPr userDrawn="1"/>
              </p:nvSpPr>
              <p:spPr>
                <a:xfrm>
                  <a:off x="10487116" y="8543904"/>
                  <a:ext cx="86378" cy="8637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2ACAEA2E-8198-A107-1DF5-C242722DDE1D}"/>
                    </a:ext>
                  </a:extLst>
                </p:cNvPr>
                <p:cNvSpPr/>
                <p:nvPr userDrawn="1"/>
              </p:nvSpPr>
              <p:spPr>
                <a:xfrm>
                  <a:off x="10370137" y="8690342"/>
                  <a:ext cx="173109" cy="69077"/>
                </a:xfrm>
                <a:custGeom>
                  <a:avLst/>
                  <a:gdLst>
                    <a:gd name="connsiteX0" fmla="*/ 0 w 168182"/>
                    <a:gd name="connsiteY0" fmla="*/ 0 h 41940"/>
                    <a:gd name="connsiteX1" fmla="*/ 60325 w 168182"/>
                    <a:gd name="connsiteY1" fmla="*/ 41275 h 41940"/>
                    <a:gd name="connsiteX2" fmla="*/ 157162 w 168182"/>
                    <a:gd name="connsiteY2" fmla="*/ 23813 h 41940"/>
                    <a:gd name="connsiteX3" fmla="*/ 161925 w 168182"/>
                    <a:gd name="connsiteY3" fmla="*/ 1588 h 41940"/>
                    <a:gd name="connsiteX0" fmla="*/ 0 w 166693"/>
                    <a:gd name="connsiteY0" fmla="*/ 0 h 46335"/>
                    <a:gd name="connsiteX1" fmla="*/ 60325 w 166693"/>
                    <a:gd name="connsiteY1" fmla="*/ 41275 h 46335"/>
                    <a:gd name="connsiteX2" fmla="*/ 153987 w 166693"/>
                    <a:gd name="connsiteY2" fmla="*/ 41275 h 46335"/>
                    <a:gd name="connsiteX3" fmla="*/ 161925 w 166693"/>
                    <a:gd name="connsiteY3" fmla="*/ 1588 h 46335"/>
                    <a:gd name="connsiteX0" fmla="*/ 0 w 166693"/>
                    <a:gd name="connsiteY0" fmla="*/ 0 h 55930"/>
                    <a:gd name="connsiteX1" fmla="*/ 52388 w 166693"/>
                    <a:gd name="connsiteY1" fmla="*/ 53975 h 55930"/>
                    <a:gd name="connsiteX2" fmla="*/ 153987 w 166693"/>
                    <a:gd name="connsiteY2" fmla="*/ 41275 h 55930"/>
                    <a:gd name="connsiteX3" fmla="*/ 161925 w 166693"/>
                    <a:gd name="connsiteY3" fmla="*/ 1588 h 55930"/>
                    <a:gd name="connsiteX0" fmla="*/ 0 w 173670"/>
                    <a:gd name="connsiteY0" fmla="*/ 3174 h 59104"/>
                    <a:gd name="connsiteX1" fmla="*/ 52388 w 173670"/>
                    <a:gd name="connsiteY1" fmla="*/ 57149 h 59104"/>
                    <a:gd name="connsiteX2" fmla="*/ 153987 w 173670"/>
                    <a:gd name="connsiteY2" fmla="*/ 44449 h 59104"/>
                    <a:gd name="connsiteX3" fmla="*/ 171450 w 173670"/>
                    <a:gd name="connsiteY3" fmla="*/ 0 h 59104"/>
                    <a:gd name="connsiteX0" fmla="*/ 0 w 173266"/>
                    <a:gd name="connsiteY0" fmla="*/ 3174 h 61030"/>
                    <a:gd name="connsiteX1" fmla="*/ 52388 w 173266"/>
                    <a:gd name="connsiteY1" fmla="*/ 57149 h 61030"/>
                    <a:gd name="connsiteX2" fmla="*/ 150812 w 173266"/>
                    <a:gd name="connsiteY2" fmla="*/ 52387 h 61030"/>
                    <a:gd name="connsiteX3" fmla="*/ 171450 w 173266"/>
                    <a:gd name="connsiteY3" fmla="*/ 0 h 61030"/>
                    <a:gd name="connsiteX0" fmla="*/ 0 w 173266"/>
                    <a:gd name="connsiteY0" fmla="*/ 3174 h 66169"/>
                    <a:gd name="connsiteX1" fmla="*/ 46038 w 173266"/>
                    <a:gd name="connsiteY1" fmla="*/ 63499 h 66169"/>
                    <a:gd name="connsiteX2" fmla="*/ 150812 w 173266"/>
                    <a:gd name="connsiteY2" fmla="*/ 52387 h 66169"/>
                    <a:gd name="connsiteX3" fmla="*/ 171450 w 173266"/>
                    <a:gd name="connsiteY3" fmla="*/ 0 h 66169"/>
                    <a:gd name="connsiteX0" fmla="*/ 0 w 173109"/>
                    <a:gd name="connsiteY0" fmla="*/ 3174 h 69077"/>
                    <a:gd name="connsiteX1" fmla="*/ 46038 w 173109"/>
                    <a:gd name="connsiteY1" fmla="*/ 63499 h 69077"/>
                    <a:gd name="connsiteX2" fmla="*/ 149225 w 173109"/>
                    <a:gd name="connsiteY2" fmla="*/ 61912 h 69077"/>
                    <a:gd name="connsiteX3" fmla="*/ 171450 w 173109"/>
                    <a:gd name="connsiteY3" fmla="*/ 0 h 69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109" h="69077">
                      <a:moveTo>
                        <a:pt x="0" y="3174"/>
                      </a:moveTo>
                      <a:cubicBezTo>
                        <a:pt x="17065" y="21827"/>
                        <a:pt x="21167" y="53709"/>
                        <a:pt x="46038" y="63499"/>
                      </a:cubicBezTo>
                      <a:cubicBezTo>
                        <a:pt x="70909" y="73289"/>
                        <a:pt x="132292" y="68527"/>
                        <a:pt x="149225" y="61912"/>
                      </a:cubicBezTo>
                      <a:cubicBezTo>
                        <a:pt x="166158" y="55298"/>
                        <a:pt x="177535" y="7805"/>
                        <a:pt x="171450" y="0"/>
                      </a:cubicBezTo>
                    </a:path>
                  </a:pathLst>
                </a:cu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6414B9C2-6DBF-F4B9-F05E-DCBB9F4F6CFF}"/>
                </a:ext>
              </a:extLst>
            </p:cNvPr>
            <p:cNvGrpSpPr/>
            <p:nvPr userDrawn="1"/>
          </p:nvGrpSpPr>
          <p:grpSpPr>
            <a:xfrm>
              <a:off x="5271780" y="5475430"/>
              <a:ext cx="1367286" cy="174780"/>
              <a:chOff x="4681531" y="5411583"/>
              <a:chExt cx="2664574" cy="340616"/>
            </a:xfr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3B2DC243-DEAC-91E8-36BB-BBC8D3B86452}"/>
                  </a:ext>
                </a:extLst>
              </p:cNvPr>
              <p:cNvSpPr/>
              <p:nvPr userDrawn="1"/>
            </p:nvSpPr>
            <p:spPr>
              <a:xfrm>
                <a:off x="4681531" y="5411583"/>
                <a:ext cx="340616" cy="34061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BC48D3C4-B423-0FB1-D690-0BDE331B689B}"/>
                  </a:ext>
                </a:extLst>
              </p:cNvPr>
              <p:cNvSpPr/>
              <p:nvPr userDrawn="1"/>
            </p:nvSpPr>
            <p:spPr>
              <a:xfrm>
                <a:off x="5104481" y="5411583"/>
                <a:ext cx="340616" cy="340616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AB946F4B-DB5F-FB65-D74E-DBCDEF2ABCFB}"/>
                  </a:ext>
                </a:extLst>
              </p:cNvPr>
              <p:cNvSpPr/>
              <p:nvPr userDrawn="1"/>
            </p:nvSpPr>
            <p:spPr>
              <a:xfrm>
                <a:off x="5545225" y="5411583"/>
                <a:ext cx="340616" cy="340616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B9239CAD-AF00-FFE7-0002-7E0C13E19DDF}"/>
                  </a:ext>
                </a:extLst>
              </p:cNvPr>
              <p:cNvSpPr/>
              <p:nvPr userDrawn="1"/>
            </p:nvSpPr>
            <p:spPr>
              <a:xfrm>
                <a:off x="6026041" y="5411583"/>
                <a:ext cx="340616" cy="34061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3D47B984-EFEF-7B8A-9FD7-FF6A60AC7C7A}"/>
                  </a:ext>
                </a:extLst>
              </p:cNvPr>
              <p:cNvSpPr/>
              <p:nvPr userDrawn="1"/>
            </p:nvSpPr>
            <p:spPr>
              <a:xfrm>
                <a:off x="6515765" y="5411583"/>
                <a:ext cx="340616" cy="340616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2B99B780-E712-DA45-3DC2-21400E2CA7F8}"/>
                  </a:ext>
                </a:extLst>
              </p:cNvPr>
              <p:cNvSpPr/>
              <p:nvPr userDrawn="1"/>
            </p:nvSpPr>
            <p:spPr>
              <a:xfrm>
                <a:off x="7005489" y="5411583"/>
                <a:ext cx="340616" cy="340616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F9B645E3-6B5C-C6D4-8386-E3A010D0156A}"/>
                </a:ext>
              </a:extLst>
            </p:cNvPr>
            <p:cNvGrpSpPr/>
            <p:nvPr userDrawn="1"/>
          </p:nvGrpSpPr>
          <p:grpSpPr>
            <a:xfrm>
              <a:off x="674949" y="871388"/>
              <a:ext cx="1053803" cy="925730"/>
              <a:chOff x="16990273" y="2614533"/>
              <a:chExt cx="1053803" cy="925730"/>
            </a:xfrm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6E0CB7FA-9CB1-9BAF-F112-4C606E8D2C44}"/>
                  </a:ext>
                </a:extLst>
              </p:cNvPr>
              <p:cNvSpPr/>
              <p:nvPr userDrawn="1"/>
            </p:nvSpPr>
            <p:spPr>
              <a:xfrm rot="306299">
                <a:off x="16990273" y="2614533"/>
                <a:ext cx="1053803" cy="925730"/>
              </a:xfrm>
              <a:custGeom>
                <a:avLst/>
                <a:gdLst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3399 w 1053803"/>
                  <a:gd name="connsiteY0" fmla="*/ 234471 h 897745"/>
                  <a:gd name="connsiteX1" fmla="*/ 798987 w 1053803"/>
                  <a:gd name="connsiteY1" fmla="*/ 142396 h 897745"/>
                  <a:gd name="connsiteX2" fmla="*/ 1040287 w 1053803"/>
                  <a:gd name="connsiteY2" fmla="*/ 334484 h 897745"/>
                  <a:gd name="connsiteX3" fmla="*/ 956149 w 1053803"/>
                  <a:gd name="connsiteY3" fmla="*/ 629759 h 897745"/>
                  <a:gd name="connsiteX4" fmla="*/ 402112 w 1053803"/>
                  <a:gd name="connsiteY4" fmla="*/ 828196 h 897745"/>
                  <a:gd name="connsiteX5" fmla="*/ 349724 w 1053803"/>
                  <a:gd name="connsiteY5" fmla="*/ 894871 h 897745"/>
                  <a:gd name="connsiteX6" fmla="*/ 290987 w 1053803"/>
                  <a:gd name="connsiteY6" fmla="*/ 747234 h 897745"/>
                  <a:gd name="connsiteX7" fmla="*/ 68737 w 1053803"/>
                  <a:gd name="connsiteY7" fmla="*/ 482121 h 897745"/>
                  <a:gd name="connsiteX8" fmla="*/ 3649 w 1053803"/>
                  <a:gd name="connsiteY8" fmla="*/ 220184 h 897745"/>
                  <a:gd name="connsiteX9" fmla="*/ 157637 w 1053803"/>
                  <a:gd name="connsiteY9" fmla="*/ 15396 h 897745"/>
                  <a:gd name="connsiteX10" fmla="*/ 437037 w 1053803"/>
                  <a:gd name="connsiteY10" fmla="*/ 39209 h 897745"/>
                  <a:gd name="connsiteX11" fmla="*/ 543399 w 1053803"/>
                  <a:gd name="connsiteY11" fmla="*/ 234471 h 897745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62456 h 925730"/>
                  <a:gd name="connsiteX1" fmla="*/ 798987 w 1053803"/>
                  <a:gd name="connsiteY1" fmla="*/ 170381 h 925730"/>
                  <a:gd name="connsiteX2" fmla="*/ 1040287 w 1053803"/>
                  <a:gd name="connsiteY2" fmla="*/ 362469 h 925730"/>
                  <a:gd name="connsiteX3" fmla="*/ 956149 w 1053803"/>
                  <a:gd name="connsiteY3" fmla="*/ 657744 h 925730"/>
                  <a:gd name="connsiteX4" fmla="*/ 402112 w 1053803"/>
                  <a:gd name="connsiteY4" fmla="*/ 856181 h 925730"/>
                  <a:gd name="connsiteX5" fmla="*/ 349724 w 1053803"/>
                  <a:gd name="connsiteY5" fmla="*/ 922856 h 925730"/>
                  <a:gd name="connsiteX6" fmla="*/ 290987 w 1053803"/>
                  <a:gd name="connsiteY6" fmla="*/ 775219 h 925730"/>
                  <a:gd name="connsiteX7" fmla="*/ 68737 w 1053803"/>
                  <a:gd name="connsiteY7" fmla="*/ 510106 h 925730"/>
                  <a:gd name="connsiteX8" fmla="*/ 3649 w 1053803"/>
                  <a:gd name="connsiteY8" fmla="*/ 248169 h 925730"/>
                  <a:gd name="connsiteX9" fmla="*/ 157637 w 1053803"/>
                  <a:gd name="connsiteY9" fmla="*/ 43381 h 925730"/>
                  <a:gd name="connsiteX10" fmla="*/ 434019 w 1053803"/>
                  <a:gd name="connsiteY10" fmla="*/ 27147 h 925730"/>
                  <a:gd name="connsiteX11" fmla="*/ 543399 w 1053803"/>
                  <a:gd name="connsiteY11" fmla="*/ 262456 h 9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3803" h="925730">
                    <a:moveTo>
                      <a:pt x="543399" y="262456"/>
                    </a:moveTo>
                    <a:cubicBezTo>
                      <a:pt x="604227" y="286328"/>
                      <a:pt x="697123" y="179112"/>
                      <a:pt x="798987" y="170381"/>
                    </a:cubicBezTo>
                    <a:cubicBezTo>
                      <a:pt x="900851" y="161650"/>
                      <a:pt x="1014093" y="281242"/>
                      <a:pt x="1040287" y="362469"/>
                    </a:cubicBezTo>
                    <a:cubicBezTo>
                      <a:pt x="1066481" y="443696"/>
                      <a:pt x="1062511" y="575459"/>
                      <a:pt x="956149" y="657744"/>
                    </a:cubicBezTo>
                    <a:cubicBezTo>
                      <a:pt x="849787" y="740029"/>
                      <a:pt x="503183" y="811996"/>
                      <a:pt x="402112" y="856181"/>
                    </a:cubicBezTo>
                    <a:cubicBezTo>
                      <a:pt x="301041" y="900366"/>
                      <a:pt x="368245" y="936350"/>
                      <a:pt x="349724" y="922856"/>
                    </a:cubicBezTo>
                    <a:cubicBezTo>
                      <a:pt x="331203" y="909362"/>
                      <a:pt x="337818" y="844011"/>
                      <a:pt x="290987" y="775219"/>
                    </a:cubicBezTo>
                    <a:cubicBezTo>
                      <a:pt x="244156" y="706427"/>
                      <a:pt x="116627" y="597948"/>
                      <a:pt x="68737" y="510106"/>
                    </a:cubicBezTo>
                    <a:cubicBezTo>
                      <a:pt x="20847" y="422264"/>
                      <a:pt x="-11168" y="325957"/>
                      <a:pt x="3649" y="248169"/>
                    </a:cubicBezTo>
                    <a:cubicBezTo>
                      <a:pt x="18466" y="170381"/>
                      <a:pt x="85406" y="73543"/>
                      <a:pt x="157637" y="43381"/>
                    </a:cubicBezTo>
                    <a:cubicBezTo>
                      <a:pt x="244156" y="-13768"/>
                      <a:pt x="369725" y="-9366"/>
                      <a:pt x="434019" y="27147"/>
                    </a:cubicBezTo>
                    <a:cubicBezTo>
                      <a:pt x="498313" y="63660"/>
                      <a:pt x="482571" y="238584"/>
                      <a:pt x="543399" y="26245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8FA5F95F-80D9-8E00-0EA3-893E847F69FD}"/>
                  </a:ext>
                </a:extLst>
              </p:cNvPr>
              <p:cNvSpPr/>
              <p:nvPr userDrawn="1"/>
            </p:nvSpPr>
            <p:spPr>
              <a:xfrm rot="723351" flipH="1" flipV="1">
                <a:off x="17297936" y="2892425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10B207D5-0A37-106D-290E-6A97A752E4F9}"/>
                  </a:ext>
                </a:extLst>
              </p:cNvPr>
              <p:cNvSpPr/>
              <p:nvPr userDrawn="1"/>
            </p:nvSpPr>
            <p:spPr>
              <a:xfrm rot="1434728" flipH="1" flipV="1">
                <a:off x="17586860" y="3011487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F0332CF6-2B7C-C7EB-F19C-3D91CB45FDCF}"/>
                  </a:ext>
                </a:extLst>
              </p:cNvPr>
              <p:cNvSpPr/>
              <p:nvPr userDrawn="1"/>
            </p:nvSpPr>
            <p:spPr>
              <a:xfrm rot="1150385">
                <a:off x="17263353" y="3172202"/>
                <a:ext cx="272100" cy="108578"/>
              </a:xfrm>
              <a:custGeom>
                <a:avLst/>
                <a:gdLst>
                  <a:gd name="connsiteX0" fmla="*/ 0 w 168182"/>
                  <a:gd name="connsiteY0" fmla="*/ 0 h 41940"/>
                  <a:gd name="connsiteX1" fmla="*/ 60325 w 168182"/>
                  <a:gd name="connsiteY1" fmla="*/ 41275 h 41940"/>
                  <a:gd name="connsiteX2" fmla="*/ 157162 w 168182"/>
                  <a:gd name="connsiteY2" fmla="*/ 23813 h 41940"/>
                  <a:gd name="connsiteX3" fmla="*/ 161925 w 168182"/>
                  <a:gd name="connsiteY3" fmla="*/ 1588 h 41940"/>
                  <a:gd name="connsiteX0" fmla="*/ 0 w 166693"/>
                  <a:gd name="connsiteY0" fmla="*/ 0 h 46335"/>
                  <a:gd name="connsiteX1" fmla="*/ 60325 w 166693"/>
                  <a:gd name="connsiteY1" fmla="*/ 41275 h 46335"/>
                  <a:gd name="connsiteX2" fmla="*/ 153987 w 166693"/>
                  <a:gd name="connsiteY2" fmla="*/ 41275 h 46335"/>
                  <a:gd name="connsiteX3" fmla="*/ 161925 w 166693"/>
                  <a:gd name="connsiteY3" fmla="*/ 1588 h 46335"/>
                  <a:gd name="connsiteX0" fmla="*/ 0 w 166693"/>
                  <a:gd name="connsiteY0" fmla="*/ 0 h 55930"/>
                  <a:gd name="connsiteX1" fmla="*/ 52388 w 166693"/>
                  <a:gd name="connsiteY1" fmla="*/ 53975 h 55930"/>
                  <a:gd name="connsiteX2" fmla="*/ 153987 w 166693"/>
                  <a:gd name="connsiteY2" fmla="*/ 41275 h 55930"/>
                  <a:gd name="connsiteX3" fmla="*/ 161925 w 166693"/>
                  <a:gd name="connsiteY3" fmla="*/ 1588 h 55930"/>
                  <a:gd name="connsiteX0" fmla="*/ 0 w 173670"/>
                  <a:gd name="connsiteY0" fmla="*/ 3174 h 59104"/>
                  <a:gd name="connsiteX1" fmla="*/ 52388 w 173670"/>
                  <a:gd name="connsiteY1" fmla="*/ 57149 h 59104"/>
                  <a:gd name="connsiteX2" fmla="*/ 153987 w 173670"/>
                  <a:gd name="connsiteY2" fmla="*/ 44449 h 59104"/>
                  <a:gd name="connsiteX3" fmla="*/ 171450 w 173670"/>
                  <a:gd name="connsiteY3" fmla="*/ 0 h 59104"/>
                  <a:gd name="connsiteX0" fmla="*/ 0 w 173266"/>
                  <a:gd name="connsiteY0" fmla="*/ 3174 h 61030"/>
                  <a:gd name="connsiteX1" fmla="*/ 52388 w 173266"/>
                  <a:gd name="connsiteY1" fmla="*/ 57149 h 61030"/>
                  <a:gd name="connsiteX2" fmla="*/ 150812 w 173266"/>
                  <a:gd name="connsiteY2" fmla="*/ 52387 h 61030"/>
                  <a:gd name="connsiteX3" fmla="*/ 171450 w 173266"/>
                  <a:gd name="connsiteY3" fmla="*/ 0 h 61030"/>
                  <a:gd name="connsiteX0" fmla="*/ 0 w 173266"/>
                  <a:gd name="connsiteY0" fmla="*/ 3174 h 66169"/>
                  <a:gd name="connsiteX1" fmla="*/ 46038 w 173266"/>
                  <a:gd name="connsiteY1" fmla="*/ 63499 h 66169"/>
                  <a:gd name="connsiteX2" fmla="*/ 150812 w 173266"/>
                  <a:gd name="connsiteY2" fmla="*/ 52387 h 66169"/>
                  <a:gd name="connsiteX3" fmla="*/ 171450 w 173266"/>
                  <a:gd name="connsiteY3" fmla="*/ 0 h 66169"/>
                  <a:gd name="connsiteX0" fmla="*/ 0 w 173109"/>
                  <a:gd name="connsiteY0" fmla="*/ 3174 h 69077"/>
                  <a:gd name="connsiteX1" fmla="*/ 46038 w 173109"/>
                  <a:gd name="connsiteY1" fmla="*/ 63499 h 69077"/>
                  <a:gd name="connsiteX2" fmla="*/ 149225 w 173109"/>
                  <a:gd name="connsiteY2" fmla="*/ 61912 h 69077"/>
                  <a:gd name="connsiteX3" fmla="*/ 171450 w 173109"/>
                  <a:gd name="connsiteY3" fmla="*/ 0 h 6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9" h="69077">
                    <a:moveTo>
                      <a:pt x="0" y="3174"/>
                    </a:moveTo>
                    <a:cubicBezTo>
                      <a:pt x="17065" y="21827"/>
                      <a:pt x="21167" y="53709"/>
                      <a:pt x="46038" y="63499"/>
                    </a:cubicBezTo>
                    <a:cubicBezTo>
                      <a:pt x="70909" y="73289"/>
                      <a:pt x="132292" y="68527"/>
                      <a:pt x="149225" y="61912"/>
                    </a:cubicBezTo>
                    <a:cubicBezTo>
                      <a:pt x="166158" y="55298"/>
                      <a:pt x="177535" y="7805"/>
                      <a:pt x="171450" y="0"/>
                    </a:cubicBezTo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32F5213-E91C-C430-1FE8-C6AD49DFBFEF}"/>
                </a:ext>
              </a:extLst>
            </p:cNvPr>
            <p:cNvSpPr/>
            <p:nvPr userDrawn="1"/>
          </p:nvSpPr>
          <p:spPr>
            <a:xfrm rot="17001444">
              <a:off x="4807640" y="831617"/>
              <a:ext cx="1056022" cy="927678"/>
            </a:xfrm>
            <a:custGeom>
              <a:avLst/>
              <a:gdLst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3399 w 1053803"/>
                <a:gd name="connsiteY0" fmla="*/ 234471 h 897745"/>
                <a:gd name="connsiteX1" fmla="*/ 798987 w 1053803"/>
                <a:gd name="connsiteY1" fmla="*/ 142396 h 897745"/>
                <a:gd name="connsiteX2" fmla="*/ 1040287 w 1053803"/>
                <a:gd name="connsiteY2" fmla="*/ 334484 h 897745"/>
                <a:gd name="connsiteX3" fmla="*/ 956149 w 1053803"/>
                <a:gd name="connsiteY3" fmla="*/ 629759 h 897745"/>
                <a:gd name="connsiteX4" fmla="*/ 402112 w 1053803"/>
                <a:gd name="connsiteY4" fmla="*/ 828196 h 897745"/>
                <a:gd name="connsiteX5" fmla="*/ 349724 w 1053803"/>
                <a:gd name="connsiteY5" fmla="*/ 894871 h 897745"/>
                <a:gd name="connsiteX6" fmla="*/ 290987 w 1053803"/>
                <a:gd name="connsiteY6" fmla="*/ 747234 h 897745"/>
                <a:gd name="connsiteX7" fmla="*/ 68737 w 1053803"/>
                <a:gd name="connsiteY7" fmla="*/ 482121 h 897745"/>
                <a:gd name="connsiteX8" fmla="*/ 3649 w 1053803"/>
                <a:gd name="connsiteY8" fmla="*/ 220184 h 897745"/>
                <a:gd name="connsiteX9" fmla="*/ 157637 w 1053803"/>
                <a:gd name="connsiteY9" fmla="*/ 15396 h 897745"/>
                <a:gd name="connsiteX10" fmla="*/ 437037 w 1053803"/>
                <a:gd name="connsiteY10" fmla="*/ 39209 h 897745"/>
                <a:gd name="connsiteX11" fmla="*/ 543399 w 1053803"/>
                <a:gd name="connsiteY11" fmla="*/ 234471 h 897745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62456 h 925730"/>
                <a:gd name="connsiteX1" fmla="*/ 798987 w 1053803"/>
                <a:gd name="connsiteY1" fmla="*/ 170381 h 925730"/>
                <a:gd name="connsiteX2" fmla="*/ 1040287 w 1053803"/>
                <a:gd name="connsiteY2" fmla="*/ 362469 h 925730"/>
                <a:gd name="connsiteX3" fmla="*/ 956149 w 1053803"/>
                <a:gd name="connsiteY3" fmla="*/ 657744 h 925730"/>
                <a:gd name="connsiteX4" fmla="*/ 402112 w 1053803"/>
                <a:gd name="connsiteY4" fmla="*/ 856181 h 925730"/>
                <a:gd name="connsiteX5" fmla="*/ 349724 w 1053803"/>
                <a:gd name="connsiteY5" fmla="*/ 922856 h 925730"/>
                <a:gd name="connsiteX6" fmla="*/ 290987 w 1053803"/>
                <a:gd name="connsiteY6" fmla="*/ 775219 h 925730"/>
                <a:gd name="connsiteX7" fmla="*/ 68737 w 1053803"/>
                <a:gd name="connsiteY7" fmla="*/ 510106 h 925730"/>
                <a:gd name="connsiteX8" fmla="*/ 3649 w 1053803"/>
                <a:gd name="connsiteY8" fmla="*/ 248169 h 925730"/>
                <a:gd name="connsiteX9" fmla="*/ 157637 w 1053803"/>
                <a:gd name="connsiteY9" fmla="*/ 43381 h 925730"/>
                <a:gd name="connsiteX10" fmla="*/ 434019 w 1053803"/>
                <a:gd name="connsiteY10" fmla="*/ 27147 h 925730"/>
                <a:gd name="connsiteX11" fmla="*/ 543399 w 1053803"/>
                <a:gd name="connsiteY11" fmla="*/ 262456 h 9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3803" h="925730">
                  <a:moveTo>
                    <a:pt x="543399" y="262456"/>
                  </a:moveTo>
                  <a:cubicBezTo>
                    <a:pt x="604227" y="286328"/>
                    <a:pt x="697123" y="179112"/>
                    <a:pt x="798987" y="170381"/>
                  </a:cubicBezTo>
                  <a:cubicBezTo>
                    <a:pt x="900851" y="161650"/>
                    <a:pt x="1014093" y="281242"/>
                    <a:pt x="1040287" y="362469"/>
                  </a:cubicBezTo>
                  <a:cubicBezTo>
                    <a:pt x="1066481" y="443696"/>
                    <a:pt x="1062511" y="575459"/>
                    <a:pt x="956149" y="657744"/>
                  </a:cubicBezTo>
                  <a:cubicBezTo>
                    <a:pt x="849787" y="740029"/>
                    <a:pt x="503183" y="811996"/>
                    <a:pt x="402112" y="856181"/>
                  </a:cubicBezTo>
                  <a:cubicBezTo>
                    <a:pt x="301041" y="900366"/>
                    <a:pt x="368245" y="936350"/>
                    <a:pt x="349724" y="922856"/>
                  </a:cubicBezTo>
                  <a:cubicBezTo>
                    <a:pt x="331203" y="909362"/>
                    <a:pt x="337818" y="844011"/>
                    <a:pt x="290987" y="775219"/>
                  </a:cubicBezTo>
                  <a:cubicBezTo>
                    <a:pt x="244156" y="706427"/>
                    <a:pt x="116627" y="597948"/>
                    <a:pt x="68737" y="510106"/>
                  </a:cubicBezTo>
                  <a:cubicBezTo>
                    <a:pt x="20847" y="422264"/>
                    <a:pt x="-11168" y="325957"/>
                    <a:pt x="3649" y="248169"/>
                  </a:cubicBezTo>
                  <a:cubicBezTo>
                    <a:pt x="18466" y="170381"/>
                    <a:pt x="85406" y="73543"/>
                    <a:pt x="157637" y="43381"/>
                  </a:cubicBezTo>
                  <a:cubicBezTo>
                    <a:pt x="244156" y="-13768"/>
                    <a:pt x="369725" y="-9366"/>
                    <a:pt x="434019" y="27147"/>
                  </a:cubicBezTo>
                  <a:cubicBezTo>
                    <a:pt x="498313" y="63660"/>
                    <a:pt x="482571" y="238584"/>
                    <a:pt x="543399" y="26245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blurRad="444500" dist="1397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3B08C98-935D-A1C4-C2C9-B3AADD26D103}"/>
                </a:ext>
              </a:extLst>
            </p:cNvPr>
            <p:cNvSpPr/>
            <p:nvPr userDrawn="1"/>
          </p:nvSpPr>
          <p:spPr>
            <a:xfrm rot="311611">
              <a:off x="6538256" y="577618"/>
              <a:ext cx="1056022" cy="927678"/>
            </a:xfrm>
            <a:custGeom>
              <a:avLst/>
              <a:gdLst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3399 w 1053803"/>
                <a:gd name="connsiteY0" fmla="*/ 234471 h 897745"/>
                <a:gd name="connsiteX1" fmla="*/ 798987 w 1053803"/>
                <a:gd name="connsiteY1" fmla="*/ 142396 h 897745"/>
                <a:gd name="connsiteX2" fmla="*/ 1040287 w 1053803"/>
                <a:gd name="connsiteY2" fmla="*/ 334484 h 897745"/>
                <a:gd name="connsiteX3" fmla="*/ 956149 w 1053803"/>
                <a:gd name="connsiteY3" fmla="*/ 629759 h 897745"/>
                <a:gd name="connsiteX4" fmla="*/ 402112 w 1053803"/>
                <a:gd name="connsiteY4" fmla="*/ 828196 h 897745"/>
                <a:gd name="connsiteX5" fmla="*/ 349724 w 1053803"/>
                <a:gd name="connsiteY5" fmla="*/ 894871 h 897745"/>
                <a:gd name="connsiteX6" fmla="*/ 290987 w 1053803"/>
                <a:gd name="connsiteY6" fmla="*/ 747234 h 897745"/>
                <a:gd name="connsiteX7" fmla="*/ 68737 w 1053803"/>
                <a:gd name="connsiteY7" fmla="*/ 482121 h 897745"/>
                <a:gd name="connsiteX8" fmla="*/ 3649 w 1053803"/>
                <a:gd name="connsiteY8" fmla="*/ 220184 h 897745"/>
                <a:gd name="connsiteX9" fmla="*/ 157637 w 1053803"/>
                <a:gd name="connsiteY9" fmla="*/ 15396 h 897745"/>
                <a:gd name="connsiteX10" fmla="*/ 437037 w 1053803"/>
                <a:gd name="connsiteY10" fmla="*/ 39209 h 897745"/>
                <a:gd name="connsiteX11" fmla="*/ 543399 w 1053803"/>
                <a:gd name="connsiteY11" fmla="*/ 234471 h 897745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62456 h 925730"/>
                <a:gd name="connsiteX1" fmla="*/ 798987 w 1053803"/>
                <a:gd name="connsiteY1" fmla="*/ 170381 h 925730"/>
                <a:gd name="connsiteX2" fmla="*/ 1040287 w 1053803"/>
                <a:gd name="connsiteY2" fmla="*/ 362469 h 925730"/>
                <a:gd name="connsiteX3" fmla="*/ 956149 w 1053803"/>
                <a:gd name="connsiteY3" fmla="*/ 657744 h 925730"/>
                <a:gd name="connsiteX4" fmla="*/ 402112 w 1053803"/>
                <a:gd name="connsiteY4" fmla="*/ 856181 h 925730"/>
                <a:gd name="connsiteX5" fmla="*/ 349724 w 1053803"/>
                <a:gd name="connsiteY5" fmla="*/ 922856 h 925730"/>
                <a:gd name="connsiteX6" fmla="*/ 290987 w 1053803"/>
                <a:gd name="connsiteY6" fmla="*/ 775219 h 925730"/>
                <a:gd name="connsiteX7" fmla="*/ 68737 w 1053803"/>
                <a:gd name="connsiteY7" fmla="*/ 510106 h 925730"/>
                <a:gd name="connsiteX8" fmla="*/ 3649 w 1053803"/>
                <a:gd name="connsiteY8" fmla="*/ 248169 h 925730"/>
                <a:gd name="connsiteX9" fmla="*/ 157637 w 1053803"/>
                <a:gd name="connsiteY9" fmla="*/ 43381 h 925730"/>
                <a:gd name="connsiteX10" fmla="*/ 434019 w 1053803"/>
                <a:gd name="connsiteY10" fmla="*/ 27147 h 925730"/>
                <a:gd name="connsiteX11" fmla="*/ 543399 w 1053803"/>
                <a:gd name="connsiteY11" fmla="*/ 262456 h 9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3803" h="925730">
                  <a:moveTo>
                    <a:pt x="543399" y="262456"/>
                  </a:moveTo>
                  <a:cubicBezTo>
                    <a:pt x="604227" y="286328"/>
                    <a:pt x="697123" y="179112"/>
                    <a:pt x="798987" y="170381"/>
                  </a:cubicBezTo>
                  <a:cubicBezTo>
                    <a:pt x="900851" y="161650"/>
                    <a:pt x="1014093" y="281242"/>
                    <a:pt x="1040287" y="362469"/>
                  </a:cubicBezTo>
                  <a:cubicBezTo>
                    <a:pt x="1066481" y="443696"/>
                    <a:pt x="1062511" y="575459"/>
                    <a:pt x="956149" y="657744"/>
                  </a:cubicBezTo>
                  <a:cubicBezTo>
                    <a:pt x="849787" y="740029"/>
                    <a:pt x="503183" y="811996"/>
                    <a:pt x="402112" y="856181"/>
                  </a:cubicBezTo>
                  <a:cubicBezTo>
                    <a:pt x="301041" y="900366"/>
                    <a:pt x="368245" y="936350"/>
                    <a:pt x="349724" y="922856"/>
                  </a:cubicBezTo>
                  <a:cubicBezTo>
                    <a:pt x="331203" y="909362"/>
                    <a:pt x="337818" y="844011"/>
                    <a:pt x="290987" y="775219"/>
                  </a:cubicBezTo>
                  <a:cubicBezTo>
                    <a:pt x="244156" y="706427"/>
                    <a:pt x="116627" y="597948"/>
                    <a:pt x="68737" y="510106"/>
                  </a:cubicBezTo>
                  <a:cubicBezTo>
                    <a:pt x="20847" y="422264"/>
                    <a:pt x="-11168" y="325957"/>
                    <a:pt x="3649" y="248169"/>
                  </a:cubicBezTo>
                  <a:cubicBezTo>
                    <a:pt x="18466" y="170381"/>
                    <a:pt x="85406" y="73543"/>
                    <a:pt x="157637" y="43381"/>
                  </a:cubicBezTo>
                  <a:cubicBezTo>
                    <a:pt x="244156" y="-13768"/>
                    <a:pt x="369725" y="-9366"/>
                    <a:pt x="434019" y="27147"/>
                  </a:cubicBezTo>
                  <a:cubicBezTo>
                    <a:pt x="498313" y="63660"/>
                    <a:pt x="482571" y="238584"/>
                    <a:pt x="543399" y="2624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blurRad="444500" dist="1397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C5BAC51-1F0E-05D1-9560-6953B964F5CC}"/>
                </a:ext>
              </a:extLst>
            </p:cNvPr>
            <p:cNvSpPr/>
            <p:nvPr userDrawn="1"/>
          </p:nvSpPr>
          <p:spPr>
            <a:xfrm rot="1256259">
              <a:off x="5265979" y="209541"/>
              <a:ext cx="1894022" cy="1663832"/>
            </a:xfrm>
            <a:custGeom>
              <a:avLst/>
              <a:gdLst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8162 w 1053803"/>
                <a:gd name="connsiteY0" fmla="*/ 236920 h 898606"/>
                <a:gd name="connsiteX1" fmla="*/ 798987 w 1053803"/>
                <a:gd name="connsiteY1" fmla="*/ 143257 h 898606"/>
                <a:gd name="connsiteX2" fmla="*/ 1040287 w 1053803"/>
                <a:gd name="connsiteY2" fmla="*/ 335345 h 898606"/>
                <a:gd name="connsiteX3" fmla="*/ 956149 w 1053803"/>
                <a:gd name="connsiteY3" fmla="*/ 630620 h 898606"/>
                <a:gd name="connsiteX4" fmla="*/ 402112 w 1053803"/>
                <a:gd name="connsiteY4" fmla="*/ 829057 h 898606"/>
                <a:gd name="connsiteX5" fmla="*/ 349724 w 1053803"/>
                <a:gd name="connsiteY5" fmla="*/ 895732 h 898606"/>
                <a:gd name="connsiteX6" fmla="*/ 290987 w 1053803"/>
                <a:gd name="connsiteY6" fmla="*/ 748095 h 898606"/>
                <a:gd name="connsiteX7" fmla="*/ 68737 w 1053803"/>
                <a:gd name="connsiteY7" fmla="*/ 482982 h 898606"/>
                <a:gd name="connsiteX8" fmla="*/ 3649 w 1053803"/>
                <a:gd name="connsiteY8" fmla="*/ 221045 h 898606"/>
                <a:gd name="connsiteX9" fmla="*/ 157637 w 1053803"/>
                <a:gd name="connsiteY9" fmla="*/ 16257 h 898606"/>
                <a:gd name="connsiteX10" fmla="*/ 437037 w 1053803"/>
                <a:gd name="connsiteY10" fmla="*/ 40070 h 898606"/>
                <a:gd name="connsiteX11" fmla="*/ 548162 w 1053803"/>
                <a:gd name="connsiteY11" fmla="*/ 236920 h 898606"/>
                <a:gd name="connsiteX0" fmla="*/ 543399 w 1053803"/>
                <a:gd name="connsiteY0" fmla="*/ 234471 h 897745"/>
                <a:gd name="connsiteX1" fmla="*/ 798987 w 1053803"/>
                <a:gd name="connsiteY1" fmla="*/ 142396 h 897745"/>
                <a:gd name="connsiteX2" fmla="*/ 1040287 w 1053803"/>
                <a:gd name="connsiteY2" fmla="*/ 334484 h 897745"/>
                <a:gd name="connsiteX3" fmla="*/ 956149 w 1053803"/>
                <a:gd name="connsiteY3" fmla="*/ 629759 h 897745"/>
                <a:gd name="connsiteX4" fmla="*/ 402112 w 1053803"/>
                <a:gd name="connsiteY4" fmla="*/ 828196 h 897745"/>
                <a:gd name="connsiteX5" fmla="*/ 349724 w 1053803"/>
                <a:gd name="connsiteY5" fmla="*/ 894871 h 897745"/>
                <a:gd name="connsiteX6" fmla="*/ 290987 w 1053803"/>
                <a:gd name="connsiteY6" fmla="*/ 747234 h 897745"/>
                <a:gd name="connsiteX7" fmla="*/ 68737 w 1053803"/>
                <a:gd name="connsiteY7" fmla="*/ 482121 h 897745"/>
                <a:gd name="connsiteX8" fmla="*/ 3649 w 1053803"/>
                <a:gd name="connsiteY8" fmla="*/ 220184 h 897745"/>
                <a:gd name="connsiteX9" fmla="*/ 157637 w 1053803"/>
                <a:gd name="connsiteY9" fmla="*/ 15396 h 897745"/>
                <a:gd name="connsiteX10" fmla="*/ 437037 w 1053803"/>
                <a:gd name="connsiteY10" fmla="*/ 39209 h 897745"/>
                <a:gd name="connsiteX11" fmla="*/ 543399 w 1053803"/>
                <a:gd name="connsiteY11" fmla="*/ 234471 h 897745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46444 h 909718"/>
                <a:gd name="connsiteX1" fmla="*/ 798987 w 1053803"/>
                <a:gd name="connsiteY1" fmla="*/ 154369 h 909718"/>
                <a:gd name="connsiteX2" fmla="*/ 1040287 w 1053803"/>
                <a:gd name="connsiteY2" fmla="*/ 346457 h 909718"/>
                <a:gd name="connsiteX3" fmla="*/ 956149 w 1053803"/>
                <a:gd name="connsiteY3" fmla="*/ 641732 h 909718"/>
                <a:gd name="connsiteX4" fmla="*/ 402112 w 1053803"/>
                <a:gd name="connsiteY4" fmla="*/ 840169 h 909718"/>
                <a:gd name="connsiteX5" fmla="*/ 349724 w 1053803"/>
                <a:gd name="connsiteY5" fmla="*/ 906844 h 909718"/>
                <a:gd name="connsiteX6" fmla="*/ 290987 w 1053803"/>
                <a:gd name="connsiteY6" fmla="*/ 759207 h 909718"/>
                <a:gd name="connsiteX7" fmla="*/ 68737 w 1053803"/>
                <a:gd name="connsiteY7" fmla="*/ 494094 h 909718"/>
                <a:gd name="connsiteX8" fmla="*/ 3649 w 1053803"/>
                <a:gd name="connsiteY8" fmla="*/ 232157 h 909718"/>
                <a:gd name="connsiteX9" fmla="*/ 157637 w 1053803"/>
                <a:gd name="connsiteY9" fmla="*/ 27369 h 909718"/>
                <a:gd name="connsiteX10" fmla="*/ 437037 w 1053803"/>
                <a:gd name="connsiteY10" fmla="*/ 51182 h 909718"/>
                <a:gd name="connsiteX11" fmla="*/ 543399 w 1053803"/>
                <a:gd name="connsiteY11" fmla="*/ 246444 h 909718"/>
                <a:gd name="connsiteX0" fmla="*/ 543399 w 1053803"/>
                <a:gd name="connsiteY0" fmla="*/ 262456 h 925730"/>
                <a:gd name="connsiteX1" fmla="*/ 798987 w 1053803"/>
                <a:gd name="connsiteY1" fmla="*/ 170381 h 925730"/>
                <a:gd name="connsiteX2" fmla="*/ 1040287 w 1053803"/>
                <a:gd name="connsiteY2" fmla="*/ 362469 h 925730"/>
                <a:gd name="connsiteX3" fmla="*/ 956149 w 1053803"/>
                <a:gd name="connsiteY3" fmla="*/ 657744 h 925730"/>
                <a:gd name="connsiteX4" fmla="*/ 402112 w 1053803"/>
                <a:gd name="connsiteY4" fmla="*/ 856181 h 925730"/>
                <a:gd name="connsiteX5" fmla="*/ 349724 w 1053803"/>
                <a:gd name="connsiteY5" fmla="*/ 922856 h 925730"/>
                <a:gd name="connsiteX6" fmla="*/ 290987 w 1053803"/>
                <a:gd name="connsiteY6" fmla="*/ 775219 h 925730"/>
                <a:gd name="connsiteX7" fmla="*/ 68737 w 1053803"/>
                <a:gd name="connsiteY7" fmla="*/ 510106 h 925730"/>
                <a:gd name="connsiteX8" fmla="*/ 3649 w 1053803"/>
                <a:gd name="connsiteY8" fmla="*/ 248169 h 925730"/>
                <a:gd name="connsiteX9" fmla="*/ 157637 w 1053803"/>
                <a:gd name="connsiteY9" fmla="*/ 43381 h 925730"/>
                <a:gd name="connsiteX10" fmla="*/ 434019 w 1053803"/>
                <a:gd name="connsiteY10" fmla="*/ 27147 h 925730"/>
                <a:gd name="connsiteX11" fmla="*/ 543399 w 1053803"/>
                <a:gd name="connsiteY11" fmla="*/ 262456 h 9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3803" h="925730">
                  <a:moveTo>
                    <a:pt x="543399" y="262456"/>
                  </a:moveTo>
                  <a:cubicBezTo>
                    <a:pt x="604227" y="286328"/>
                    <a:pt x="697123" y="179112"/>
                    <a:pt x="798987" y="170381"/>
                  </a:cubicBezTo>
                  <a:cubicBezTo>
                    <a:pt x="900851" y="161650"/>
                    <a:pt x="1014093" y="281242"/>
                    <a:pt x="1040287" y="362469"/>
                  </a:cubicBezTo>
                  <a:cubicBezTo>
                    <a:pt x="1066481" y="443696"/>
                    <a:pt x="1062511" y="575459"/>
                    <a:pt x="956149" y="657744"/>
                  </a:cubicBezTo>
                  <a:cubicBezTo>
                    <a:pt x="849787" y="740029"/>
                    <a:pt x="503183" y="811996"/>
                    <a:pt x="402112" y="856181"/>
                  </a:cubicBezTo>
                  <a:cubicBezTo>
                    <a:pt x="301041" y="900366"/>
                    <a:pt x="368245" y="936350"/>
                    <a:pt x="349724" y="922856"/>
                  </a:cubicBezTo>
                  <a:cubicBezTo>
                    <a:pt x="331203" y="909362"/>
                    <a:pt x="337818" y="844011"/>
                    <a:pt x="290987" y="775219"/>
                  </a:cubicBezTo>
                  <a:cubicBezTo>
                    <a:pt x="244156" y="706427"/>
                    <a:pt x="116627" y="597948"/>
                    <a:pt x="68737" y="510106"/>
                  </a:cubicBezTo>
                  <a:cubicBezTo>
                    <a:pt x="20847" y="422264"/>
                    <a:pt x="-11168" y="325957"/>
                    <a:pt x="3649" y="248169"/>
                  </a:cubicBezTo>
                  <a:cubicBezTo>
                    <a:pt x="18466" y="170381"/>
                    <a:pt x="85406" y="73543"/>
                    <a:pt x="157637" y="43381"/>
                  </a:cubicBezTo>
                  <a:cubicBezTo>
                    <a:pt x="244156" y="-13768"/>
                    <a:pt x="369725" y="-9366"/>
                    <a:pt x="434019" y="27147"/>
                  </a:cubicBezTo>
                  <a:cubicBezTo>
                    <a:pt x="498313" y="63660"/>
                    <a:pt x="482571" y="238584"/>
                    <a:pt x="543399" y="2624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blurRad="444500" dist="1397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435CE9C9-60CE-AE4D-3739-D8F00E3D5E8A}"/>
                </a:ext>
              </a:extLst>
            </p:cNvPr>
            <p:cNvGrpSpPr/>
            <p:nvPr userDrawn="1"/>
          </p:nvGrpSpPr>
          <p:grpSpPr>
            <a:xfrm>
              <a:off x="5178854" y="1239216"/>
              <a:ext cx="313594" cy="311972"/>
              <a:chOff x="3758954" y="-321733"/>
              <a:chExt cx="1727225" cy="1718293"/>
            </a:xfrm>
          </p:grpSpPr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EDBB5AFE-D15B-49CA-BBEC-1487CA70F129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05835B53-B828-3694-7C1A-34E2E7F368D6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58AE6D60-391E-09EA-3A64-F33CC993CA16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0715CCF6-8580-C9F7-E913-3C02F1A6A62B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E6E6B501-57C2-C1D2-A05E-4C5C7DF93E07}"/>
                </a:ext>
              </a:extLst>
            </p:cNvPr>
            <p:cNvGrpSpPr/>
            <p:nvPr userDrawn="1"/>
          </p:nvGrpSpPr>
          <p:grpSpPr>
            <a:xfrm>
              <a:off x="7198948" y="885471"/>
              <a:ext cx="313594" cy="311972"/>
              <a:chOff x="3758954" y="-321733"/>
              <a:chExt cx="1727225" cy="1718293"/>
            </a:xfrm>
          </p:grpSpPr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58394BDD-1824-3FBC-4B3D-66E403078141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0672D92A-34D9-02CD-2B1B-7F36E082E547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64FF53B0-83C0-B9CA-6E8A-4EA95F471018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D7B1990B-F8B7-0785-F337-E3B04C20DE75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FC981D97-E2F7-45B3-AF7C-2045E5D15460}"/>
                </a:ext>
              </a:extLst>
            </p:cNvPr>
            <p:cNvGrpSpPr/>
            <p:nvPr userDrawn="1"/>
          </p:nvGrpSpPr>
          <p:grpSpPr>
            <a:xfrm>
              <a:off x="5635974" y="575505"/>
              <a:ext cx="1053803" cy="925730"/>
              <a:chOff x="5702688" y="618371"/>
              <a:chExt cx="1053803" cy="925730"/>
            </a:xfrm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4FE950D4-336D-2DCF-A201-421418C81C6E}"/>
                  </a:ext>
                </a:extLst>
              </p:cNvPr>
              <p:cNvSpPr/>
              <p:nvPr userDrawn="1"/>
            </p:nvSpPr>
            <p:spPr>
              <a:xfrm rot="1168553">
                <a:off x="5702688" y="618371"/>
                <a:ext cx="1053803" cy="925730"/>
              </a:xfrm>
              <a:custGeom>
                <a:avLst/>
                <a:gdLst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3399 w 1053803"/>
                  <a:gd name="connsiteY0" fmla="*/ 234471 h 897745"/>
                  <a:gd name="connsiteX1" fmla="*/ 798987 w 1053803"/>
                  <a:gd name="connsiteY1" fmla="*/ 142396 h 897745"/>
                  <a:gd name="connsiteX2" fmla="*/ 1040287 w 1053803"/>
                  <a:gd name="connsiteY2" fmla="*/ 334484 h 897745"/>
                  <a:gd name="connsiteX3" fmla="*/ 956149 w 1053803"/>
                  <a:gd name="connsiteY3" fmla="*/ 629759 h 897745"/>
                  <a:gd name="connsiteX4" fmla="*/ 402112 w 1053803"/>
                  <a:gd name="connsiteY4" fmla="*/ 828196 h 897745"/>
                  <a:gd name="connsiteX5" fmla="*/ 349724 w 1053803"/>
                  <a:gd name="connsiteY5" fmla="*/ 894871 h 897745"/>
                  <a:gd name="connsiteX6" fmla="*/ 290987 w 1053803"/>
                  <a:gd name="connsiteY6" fmla="*/ 747234 h 897745"/>
                  <a:gd name="connsiteX7" fmla="*/ 68737 w 1053803"/>
                  <a:gd name="connsiteY7" fmla="*/ 482121 h 897745"/>
                  <a:gd name="connsiteX8" fmla="*/ 3649 w 1053803"/>
                  <a:gd name="connsiteY8" fmla="*/ 220184 h 897745"/>
                  <a:gd name="connsiteX9" fmla="*/ 157637 w 1053803"/>
                  <a:gd name="connsiteY9" fmla="*/ 15396 h 897745"/>
                  <a:gd name="connsiteX10" fmla="*/ 437037 w 1053803"/>
                  <a:gd name="connsiteY10" fmla="*/ 39209 h 897745"/>
                  <a:gd name="connsiteX11" fmla="*/ 543399 w 1053803"/>
                  <a:gd name="connsiteY11" fmla="*/ 234471 h 897745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62456 h 925730"/>
                  <a:gd name="connsiteX1" fmla="*/ 798987 w 1053803"/>
                  <a:gd name="connsiteY1" fmla="*/ 170381 h 925730"/>
                  <a:gd name="connsiteX2" fmla="*/ 1040287 w 1053803"/>
                  <a:gd name="connsiteY2" fmla="*/ 362469 h 925730"/>
                  <a:gd name="connsiteX3" fmla="*/ 956149 w 1053803"/>
                  <a:gd name="connsiteY3" fmla="*/ 657744 h 925730"/>
                  <a:gd name="connsiteX4" fmla="*/ 402112 w 1053803"/>
                  <a:gd name="connsiteY4" fmla="*/ 856181 h 925730"/>
                  <a:gd name="connsiteX5" fmla="*/ 349724 w 1053803"/>
                  <a:gd name="connsiteY5" fmla="*/ 922856 h 925730"/>
                  <a:gd name="connsiteX6" fmla="*/ 290987 w 1053803"/>
                  <a:gd name="connsiteY6" fmla="*/ 775219 h 925730"/>
                  <a:gd name="connsiteX7" fmla="*/ 68737 w 1053803"/>
                  <a:gd name="connsiteY7" fmla="*/ 510106 h 925730"/>
                  <a:gd name="connsiteX8" fmla="*/ 3649 w 1053803"/>
                  <a:gd name="connsiteY8" fmla="*/ 248169 h 925730"/>
                  <a:gd name="connsiteX9" fmla="*/ 157637 w 1053803"/>
                  <a:gd name="connsiteY9" fmla="*/ 43381 h 925730"/>
                  <a:gd name="connsiteX10" fmla="*/ 434019 w 1053803"/>
                  <a:gd name="connsiteY10" fmla="*/ 27147 h 925730"/>
                  <a:gd name="connsiteX11" fmla="*/ 543399 w 1053803"/>
                  <a:gd name="connsiteY11" fmla="*/ 262456 h 9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3803" h="925730">
                    <a:moveTo>
                      <a:pt x="543399" y="262456"/>
                    </a:moveTo>
                    <a:cubicBezTo>
                      <a:pt x="604227" y="286328"/>
                      <a:pt x="697123" y="179112"/>
                      <a:pt x="798987" y="170381"/>
                    </a:cubicBezTo>
                    <a:cubicBezTo>
                      <a:pt x="900851" y="161650"/>
                      <a:pt x="1014093" y="281242"/>
                      <a:pt x="1040287" y="362469"/>
                    </a:cubicBezTo>
                    <a:cubicBezTo>
                      <a:pt x="1066481" y="443696"/>
                      <a:pt x="1062511" y="575459"/>
                      <a:pt x="956149" y="657744"/>
                    </a:cubicBezTo>
                    <a:cubicBezTo>
                      <a:pt x="849787" y="740029"/>
                      <a:pt x="503183" y="811996"/>
                      <a:pt x="402112" y="856181"/>
                    </a:cubicBezTo>
                    <a:cubicBezTo>
                      <a:pt x="301041" y="900366"/>
                      <a:pt x="368245" y="936350"/>
                      <a:pt x="349724" y="922856"/>
                    </a:cubicBezTo>
                    <a:cubicBezTo>
                      <a:pt x="331203" y="909362"/>
                      <a:pt x="337818" y="844011"/>
                      <a:pt x="290987" y="775219"/>
                    </a:cubicBezTo>
                    <a:cubicBezTo>
                      <a:pt x="244156" y="706427"/>
                      <a:pt x="116627" y="597948"/>
                      <a:pt x="68737" y="510106"/>
                    </a:cubicBezTo>
                    <a:cubicBezTo>
                      <a:pt x="20847" y="422264"/>
                      <a:pt x="-11168" y="325957"/>
                      <a:pt x="3649" y="248169"/>
                    </a:cubicBezTo>
                    <a:cubicBezTo>
                      <a:pt x="18466" y="170381"/>
                      <a:pt x="85406" y="73543"/>
                      <a:pt x="157637" y="43381"/>
                    </a:cubicBezTo>
                    <a:cubicBezTo>
                      <a:pt x="244156" y="-13768"/>
                      <a:pt x="369725" y="-9366"/>
                      <a:pt x="434019" y="27147"/>
                    </a:cubicBezTo>
                    <a:cubicBezTo>
                      <a:pt x="498313" y="63660"/>
                      <a:pt x="482571" y="238584"/>
                      <a:pt x="543399" y="2624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9E713B7F-3C30-C214-05DC-348B45F98F8F}"/>
                  </a:ext>
                </a:extLst>
              </p:cNvPr>
              <p:cNvSpPr/>
              <p:nvPr userDrawn="1"/>
            </p:nvSpPr>
            <p:spPr>
              <a:xfrm rot="723351" flipH="1" flipV="1">
                <a:off x="6010351" y="896263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7A72568B-627C-BEFE-D5B6-7EADD3559FDB}"/>
                  </a:ext>
                </a:extLst>
              </p:cNvPr>
              <p:cNvSpPr/>
              <p:nvPr userDrawn="1"/>
            </p:nvSpPr>
            <p:spPr>
              <a:xfrm rot="1434728" flipH="1" flipV="1">
                <a:off x="6299275" y="1015325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B78FB7F8-A751-2D5A-5631-0690F50EE7E6}"/>
                  </a:ext>
                </a:extLst>
              </p:cNvPr>
              <p:cNvSpPr/>
              <p:nvPr userDrawn="1"/>
            </p:nvSpPr>
            <p:spPr>
              <a:xfrm rot="1150385">
                <a:off x="5975768" y="1176040"/>
                <a:ext cx="272100" cy="108578"/>
              </a:xfrm>
              <a:custGeom>
                <a:avLst/>
                <a:gdLst>
                  <a:gd name="connsiteX0" fmla="*/ 0 w 168182"/>
                  <a:gd name="connsiteY0" fmla="*/ 0 h 41940"/>
                  <a:gd name="connsiteX1" fmla="*/ 60325 w 168182"/>
                  <a:gd name="connsiteY1" fmla="*/ 41275 h 41940"/>
                  <a:gd name="connsiteX2" fmla="*/ 157162 w 168182"/>
                  <a:gd name="connsiteY2" fmla="*/ 23813 h 41940"/>
                  <a:gd name="connsiteX3" fmla="*/ 161925 w 168182"/>
                  <a:gd name="connsiteY3" fmla="*/ 1588 h 41940"/>
                  <a:gd name="connsiteX0" fmla="*/ 0 w 166693"/>
                  <a:gd name="connsiteY0" fmla="*/ 0 h 46335"/>
                  <a:gd name="connsiteX1" fmla="*/ 60325 w 166693"/>
                  <a:gd name="connsiteY1" fmla="*/ 41275 h 46335"/>
                  <a:gd name="connsiteX2" fmla="*/ 153987 w 166693"/>
                  <a:gd name="connsiteY2" fmla="*/ 41275 h 46335"/>
                  <a:gd name="connsiteX3" fmla="*/ 161925 w 166693"/>
                  <a:gd name="connsiteY3" fmla="*/ 1588 h 46335"/>
                  <a:gd name="connsiteX0" fmla="*/ 0 w 166693"/>
                  <a:gd name="connsiteY0" fmla="*/ 0 h 55930"/>
                  <a:gd name="connsiteX1" fmla="*/ 52388 w 166693"/>
                  <a:gd name="connsiteY1" fmla="*/ 53975 h 55930"/>
                  <a:gd name="connsiteX2" fmla="*/ 153987 w 166693"/>
                  <a:gd name="connsiteY2" fmla="*/ 41275 h 55930"/>
                  <a:gd name="connsiteX3" fmla="*/ 161925 w 166693"/>
                  <a:gd name="connsiteY3" fmla="*/ 1588 h 55930"/>
                  <a:gd name="connsiteX0" fmla="*/ 0 w 173670"/>
                  <a:gd name="connsiteY0" fmla="*/ 3174 h 59104"/>
                  <a:gd name="connsiteX1" fmla="*/ 52388 w 173670"/>
                  <a:gd name="connsiteY1" fmla="*/ 57149 h 59104"/>
                  <a:gd name="connsiteX2" fmla="*/ 153987 w 173670"/>
                  <a:gd name="connsiteY2" fmla="*/ 44449 h 59104"/>
                  <a:gd name="connsiteX3" fmla="*/ 171450 w 173670"/>
                  <a:gd name="connsiteY3" fmla="*/ 0 h 59104"/>
                  <a:gd name="connsiteX0" fmla="*/ 0 w 173266"/>
                  <a:gd name="connsiteY0" fmla="*/ 3174 h 61030"/>
                  <a:gd name="connsiteX1" fmla="*/ 52388 w 173266"/>
                  <a:gd name="connsiteY1" fmla="*/ 57149 h 61030"/>
                  <a:gd name="connsiteX2" fmla="*/ 150812 w 173266"/>
                  <a:gd name="connsiteY2" fmla="*/ 52387 h 61030"/>
                  <a:gd name="connsiteX3" fmla="*/ 171450 w 173266"/>
                  <a:gd name="connsiteY3" fmla="*/ 0 h 61030"/>
                  <a:gd name="connsiteX0" fmla="*/ 0 w 173266"/>
                  <a:gd name="connsiteY0" fmla="*/ 3174 h 66169"/>
                  <a:gd name="connsiteX1" fmla="*/ 46038 w 173266"/>
                  <a:gd name="connsiteY1" fmla="*/ 63499 h 66169"/>
                  <a:gd name="connsiteX2" fmla="*/ 150812 w 173266"/>
                  <a:gd name="connsiteY2" fmla="*/ 52387 h 66169"/>
                  <a:gd name="connsiteX3" fmla="*/ 171450 w 173266"/>
                  <a:gd name="connsiteY3" fmla="*/ 0 h 66169"/>
                  <a:gd name="connsiteX0" fmla="*/ 0 w 173109"/>
                  <a:gd name="connsiteY0" fmla="*/ 3174 h 69077"/>
                  <a:gd name="connsiteX1" fmla="*/ 46038 w 173109"/>
                  <a:gd name="connsiteY1" fmla="*/ 63499 h 69077"/>
                  <a:gd name="connsiteX2" fmla="*/ 149225 w 173109"/>
                  <a:gd name="connsiteY2" fmla="*/ 61912 h 69077"/>
                  <a:gd name="connsiteX3" fmla="*/ 171450 w 173109"/>
                  <a:gd name="connsiteY3" fmla="*/ 0 h 6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9" h="69077">
                    <a:moveTo>
                      <a:pt x="0" y="3174"/>
                    </a:moveTo>
                    <a:cubicBezTo>
                      <a:pt x="17065" y="21827"/>
                      <a:pt x="21167" y="53709"/>
                      <a:pt x="46038" y="63499"/>
                    </a:cubicBezTo>
                    <a:cubicBezTo>
                      <a:pt x="70909" y="73289"/>
                      <a:pt x="132292" y="68527"/>
                      <a:pt x="149225" y="61912"/>
                    </a:cubicBezTo>
                    <a:cubicBezTo>
                      <a:pt x="166158" y="55298"/>
                      <a:pt x="177535" y="7805"/>
                      <a:pt x="171450" y="0"/>
                    </a:cubicBezTo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08EB5240-EE71-F350-C410-D13572319A05}"/>
                </a:ext>
              </a:extLst>
            </p:cNvPr>
            <p:cNvGrpSpPr/>
            <p:nvPr userDrawn="1"/>
          </p:nvGrpSpPr>
          <p:grpSpPr>
            <a:xfrm>
              <a:off x="10369099" y="5493027"/>
              <a:ext cx="313594" cy="311972"/>
              <a:chOff x="3758954" y="-321733"/>
              <a:chExt cx="1727225" cy="1718293"/>
            </a:xfrm>
          </p:grpSpPr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EAE34AF7-E2BE-0425-B004-A318AE2FD135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90A3C9D4-8166-1DB2-37F9-65100058576E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BD94E932-7B15-25CB-E6E0-9227029E5C77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1188D682-3F06-B179-BAD2-C34EF0D37316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411E597B-3FFE-7ACB-651A-B1DE7B1978E4}"/>
                </a:ext>
              </a:extLst>
            </p:cNvPr>
            <p:cNvGrpSpPr/>
            <p:nvPr userDrawn="1"/>
          </p:nvGrpSpPr>
          <p:grpSpPr>
            <a:xfrm>
              <a:off x="1140538" y="1857592"/>
              <a:ext cx="313594" cy="311972"/>
              <a:chOff x="3758954" y="-321733"/>
              <a:chExt cx="1727225" cy="1718293"/>
            </a:xfrm>
          </p:grpSpPr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5CEDCD0A-AEBC-83F0-BA97-F4B7C5E50034}"/>
                  </a:ext>
                </a:extLst>
              </p:cNvPr>
              <p:cNvSpPr/>
              <p:nvPr/>
            </p:nvSpPr>
            <p:spPr>
              <a:xfrm>
                <a:off x="4470400" y="-321733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8A9478B1-F251-F8AB-2E5E-D7621EE88AF2}"/>
                  </a:ext>
                </a:extLst>
              </p:cNvPr>
              <p:cNvSpPr/>
              <p:nvPr/>
            </p:nvSpPr>
            <p:spPr>
              <a:xfrm rot="18459753">
                <a:off x="4461467" y="-321734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4CAFE594-EA99-AD20-C331-52E2E6F929D2}"/>
                  </a:ext>
                </a:extLst>
              </p:cNvPr>
              <p:cNvSpPr/>
              <p:nvPr/>
            </p:nvSpPr>
            <p:spPr>
              <a:xfrm rot="3725571">
                <a:off x="4470399" y="-321735"/>
                <a:ext cx="313267" cy="1718293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CC1BD9C6-A047-F40D-57D4-E4AB8790B390}"/>
                  </a:ext>
                </a:extLst>
              </p:cNvPr>
              <p:cNvSpPr/>
              <p:nvPr/>
            </p:nvSpPr>
            <p:spPr>
              <a:xfrm>
                <a:off x="4559298" y="469677"/>
                <a:ext cx="135468" cy="1354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4" name="双波形 19">
              <a:extLst>
                <a:ext uri="{FF2B5EF4-FFF2-40B4-BE49-F238E27FC236}">
                  <a16:creationId xmlns:a16="http://schemas.microsoft.com/office/drawing/2014/main" id="{61E4FE9D-D248-104F-A87E-EA608DF912F7}"/>
                </a:ext>
              </a:extLst>
            </p:cNvPr>
            <p:cNvSpPr/>
            <p:nvPr userDrawn="1"/>
          </p:nvSpPr>
          <p:spPr>
            <a:xfrm rot="10800000">
              <a:off x="4000371" y="4242319"/>
              <a:ext cx="4178640" cy="5172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68300" dist="1397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</p:grp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6D27A1C9-534C-0F11-D08E-BE4114ADE0D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242483" y="2421079"/>
            <a:ext cx="7694414" cy="8465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6000" b="1">
                <a:gradFill>
                  <a:gsLst>
                    <a:gs pos="100000">
                      <a:schemeClr val="accent2"/>
                    </a:gs>
                    <a:gs pos="0">
                      <a:schemeClr val="accent3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zh-CN" altLang="en-US" dirty="0"/>
              <a:t>一起关注心理幼儿健康</a:t>
            </a:r>
          </a:p>
        </p:txBody>
      </p:sp>
      <p:sp>
        <p:nvSpPr>
          <p:cNvPr id="13" name="文本占位符 10">
            <a:extLst>
              <a:ext uri="{FF2B5EF4-FFF2-40B4-BE49-F238E27FC236}">
                <a16:creationId xmlns:a16="http://schemas.microsoft.com/office/drawing/2014/main" id="{33DBB8F9-7649-5B45-DDAC-0C5F8F1D3EF3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445262" y="3430885"/>
            <a:ext cx="7288855" cy="3386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OPPOSans M" panose="00020600040101010101" pitchFamily="18" charset="-122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en-US" altLang="zh-CN" dirty="0"/>
              <a:t>Yellow early childhood education PPT template</a:t>
            </a:r>
          </a:p>
        </p:txBody>
      </p:sp>
      <p:sp>
        <p:nvSpPr>
          <p:cNvPr id="6" name="文本占位符 10">
            <a:extLst>
              <a:ext uri="{FF2B5EF4-FFF2-40B4-BE49-F238E27FC236}">
                <a16:creationId xmlns:a16="http://schemas.microsoft.com/office/drawing/2014/main" id="{A464F6CB-CFDA-156E-6252-51F39933B6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28409" y="4390162"/>
            <a:ext cx="1231106" cy="2215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600">
                <a:solidFill>
                  <a:srgbClr val="FFFFFF"/>
                </a:solidFill>
                <a:latin typeface="+mn-lt"/>
                <a:ea typeface="+mn-ea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zh-CN" altLang="en-US" dirty="0"/>
              <a:t>演讲人：染九</a:t>
            </a:r>
          </a:p>
        </p:txBody>
      </p:sp>
      <p:sp>
        <p:nvSpPr>
          <p:cNvPr id="7" name="文本占位符 10">
            <a:extLst>
              <a:ext uri="{FF2B5EF4-FFF2-40B4-BE49-F238E27FC236}">
                <a16:creationId xmlns:a16="http://schemas.microsoft.com/office/drawing/2014/main" id="{BE9AFEE4-1CE4-74E5-ECFE-C2723F0F75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34128" y="4390162"/>
            <a:ext cx="1721626" cy="2215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600">
                <a:solidFill>
                  <a:srgbClr val="FFFFFF"/>
                </a:solidFill>
                <a:latin typeface="+mn-lt"/>
                <a:ea typeface="+mn-ea"/>
              </a:defRPr>
            </a:lvl1pPr>
            <a:lvl2pPr marL="457200" indent="0">
              <a:buNone/>
              <a:defRPr>
                <a:latin typeface="仓耳舒圆体 W05" panose="02020400000000000000" pitchFamily="18" charset="-122"/>
                <a:ea typeface="仓耳舒圆体 W05" panose="02020400000000000000" pitchFamily="18" charset="-122"/>
              </a:defRPr>
            </a:lvl2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20XX.XX.XX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518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图片 110" descr="形状&#10;&#10;描述已自动生成">
            <a:extLst>
              <a:ext uri="{FF2B5EF4-FFF2-40B4-BE49-F238E27FC236}">
                <a16:creationId xmlns:a16="http://schemas.microsoft.com/office/drawing/2014/main" id="{CA82033C-4170-4FE4-1B88-88DE0AF593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8870D935-F055-CA13-138E-2B8B774457A8}"/>
              </a:ext>
            </a:extLst>
          </p:cNvPr>
          <p:cNvGrpSpPr/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113" name="矩形 7">
              <a:extLst>
                <a:ext uri="{FF2B5EF4-FFF2-40B4-BE49-F238E27FC236}">
                  <a16:creationId xmlns:a16="http://schemas.microsoft.com/office/drawing/2014/main" id="{D2D40806-8058-0FF2-3F74-AFA7F7801092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 dirty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7F02F13-9082-BB38-E92A-FF1E072C8A80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kern="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M"/>
                <a:ea typeface="OPPOSans M"/>
              </a:endParaRPr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C70DCBF3-1651-679B-4775-67833005FD5D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217" name="矩形 7">
                <a:extLst>
                  <a:ext uri="{FF2B5EF4-FFF2-40B4-BE49-F238E27FC236}">
                    <a16:creationId xmlns:a16="http://schemas.microsoft.com/office/drawing/2014/main" id="{1A738653-F434-2C4E-11A6-64E022B0AB46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prstClr val="white"/>
                  </a:solidFill>
                  <a:latin typeface="OPPOSans M"/>
                  <a:ea typeface="OPPOSans M"/>
                </a:endParaRPr>
              </a:p>
            </p:txBody>
          </p:sp>
          <p:sp>
            <p:nvSpPr>
              <p:cNvPr id="218" name="文本框 217">
                <a:extLst>
                  <a:ext uri="{FF2B5EF4-FFF2-40B4-BE49-F238E27FC236}">
                    <a16:creationId xmlns:a16="http://schemas.microsoft.com/office/drawing/2014/main" id="{C043C856-D9C7-21A9-D3DF-A17CA4042E73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kern="0" dirty="0">
                  <a:solidFill>
                    <a:srgbClr val="00FFFF"/>
                  </a:solidFill>
                  <a:latin typeface="OPPOSans M"/>
                  <a:ea typeface="OPPOSans M"/>
                  <a:cs typeface="OPPOSans R" panose="00020600040101010101" pitchFamily="18" charset="-122"/>
                </a:endParaRPr>
              </a:p>
            </p:txBody>
          </p:sp>
        </p:grpSp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id="{FF1CB509-ABC7-651D-07D5-1D0B769A450C}"/>
                </a:ext>
              </a:extLst>
            </p:cNvPr>
            <p:cNvPicPr/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93884051-A620-E155-3E14-E451166F80A0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4BEB5B3A-E78F-FB39-C4EE-E84F8415E878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154BEE49-A144-E018-83DA-6C3C9AD95F62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grpSp>
            <p:nvGrpSpPr>
              <p:cNvPr id="208" name="组合 207">
                <a:extLst>
                  <a:ext uri="{FF2B5EF4-FFF2-40B4-BE49-F238E27FC236}">
                    <a16:creationId xmlns:a16="http://schemas.microsoft.com/office/drawing/2014/main" id="{DE880896-6E7B-056F-3657-409369D1527A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15" name="直接连接符 214">
                  <a:extLst>
                    <a:ext uri="{FF2B5EF4-FFF2-40B4-BE49-F238E27FC236}">
                      <a16:creationId xmlns:a16="http://schemas.microsoft.com/office/drawing/2014/main" id="{12A226FB-7C74-ECF3-BB74-8AA7C654D7E0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216" name="直接连接符 215">
                  <a:extLst>
                    <a:ext uri="{FF2B5EF4-FFF2-40B4-BE49-F238E27FC236}">
                      <a16:creationId xmlns:a16="http://schemas.microsoft.com/office/drawing/2014/main" id="{3B9B43E4-F521-FAF3-6B81-A94DBDC68992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209" name="组合 208">
                <a:extLst>
                  <a:ext uri="{FF2B5EF4-FFF2-40B4-BE49-F238E27FC236}">
                    <a16:creationId xmlns:a16="http://schemas.microsoft.com/office/drawing/2014/main" id="{9FF845D5-A3B5-FF70-515D-7D552AE793EF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13" name="直接连接符 212">
                  <a:extLst>
                    <a:ext uri="{FF2B5EF4-FFF2-40B4-BE49-F238E27FC236}">
                      <a16:creationId xmlns:a16="http://schemas.microsoft.com/office/drawing/2014/main" id="{7D517D00-B45C-3FE0-96B0-FF128E074147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214" name="直接连接符 213">
                  <a:extLst>
                    <a:ext uri="{FF2B5EF4-FFF2-40B4-BE49-F238E27FC236}">
                      <a16:creationId xmlns:a16="http://schemas.microsoft.com/office/drawing/2014/main" id="{80ED2C6F-0795-6168-90CA-85B87ECA853A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210" name="组合 209">
                <a:extLst>
                  <a:ext uri="{FF2B5EF4-FFF2-40B4-BE49-F238E27FC236}">
                    <a16:creationId xmlns:a16="http://schemas.microsoft.com/office/drawing/2014/main" id="{281C2C34-C629-BD2F-E07A-2ABFA7231C0F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11" name="直接连接符 210">
                  <a:extLst>
                    <a:ext uri="{FF2B5EF4-FFF2-40B4-BE49-F238E27FC236}">
                      <a16:creationId xmlns:a16="http://schemas.microsoft.com/office/drawing/2014/main" id="{43C1C038-3EF9-A767-B6A7-0BDC1B94F03A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212" name="直接连接符 211">
                  <a:extLst>
                    <a:ext uri="{FF2B5EF4-FFF2-40B4-BE49-F238E27FC236}">
                      <a16:creationId xmlns:a16="http://schemas.microsoft.com/office/drawing/2014/main" id="{49DB6110-C75C-082F-330C-75184C6D06D7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8124BFD0-4967-9FD5-581E-86491DF3278A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10621BFD-9566-240B-019E-6B5EE09EC86A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kern="0" spc="300" dirty="0">
                  <a:solidFill>
                    <a:srgbClr val="ECBD81"/>
                  </a:solidFill>
                  <a:latin typeface="OPPOSans M"/>
                  <a:ea typeface="OPPOSans M"/>
                </a:endParaRPr>
              </a:p>
            </p:txBody>
          </p:sp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id="{6660BFA0-C3E5-C2CE-BA06-305C0249625C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128" name="Rectangle 151">
                  <a:extLst>
                    <a:ext uri="{FF2B5EF4-FFF2-40B4-BE49-F238E27FC236}">
                      <a16:creationId xmlns:a16="http://schemas.microsoft.com/office/drawing/2014/main" id="{A5CD8150-648C-F4F7-5CB5-500E4A7ACCD5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29" name="Rectangle 152">
                  <a:extLst>
                    <a:ext uri="{FF2B5EF4-FFF2-40B4-BE49-F238E27FC236}">
                      <a16:creationId xmlns:a16="http://schemas.microsoft.com/office/drawing/2014/main" id="{9B8DE891-8B74-EE43-3650-3F4A6B63E10F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30" name="Rectangle 153">
                  <a:extLst>
                    <a:ext uri="{FF2B5EF4-FFF2-40B4-BE49-F238E27FC236}">
                      <a16:creationId xmlns:a16="http://schemas.microsoft.com/office/drawing/2014/main" id="{18355656-0469-A296-D554-CB46140F42C2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31" name="Rectangle 154">
                  <a:extLst>
                    <a:ext uri="{FF2B5EF4-FFF2-40B4-BE49-F238E27FC236}">
                      <a16:creationId xmlns:a16="http://schemas.microsoft.com/office/drawing/2014/main" id="{D71FA6B5-DD11-765E-EE9C-9EDE47DBE576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32" name="Rectangle 155">
                  <a:extLst>
                    <a:ext uri="{FF2B5EF4-FFF2-40B4-BE49-F238E27FC236}">
                      <a16:creationId xmlns:a16="http://schemas.microsoft.com/office/drawing/2014/main" id="{E4F4FC91-168A-7F0C-065E-1F7BE9BD2AF8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33" name="Rectangle 156">
                  <a:extLst>
                    <a:ext uri="{FF2B5EF4-FFF2-40B4-BE49-F238E27FC236}">
                      <a16:creationId xmlns:a16="http://schemas.microsoft.com/office/drawing/2014/main" id="{E69A4BF4-05CC-3A82-1059-4AC29BE10647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34" name="Rectangle 157">
                  <a:extLst>
                    <a:ext uri="{FF2B5EF4-FFF2-40B4-BE49-F238E27FC236}">
                      <a16:creationId xmlns:a16="http://schemas.microsoft.com/office/drawing/2014/main" id="{77F34A12-4AD0-5222-365B-2A0D556AA7EF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35" name="Rectangle 158">
                  <a:extLst>
                    <a:ext uri="{FF2B5EF4-FFF2-40B4-BE49-F238E27FC236}">
                      <a16:creationId xmlns:a16="http://schemas.microsoft.com/office/drawing/2014/main" id="{ECFB7C71-0C9A-2B71-F267-4DEE592B7BC5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36" name="Rectangle 159">
                  <a:extLst>
                    <a:ext uri="{FF2B5EF4-FFF2-40B4-BE49-F238E27FC236}">
                      <a16:creationId xmlns:a16="http://schemas.microsoft.com/office/drawing/2014/main" id="{66CFD90F-B8C2-2640-2AC1-76909453FED5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37" name="Rectangle 160">
                  <a:extLst>
                    <a:ext uri="{FF2B5EF4-FFF2-40B4-BE49-F238E27FC236}">
                      <a16:creationId xmlns:a16="http://schemas.microsoft.com/office/drawing/2014/main" id="{7B3DF8CA-9E7E-4FB7-96FC-8FF43EEC2EA5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38" name="Rectangle 161">
                  <a:extLst>
                    <a:ext uri="{FF2B5EF4-FFF2-40B4-BE49-F238E27FC236}">
                      <a16:creationId xmlns:a16="http://schemas.microsoft.com/office/drawing/2014/main" id="{1CD1C548-47B4-B00B-5509-0C155979CB84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39" name="Rectangle 162">
                  <a:extLst>
                    <a:ext uri="{FF2B5EF4-FFF2-40B4-BE49-F238E27FC236}">
                      <a16:creationId xmlns:a16="http://schemas.microsoft.com/office/drawing/2014/main" id="{C2323419-BD81-D2BB-1BDA-F5DE66134648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40" name="Rectangle 163">
                  <a:extLst>
                    <a:ext uri="{FF2B5EF4-FFF2-40B4-BE49-F238E27FC236}">
                      <a16:creationId xmlns:a16="http://schemas.microsoft.com/office/drawing/2014/main" id="{452EBF91-D738-89F8-BECF-DAB9FE469BFA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41" name="Rectangle 164">
                  <a:extLst>
                    <a:ext uri="{FF2B5EF4-FFF2-40B4-BE49-F238E27FC236}">
                      <a16:creationId xmlns:a16="http://schemas.microsoft.com/office/drawing/2014/main" id="{32141192-F20B-94D3-C106-3D80A175CF3D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42" name="Rectangle 165">
                  <a:extLst>
                    <a:ext uri="{FF2B5EF4-FFF2-40B4-BE49-F238E27FC236}">
                      <a16:creationId xmlns:a16="http://schemas.microsoft.com/office/drawing/2014/main" id="{AE0D0106-C1B2-B469-3216-53D896EE7ADF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43" name="Rectangle 166">
                  <a:extLst>
                    <a:ext uri="{FF2B5EF4-FFF2-40B4-BE49-F238E27FC236}">
                      <a16:creationId xmlns:a16="http://schemas.microsoft.com/office/drawing/2014/main" id="{8CEEC870-BEAB-7B0B-45D8-51E3E7405DD2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44" name="Rectangle 167">
                  <a:extLst>
                    <a:ext uri="{FF2B5EF4-FFF2-40B4-BE49-F238E27FC236}">
                      <a16:creationId xmlns:a16="http://schemas.microsoft.com/office/drawing/2014/main" id="{6DCFA839-1957-E35C-57AF-EB3FF0E007FE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45" name="Rectangle 168">
                  <a:extLst>
                    <a:ext uri="{FF2B5EF4-FFF2-40B4-BE49-F238E27FC236}">
                      <a16:creationId xmlns:a16="http://schemas.microsoft.com/office/drawing/2014/main" id="{9FDBFCD9-0F40-7CFC-7370-4AC64C3F7935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46" name="Rectangle 169">
                  <a:extLst>
                    <a:ext uri="{FF2B5EF4-FFF2-40B4-BE49-F238E27FC236}">
                      <a16:creationId xmlns:a16="http://schemas.microsoft.com/office/drawing/2014/main" id="{FFACBF48-F1E4-91D9-EE9E-81983FA91B79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47" name="Rectangle 170">
                  <a:extLst>
                    <a:ext uri="{FF2B5EF4-FFF2-40B4-BE49-F238E27FC236}">
                      <a16:creationId xmlns:a16="http://schemas.microsoft.com/office/drawing/2014/main" id="{30BEADB4-AFDF-59C9-7D72-EF214D54391B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48" name="Rectangle 171">
                  <a:extLst>
                    <a:ext uri="{FF2B5EF4-FFF2-40B4-BE49-F238E27FC236}">
                      <a16:creationId xmlns:a16="http://schemas.microsoft.com/office/drawing/2014/main" id="{6A24D644-1877-E5FB-3D7F-D6A01E71D5B0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49" name="Rectangle 172">
                  <a:extLst>
                    <a:ext uri="{FF2B5EF4-FFF2-40B4-BE49-F238E27FC236}">
                      <a16:creationId xmlns:a16="http://schemas.microsoft.com/office/drawing/2014/main" id="{BCCE2D05-ED80-87CE-01BC-0D49C5E64248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50" name="Rectangle 173">
                  <a:extLst>
                    <a:ext uri="{FF2B5EF4-FFF2-40B4-BE49-F238E27FC236}">
                      <a16:creationId xmlns:a16="http://schemas.microsoft.com/office/drawing/2014/main" id="{5D29F4B3-C4AA-9FDF-673A-A18E1C0AE8D3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51" name="Rectangle 174">
                  <a:extLst>
                    <a:ext uri="{FF2B5EF4-FFF2-40B4-BE49-F238E27FC236}">
                      <a16:creationId xmlns:a16="http://schemas.microsoft.com/office/drawing/2014/main" id="{5E0D0CEC-AEDC-DDC2-106A-546EB66C752C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52" name="Rectangle 175">
                  <a:extLst>
                    <a:ext uri="{FF2B5EF4-FFF2-40B4-BE49-F238E27FC236}">
                      <a16:creationId xmlns:a16="http://schemas.microsoft.com/office/drawing/2014/main" id="{9C1C1F6F-7BC1-B895-1C53-570C8CA92578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53" name="Rectangle 176">
                  <a:extLst>
                    <a:ext uri="{FF2B5EF4-FFF2-40B4-BE49-F238E27FC236}">
                      <a16:creationId xmlns:a16="http://schemas.microsoft.com/office/drawing/2014/main" id="{4E131ECF-13DA-120C-670D-6CD2CE3B3433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54" name="Rectangle 177">
                  <a:extLst>
                    <a:ext uri="{FF2B5EF4-FFF2-40B4-BE49-F238E27FC236}">
                      <a16:creationId xmlns:a16="http://schemas.microsoft.com/office/drawing/2014/main" id="{AB0B233E-E7CF-1F69-BDF4-FCF9DF64AC4B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55" name="Rectangle 178">
                  <a:extLst>
                    <a:ext uri="{FF2B5EF4-FFF2-40B4-BE49-F238E27FC236}">
                      <a16:creationId xmlns:a16="http://schemas.microsoft.com/office/drawing/2014/main" id="{F26FDF83-ECAD-A678-534A-627A9FC8E77E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56" name="Rectangle 179">
                  <a:extLst>
                    <a:ext uri="{FF2B5EF4-FFF2-40B4-BE49-F238E27FC236}">
                      <a16:creationId xmlns:a16="http://schemas.microsoft.com/office/drawing/2014/main" id="{9956D11B-D710-089D-73CC-3B89D83DD775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57" name="Rectangle 180">
                  <a:extLst>
                    <a:ext uri="{FF2B5EF4-FFF2-40B4-BE49-F238E27FC236}">
                      <a16:creationId xmlns:a16="http://schemas.microsoft.com/office/drawing/2014/main" id="{EB068B08-7C71-62B3-4F25-BC62E4822DEA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58" name="Rectangle 181">
                  <a:extLst>
                    <a:ext uri="{FF2B5EF4-FFF2-40B4-BE49-F238E27FC236}">
                      <a16:creationId xmlns:a16="http://schemas.microsoft.com/office/drawing/2014/main" id="{CB4E54ED-4520-F46F-3C63-88E9A4E78C80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59" name="Rectangle 182">
                  <a:extLst>
                    <a:ext uri="{FF2B5EF4-FFF2-40B4-BE49-F238E27FC236}">
                      <a16:creationId xmlns:a16="http://schemas.microsoft.com/office/drawing/2014/main" id="{A4F48265-77E7-31F1-9212-6635C5D85F28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60" name="Rectangle 183">
                  <a:extLst>
                    <a:ext uri="{FF2B5EF4-FFF2-40B4-BE49-F238E27FC236}">
                      <a16:creationId xmlns:a16="http://schemas.microsoft.com/office/drawing/2014/main" id="{72149ECE-6719-0407-2476-AF7A6B1EB4C8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61" name="Rectangle 184">
                  <a:extLst>
                    <a:ext uri="{FF2B5EF4-FFF2-40B4-BE49-F238E27FC236}">
                      <a16:creationId xmlns:a16="http://schemas.microsoft.com/office/drawing/2014/main" id="{2538998B-E04B-F5C1-D346-0B93FECD9BA8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62" name="Rectangle 185">
                  <a:extLst>
                    <a:ext uri="{FF2B5EF4-FFF2-40B4-BE49-F238E27FC236}">
                      <a16:creationId xmlns:a16="http://schemas.microsoft.com/office/drawing/2014/main" id="{2642C096-37E8-00F9-5DDE-8468DE4FC6C8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63" name="Rectangle 186">
                  <a:extLst>
                    <a:ext uri="{FF2B5EF4-FFF2-40B4-BE49-F238E27FC236}">
                      <a16:creationId xmlns:a16="http://schemas.microsoft.com/office/drawing/2014/main" id="{691FD6B8-9B97-4F5B-C6E2-9E2ADA57E8C7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64" name="Rectangle 187">
                  <a:extLst>
                    <a:ext uri="{FF2B5EF4-FFF2-40B4-BE49-F238E27FC236}">
                      <a16:creationId xmlns:a16="http://schemas.microsoft.com/office/drawing/2014/main" id="{E4094BF2-86E9-8E9A-E321-1ECD6DBAE0FF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65" name="Rectangle 188">
                  <a:extLst>
                    <a:ext uri="{FF2B5EF4-FFF2-40B4-BE49-F238E27FC236}">
                      <a16:creationId xmlns:a16="http://schemas.microsoft.com/office/drawing/2014/main" id="{8EC32385-0BB5-E4FF-663C-F4EF80366291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66" name="Rectangle 189">
                  <a:extLst>
                    <a:ext uri="{FF2B5EF4-FFF2-40B4-BE49-F238E27FC236}">
                      <a16:creationId xmlns:a16="http://schemas.microsoft.com/office/drawing/2014/main" id="{E28AA9C0-0A02-8F25-88AE-C1298B9D1D57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67" name="Rectangle 190">
                  <a:extLst>
                    <a:ext uri="{FF2B5EF4-FFF2-40B4-BE49-F238E27FC236}">
                      <a16:creationId xmlns:a16="http://schemas.microsoft.com/office/drawing/2014/main" id="{F3A2D6F4-04C0-9272-DECE-4FD7DC9080E6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68" name="Rectangle 191">
                  <a:extLst>
                    <a:ext uri="{FF2B5EF4-FFF2-40B4-BE49-F238E27FC236}">
                      <a16:creationId xmlns:a16="http://schemas.microsoft.com/office/drawing/2014/main" id="{64D98850-00B6-200A-6791-C04D05ECA9DF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69" name="Rectangle 192">
                  <a:extLst>
                    <a:ext uri="{FF2B5EF4-FFF2-40B4-BE49-F238E27FC236}">
                      <a16:creationId xmlns:a16="http://schemas.microsoft.com/office/drawing/2014/main" id="{6EDE8997-0F62-A8DA-0617-B7325A0090F3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70" name="Rectangle 193">
                  <a:extLst>
                    <a:ext uri="{FF2B5EF4-FFF2-40B4-BE49-F238E27FC236}">
                      <a16:creationId xmlns:a16="http://schemas.microsoft.com/office/drawing/2014/main" id="{238A5E24-733E-D7E0-7B4D-79675F032A2F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71" name="Rectangle 194">
                  <a:extLst>
                    <a:ext uri="{FF2B5EF4-FFF2-40B4-BE49-F238E27FC236}">
                      <a16:creationId xmlns:a16="http://schemas.microsoft.com/office/drawing/2014/main" id="{318B42F9-AE4E-76FE-D431-0AA9C49503F1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72" name="Rectangle 195">
                  <a:extLst>
                    <a:ext uri="{FF2B5EF4-FFF2-40B4-BE49-F238E27FC236}">
                      <a16:creationId xmlns:a16="http://schemas.microsoft.com/office/drawing/2014/main" id="{E13C1639-ED7D-9661-73BC-274AB43B38BA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73" name="Rectangle 196">
                  <a:extLst>
                    <a:ext uri="{FF2B5EF4-FFF2-40B4-BE49-F238E27FC236}">
                      <a16:creationId xmlns:a16="http://schemas.microsoft.com/office/drawing/2014/main" id="{B0BC74C7-4CD5-3196-748B-25164329F195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74" name="Rectangle 197">
                  <a:extLst>
                    <a:ext uri="{FF2B5EF4-FFF2-40B4-BE49-F238E27FC236}">
                      <a16:creationId xmlns:a16="http://schemas.microsoft.com/office/drawing/2014/main" id="{3E106F44-2040-165E-2450-9D58CBE0E78C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75" name="Rectangle 198">
                  <a:extLst>
                    <a:ext uri="{FF2B5EF4-FFF2-40B4-BE49-F238E27FC236}">
                      <a16:creationId xmlns:a16="http://schemas.microsoft.com/office/drawing/2014/main" id="{9719EE47-D1B8-28FF-E3F0-92A93A5CCBBC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76" name="Rectangle 199">
                  <a:extLst>
                    <a:ext uri="{FF2B5EF4-FFF2-40B4-BE49-F238E27FC236}">
                      <a16:creationId xmlns:a16="http://schemas.microsoft.com/office/drawing/2014/main" id="{7E9B6117-E867-38B7-21DB-DD0D4D182ACE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77" name="Rectangle 200">
                  <a:extLst>
                    <a:ext uri="{FF2B5EF4-FFF2-40B4-BE49-F238E27FC236}">
                      <a16:creationId xmlns:a16="http://schemas.microsoft.com/office/drawing/2014/main" id="{06EE0E55-79DB-F7F5-CBF9-6DE217A7CC32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78" name="Rectangle 201">
                  <a:extLst>
                    <a:ext uri="{FF2B5EF4-FFF2-40B4-BE49-F238E27FC236}">
                      <a16:creationId xmlns:a16="http://schemas.microsoft.com/office/drawing/2014/main" id="{B92D0135-DE2B-020A-8768-A978C2339667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79" name="Rectangle 202">
                  <a:extLst>
                    <a:ext uri="{FF2B5EF4-FFF2-40B4-BE49-F238E27FC236}">
                      <a16:creationId xmlns:a16="http://schemas.microsoft.com/office/drawing/2014/main" id="{A844A9A2-62C6-9132-E412-1DEB831C722F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80" name="Rectangle 203">
                  <a:extLst>
                    <a:ext uri="{FF2B5EF4-FFF2-40B4-BE49-F238E27FC236}">
                      <a16:creationId xmlns:a16="http://schemas.microsoft.com/office/drawing/2014/main" id="{8B0EBDC0-0586-5443-B00A-FA35BB376DCA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81" name="Rectangle 204">
                  <a:extLst>
                    <a:ext uri="{FF2B5EF4-FFF2-40B4-BE49-F238E27FC236}">
                      <a16:creationId xmlns:a16="http://schemas.microsoft.com/office/drawing/2014/main" id="{37EF594F-B620-C75A-3E48-8C8DA87F1B81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82" name="Rectangle 205">
                  <a:extLst>
                    <a:ext uri="{FF2B5EF4-FFF2-40B4-BE49-F238E27FC236}">
                      <a16:creationId xmlns:a16="http://schemas.microsoft.com/office/drawing/2014/main" id="{BEB6F226-2C59-3083-BE2B-88AB02106C68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83" name="Rectangle 206">
                  <a:extLst>
                    <a:ext uri="{FF2B5EF4-FFF2-40B4-BE49-F238E27FC236}">
                      <a16:creationId xmlns:a16="http://schemas.microsoft.com/office/drawing/2014/main" id="{9E6391B5-8F4A-E581-4506-A4633DCCE47A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84" name="Rectangle 207">
                  <a:extLst>
                    <a:ext uri="{FF2B5EF4-FFF2-40B4-BE49-F238E27FC236}">
                      <a16:creationId xmlns:a16="http://schemas.microsoft.com/office/drawing/2014/main" id="{14F06511-8B4C-1B00-8E86-A268DB24B916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85" name="Rectangle 208">
                  <a:extLst>
                    <a:ext uri="{FF2B5EF4-FFF2-40B4-BE49-F238E27FC236}">
                      <a16:creationId xmlns:a16="http://schemas.microsoft.com/office/drawing/2014/main" id="{2A342E1F-38EA-7322-2A02-59F035015639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86" name="Rectangle 209">
                  <a:extLst>
                    <a:ext uri="{FF2B5EF4-FFF2-40B4-BE49-F238E27FC236}">
                      <a16:creationId xmlns:a16="http://schemas.microsoft.com/office/drawing/2014/main" id="{B4BB8C6E-97DE-A806-945B-459C0AFEAB03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87" name="Rectangle 210">
                  <a:extLst>
                    <a:ext uri="{FF2B5EF4-FFF2-40B4-BE49-F238E27FC236}">
                      <a16:creationId xmlns:a16="http://schemas.microsoft.com/office/drawing/2014/main" id="{8CC5B6C8-F09E-ECFB-9EE4-766D620E0C31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88" name="Rectangle 211">
                  <a:extLst>
                    <a:ext uri="{FF2B5EF4-FFF2-40B4-BE49-F238E27FC236}">
                      <a16:creationId xmlns:a16="http://schemas.microsoft.com/office/drawing/2014/main" id="{0B64B134-671C-D9ED-23B6-35B5EA18C545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89" name="Rectangle 212">
                  <a:extLst>
                    <a:ext uri="{FF2B5EF4-FFF2-40B4-BE49-F238E27FC236}">
                      <a16:creationId xmlns:a16="http://schemas.microsoft.com/office/drawing/2014/main" id="{638BEEEC-D608-7AF3-ABB0-183FB91C88D0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90" name="Rectangle 213">
                  <a:extLst>
                    <a:ext uri="{FF2B5EF4-FFF2-40B4-BE49-F238E27FC236}">
                      <a16:creationId xmlns:a16="http://schemas.microsoft.com/office/drawing/2014/main" id="{77267F3E-1D1D-2B9E-55E2-A72CE25DB97B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91" name="Rectangle 214">
                  <a:extLst>
                    <a:ext uri="{FF2B5EF4-FFF2-40B4-BE49-F238E27FC236}">
                      <a16:creationId xmlns:a16="http://schemas.microsoft.com/office/drawing/2014/main" id="{268D4D6C-859C-99BA-0299-C802EEC4ADB6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92" name="Rectangle 215">
                  <a:extLst>
                    <a:ext uri="{FF2B5EF4-FFF2-40B4-BE49-F238E27FC236}">
                      <a16:creationId xmlns:a16="http://schemas.microsoft.com/office/drawing/2014/main" id="{7A9F2ECF-2665-4B22-5503-ED5A0C84CC0A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93" name="Rectangle 216">
                  <a:extLst>
                    <a:ext uri="{FF2B5EF4-FFF2-40B4-BE49-F238E27FC236}">
                      <a16:creationId xmlns:a16="http://schemas.microsoft.com/office/drawing/2014/main" id="{E6503605-E38D-7334-2926-929CD1DA14CC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94" name="Rectangle 217">
                  <a:extLst>
                    <a:ext uri="{FF2B5EF4-FFF2-40B4-BE49-F238E27FC236}">
                      <a16:creationId xmlns:a16="http://schemas.microsoft.com/office/drawing/2014/main" id="{AB287EA9-4794-C800-8A29-DFDA63AB5FF0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95" name="Rectangle 218">
                  <a:extLst>
                    <a:ext uri="{FF2B5EF4-FFF2-40B4-BE49-F238E27FC236}">
                      <a16:creationId xmlns:a16="http://schemas.microsoft.com/office/drawing/2014/main" id="{64A66B0A-50C5-34FD-A905-7BD124435BC3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96" name="Rectangle 219">
                  <a:extLst>
                    <a:ext uri="{FF2B5EF4-FFF2-40B4-BE49-F238E27FC236}">
                      <a16:creationId xmlns:a16="http://schemas.microsoft.com/office/drawing/2014/main" id="{E5B29FD1-5224-DA16-E24C-2D0E53418758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97" name="Rectangle 220">
                  <a:extLst>
                    <a:ext uri="{FF2B5EF4-FFF2-40B4-BE49-F238E27FC236}">
                      <a16:creationId xmlns:a16="http://schemas.microsoft.com/office/drawing/2014/main" id="{F6304124-4645-1C03-6907-4CFB7A6655FB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98" name="Rectangle 221">
                  <a:extLst>
                    <a:ext uri="{FF2B5EF4-FFF2-40B4-BE49-F238E27FC236}">
                      <a16:creationId xmlns:a16="http://schemas.microsoft.com/office/drawing/2014/main" id="{90B4BA67-4A0C-941F-6CF0-9BF7EC245E84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199" name="Rectangle 222">
                  <a:extLst>
                    <a:ext uri="{FF2B5EF4-FFF2-40B4-BE49-F238E27FC236}">
                      <a16:creationId xmlns:a16="http://schemas.microsoft.com/office/drawing/2014/main" id="{F3BD1F97-3963-15C4-E7AE-9145F4BF4A48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200" name="Rectangle 223">
                  <a:extLst>
                    <a:ext uri="{FF2B5EF4-FFF2-40B4-BE49-F238E27FC236}">
                      <a16:creationId xmlns:a16="http://schemas.microsoft.com/office/drawing/2014/main" id="{EB4A7F1E-6291-BCC8-99D1-E95D409E4F8F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201" name="Rectangle 224">
                  <a:extLst>
                    <a:ext uri="{FF2B5EF4-FFF2-40B4-BE49-F238E27FC236}">
                      <a16:creationId xmlns:a16="http://schemas.microsoft.com/office/drawing/2014/main" id="{4B9F18A9-0378-BBAF-B399-F67CC4B9413A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202" name="Rectangle 225">
                  <a:extLst>
                    <a:ext uri="{FF2B5EF4-FFF2-40B4-BE49-F238E27FC236}">
                      <a16:creationId xmlns:a16="http://schemas.microsoft.com/office/drawing/2014/main" id="{2A616E20-4CE3-55A5-1966-3208EC8B0073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203" name="Rectangle 226">
                  <a:extLst>
                    <a:ext uri="{FF2B5EF4-FFF2-40B4-BE49-F238E27FC236}">
                      <a16:creationId xmlns:a16="http://schemas.microsoft.com/office/drawing/2014/main" id="{10A029F8-E5FD-0F8D-F658-27364D02D905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204" name="Rectangle 227">
                  <a:extLst>
                    <a:ext uri="{FF2B5EF4-FFF2-40B4-BE49-F238E27FC236}">
                      <a16:creationId xmlns:a16="http://schemas.microsoft.com/office/drawing/2014/main" id="{ABA1F7DB-0CCA-DCDF-2436-D70F32D74FC9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205" name="Rectangle 228">
                  <a:extLst>
                    <a:ext uri="{FF2B5EF4-FFF2-40B4-BE49-F238E27FC236}">
                      <a16:creationId xmlns:a16="http://schemas.microsoft.com/office/drawing/2014/main" id="{7C17FDF5-7375-93E9-31F3-90506B6C42A5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OPPOSans M"/>
                    <a:ea typeface="OPPOSans M"/>
                  </a:endParaRPr>
                </a:p>
              </p:txBody>
            </p:sp>
          </p:grp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763D8281-AD9B-C752-69F3-1C76BD9DAFEA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 w="6350" cap="flat" cmpd="sng" algn="ctr"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119" name="矩形 7">
              <a:extLst>
                <a:ext uri="{FF2B5EF4-FFF2-40B4-BE49-F238E27FC236}">
                  <a16:creationId xmlns:a16="http://schemas.microsoft.com/office/drawing/2014/main" id="{D20CC12D-1E4E-82CF-B23A-8A7BE58E7364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4B2B689-B7B0-ABB8-8D81-ECD2413DF792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kern="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M"/>
                <a:ea typeface="OPPOSans M"/>
              </a:endParaRPr>
            </a:p>
          </p:txBody>
        </p:sp>
        <p:sp>
          <p:nvSpPr>
            <p:cNvPr id="121" name="矩形 7">
              <a:extLst>
                <a:ext uri="{FF2B5EF4-FFF2-40B4-BE49-F238E27FC236}">
                  <a16:creationId xmlns:a16="http://schemas.microsoft.com/office/drawing/2014/main" id="{39855B16-1100-EF2A-5928-547DA5CD3CBA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4048DC7-E524-1199-9B73-79367882046F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kern="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M"/>
                <a:ea typeface="OPPOSans M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EB868792-1AA4-46B5-3E8A-08B04D86114A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kern="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M"/>
                <a:ea typeface="OPPOSans M"/>
                <a:cs typeface="阿里巴巴普惠体 B" panose="00020600040101010101" pitchFamily="18" charset="-122"/>
              </a:endParaRPr>
            </a:p>
          </p:txBody>
        </p:sp>
        <p:sp>
          <p:nvSpPr>
            <p:cNvPr id="124" name="矩形 7">
              <a:extLst>
                <a:ext uri="{FF2B5EF4-FFF2-40B4-BE49-F238E27FC236}">
                  <a16:creationId xmlns:a16="http://schemas.microsoft.com/office/drawing/2014/main" id="{FBA1F71F-2167-7420-42DC-A358152146C1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</p:grpSp>
      <p:sp>
        <p:nvSpPr>
          <p:cNvPr id="219" name="文本框 218">
            <a:extLst>
              <a:ext uri="{FF2B5EF4-FFF2-40B4-BE49-F238E27FC236}">
                <a16:creationId xmlns:a16="http://schemas.microsoft.com/office/drawing/2014/main" id="{B505593C-20C3-AACF-372A-2A0C9DB60657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ysClr val="window" lastClr="FFFFFF">
                <a:alpha val="26000"/>
              </a:sys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kern="0" dirty="0">
              <a:ln>
                <a:solidFill>
                  <a:prstClr val="white">
                    <a:alpha val="26000"/>
                  </a:prstClr>
                </a:solidFill>
              </a:ln>
              <a:noFill/>
              <a:latin typeface="OPPOSans M"/>
              <a:ea typeface="OPPOSans M"/>
            </a:endParaRPr>
          </a:p>
        </p:txBody>
      </p:sp>
    </p:spTree>
    <p:extLst>
      <p:ext uri="{BB962C8B-B14F-4D97-AF65-F5344CB8AC3E}">
        <p14:creationId xmlns:p14="http://schemas.microsoft.com/office/powerpoint/2010/main" val="1589382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42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3471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640" userDrawn="1">
          <p15:clr>
            <a:srgbClr val="F26B43"/>
          </p15:clr>
        </p15:guide>
        <p15:guide id="4" orient="horz" pos="709" userDrawn="1">
          <p15:clr>
            <a:srgbClr val="F26B43"/>
          </p15:clr>
        </p15:guide>
        <p15:guide id="5" orient="horz" pos="3861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  <p15:guide id="7" pos="415" userDrawn="1">
          <p15:clr>
            <a:srgbClr val="F26B43"/>
          </p15:clr>
        </p15:guide>
        <p15:guide id="8" pos="72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1B2365A-ABE7-B46B-1B2B-1E03A15BDE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3678" y="2421079"/>
            <a:ext cx="9472024" cy="846578"/>
          </a:xfr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橙色幼儿心理教育</a:t>
            </a:r>
            <a:r>
              <a:rPr lang="en-US" altLang="zh-CN" dirty="0">
                <a:latin typeface="+mj-ea"/>
                <a:ea typeface="+mj-ea"/>
              </a:rPr>
              <a:t>PPT</a:t>
            </a:r>
            <a:r>
              <a:rPr lang="zh-CN" altLang="en-US" dirty="0">
                <a:latin typeface="+mj-ea"/>
                <a:ea typeface="+mj-ea"/>
              </a:rPr>
              <a:t>模板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E864178-9E56-E02F-48D2-A3FDFE7061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Early childhood psychoeducation PPT template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EB605C2-6F72-843D-1BFD-4485B4B500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演讲人：染九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91571B8-18A5-3356-2A0D-4560258E88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86840" y="4388078"/>
            <a:ext cx="1816203" cy="225767"/>
          </a:xfrm>
        </p:spPr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20XX/XX/XX</a:t>
            </a:r>
          </a:p>
        </p:txBody>
      </p:sp>
    </p:spTree>
    <p:extLst>
      <p:ext uri="{BB962C8B-B14F-4D97-AF65-F5344CB8AC3E}">
        <p14:creationId xmlns:p14="http://schemas.microsoft.com/office/powerpoint/2010/main" val="2625081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7828922-C610-9274-0507-A443CB55ED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幼儿心理健康发展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E7CBA6E-8EAD-BCE2-2390-0D88ABF1D197}"/>
              </a:ext>
            </a:extLst>
          </p:cNvPr>
          <p:cNvCxnSpPr>
            <a:stCxn id="62" idx="7"/>
            <a:endCxn id="32" idx="3"/>
          </p:cNvCxnSpPr>
          <p:nvPr/>
        </p:nvCxnSpPr>
        <p:spPr>
          <a:xfrm flipV="1">
            <a:off x="1617141" y="2414588"/>
            <a:ext cx="1782129" cy="2670591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C518351-B712-DA5E-1DE4-6667C1764E5C}"/>
              </a:ext>
            </a:extLst>
          </p:cNvPr>
          <p:cNvCxnSpPr>
            <a:cxnSpLocks/>
            <a:stCxn id="55" idx="1"/>
            <a:endCxn id="46" idx="5"/>
          </p:cNvCxnSpPr>
          <p:nvPr/>
        </p:nvCxnSpPr>
        <p:spPr>
          <a:xfrm flipH="1" flipV="1">
            <a:off x="8500498" y="2366524"/>
            <a:ext cx="1949216" cy="2738096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60C409F-6234-2792-9665-1600FDA48D1E}"/>
              </a:ext>
            </a:extLst>
          </p:cNvPr>
          <p:cNvCxnSpPr>
            <a:cxnSpLocks/>
            <a:stCxn id="11" idx="1"/>
            <a:endCxn id="32" idx="5"/>
          </p:cNvCxnSpPr>
          <p:nvPr/>
        </p:nvCxnSpPr>
        <p:spPr>
          <a:xfrm flipH="1" flipV="1">
            <a:off x="4238892" y="2414588"/>
            <a:ext cx="1422929" cy="2670591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8A7F740-11B5-A284-F330-21BA90ECB0BC}"/>
              </a:ext>
            </a:extLst>
          </p:cNvPr>
          <p:cNvCxnSpPr>
            <a:cxnSpLocks/>
            <a:stCxn id="11" idx="7"/>
            <a:endCxn id="46" idx="3"/>
          </p:cNvCxnSpPr>
          <p:nvPr/>
        </p:nvCxnSpPr>
        <p:spPr>
          <a:xfrm flipV="1">
            <a:off x="6501443" y="2366524"/>
            <a:ext cx="1159433" cy="2718655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56F390EC-DF97-F5CE-BC60-87243A8D4576}"/>
              </a:ext>
            </a:extLst>
          </p:cNvPr>
          <p:cNvGrpSpPr/>
          <p:nvPr/>
        </p:nvGrpSpPr>
        <p:grpSpPr>
          <a:xfrm>
            <a:off x="5222319" y="2083833"/>
            <a:ext cx="1718627" cy="4014860"/>
            <a:chOff x="5222320" y="2083833"/>
            <a:chExt cx="1718627" cy="401486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CEC24CE-696D-A606-F6AB-8B5A5F1516AA}"/>
                </a:ext>
              </a:extLst>
            </p:cNvPr>
            <p:cNvGrpSpPr/>
            <p:nvPr/>
          </p:nvGrpSpPr>
          <p:grpSpPr>
            <a:xfrm>
              <a:off x="5222320" y="2083833"/>
              <a:ext cx="1718627" cy="1706854"/>
              <a:chOff x="637156" y="1897494"/>
              <a:chExt cx="3056539" cy="1706854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438A711-ABBC-7D13-2723-C2B4141A90FF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3056539" cy="118740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7E4BFDD-72C3-C4D6-D96C-5EBA7F0F2191}"/>
                  </a:ext>
                </a:extLst>
              </p:cNvPr>
              <p:cNvSpPr txBox="1"/>
              <p:nvPr/>
            </p:nvSpPr>
            <p:spPr>
              <a:xfrm>
                <a:off x="637156" y="1897494"/>
                <a:ext cx="2789753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93D289E-5A09-9FDB-2E1D-69E990DECD43}"/>
                </a:ext>
              </a:extLst>
            </p:cNvPr>
            <p:cNvGrpSpPr/>
            <p:nvPr/>
          </p:nvGrpSpPr>
          <p:grpSpPr>
            <a:xfrm>
              <a:off x="5487930" y="4911287"/>
              <a:ext cx="1187406" cy="1187406"/>
              <a:chOff x="5462804" y="4911287"/>
              <a:chExt cx="1187406" cy="1187406"/>
            </a:xfrm>
            <a:effectLst>
              <a:outerShdw blurRad="304800" dist="165100" dir="5400000" algn="t" rotWithShape="0">
                <a:schemeClr val="accent1">
                  <a:lumMod val="50000"/>
                  <a:alpha val="20000"/>
                </a:schemeClr>
              </a:outerShdw>
            </a:effectLst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CF4CAED-4DB0-1210-E08D-73557862BE70}"/>
                  </a:ext>
                </a:extLst>
              </p:cNvPr>
              <p:cNvSpPr/>
              <p:nvPr/>
            </p:nvSpPr>
            <p:spPr>
              <a:xfrm>
                <a:off x="5462804" y="4911287"/>
                <a:ext cx="1187406" cy="118740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pic>
            <p:nvPicPr>
              <p:cNvPr id="12" name="图片 11" descr="小孩们在踢足球&#10;&#10;中度可信度描述已自动生成">
                <a:extLst>
                  <a:ext uri="{FF2B5EF4-FFF2-40B4-BE49-F238E27FC236}">
                    <a16:creationId xmlns:a16="http://schemas.microsoft.com/office/drawing/2014/main" id="{F71CCC54-D9D5-FAF4-C6EA-D720C91277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510868" y="4959351"/>
                <a:ext cx="1091278" cy="1091278"/>
              </a:xfrm>
              <a:custGeom>
                <a:avLst/>
                <a:gdLst>
                  <a:gd name="connsiteX0" fmla="*/ 545639 w 1091278"/>
                  <a:gd name="connsiteY0" fmla="*/ 0 h 1091278"/>
                  <a:gd name="connsiteX1" fmla="*/ 1091278 w 1091278"/>
                  <a:gd name="connsiteY1" fmla="*/ 545639 h 1091278"/>
                  <a:gd name="connsiteX2" fmla="*/ 545639 w 1091278"/>
                  <a:gd name="connsiteY2" fmla="*/ 1091278 h 1091278"/>
                  <a:gd name="connsiteX3" fmla="*/ 0 w 1091278"/>
                  <a:gd name="connsiteY3" fmla="*/ 545639 h 1091278"/>
                  <a:gd name="connsiteX4" fmla="*/ 545639 w 1091278"/>
                  <a:gd name="connsiteY4" fmla="*/ 0 h 1091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1278" h="1091278">
                    <a:moveTo>
                      <a:pt x="545639" y="0"/>
                    </a:moveTo>
                    <a:cubicBezTo>
                      <a:pt x="846987" y="0"/>
                      <a:pt x="1091278" y="244291"/>
                      <a:pt x="1091278" y="545639"/>
                    </a:cubicBezTo>
                    <a:cubicBezTo>
                      <a:pt x="1091278" y="846987"/>
                      <a:pt x="846987" y="1091278"/>
                      <a:pt x="545639" y="1091278"/>
                    </a:cubicBezTo>
                    <a:cubicBezTo>
                      <a:pt x="244291" y="1091278"/>
                      <a:pt x="0" y="846987"/>
                      <a:pt x="0" y="545639"/>
                    </a:cubicBezTo>
                    <a:cubicBezTo>
                      <a:pt x="0" y="244291"/>
                      <a:pt x="244291" y="0"/>
                      <a:pt x="545639" y="0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29FECAF-B9FC-E883-CD0E-D3C1363A7C12}"/>
              </a:ext>
            </a:extLst>
          </p:cNvPr>
          <p:cNvGrpSpPr/>
          <p:nvPr/>
        </p:nvGrpSpPr>
        <p:grpSpPr>
          <a:xfrm>
            <a:off x="2959768" y="1401074"/>
            <a:ext cx="1718627" cy="4258809"/>
            <a:chOff x="3224674" y="1401074"/>
            <a:chExt cx="1718627" cy="4258809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0D7A1A8-2B42-699B-D710-BFE8A91C041B}"/>
                </a:ext>
              </a:extLst>
            </p:cNvPr>
            <p:cNvGrpSpPr/>
            <p:nvPr/>
          </p:nvGrpSpPr>
          <p:grpSpPr>
            <a:xfrm>
              <a:off x="3224674" y="3953029"/>
              <a:ext cx="1718627" cy="1706854"/>
              <a:chOff x="637156" y="1897494"/>
              <a:chExt cx="3056539" cy="1706854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B1EAA8F-7313-3206-C5BF-121DEEABDAD3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3056539" cy="118740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B097C3C-5CD9-DB72-ACE2-E45F5450362A}"/>
                  </a:ext>
                </a:extLst>
              </p:cNvPr>
              <p:cNvSpPr txBox="1"/>
              <p:nvPr/>
            </p:nvSpPr>
            <p:spPr>
              <a:xfrm>
                <a:off x="637156" y="1897494"/>
                <a:ext cx="2771015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8787F36-4F59-86D5-9DE6-4D709AEC1979}"/>
                </a:ext>
              </a:extLst>
            </p:cNvPr>
            <p:cNvGrpSpPr/>
            <p:nvPr/>
          </p:nvGrpSpPr>
          <p:grpSpPr>
            <a:xfrm>
              <a:off x="3490284" y="1401074"/>
              <a:ext cx="1187406" cy="1187406"/>
              <a:chOff x="3490989" y="1378917"/>
              <a:chExt cx="1187406" cy="1187406"/>
            </a:xfrm>
            <a:effectLst>
              <a:outerShdw blurRad="304800" dist="165100" dir="5400000" algn="t" rotWithShape="0">
                <a:schemeClr val="accent1">
                  <a:lumMod val="50000"/>
                  <a:alpha val="20000"/>
                </a:schemeClr>
              </a:outerShdw>
            </a:effectLst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4D9E4A93-A80F-83C7-CCE3-D9A4907B30F5}"/>
                  </a:ext>
                </a:extLst>
              </p:cNvPr>
              <p:cNvSpPr/>
              <p:nvPr/>
            </p:nvSpPr>
            <p:spPr>
              <a:xfrm>
                <a:off x="3490989" y="1378917"/>
                <a:ext cx="1187406" cy="118740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pic>
            <p:nvPicPr>
              <p:cNvPr id="33" name="图片 32" descr="图片包含 人, 年轻, 女人, 女孩&#10;&#10;描述已自动生成">
                <a:extLst>
                  <a:ext uri="{FF2B5EF4-FFF2-40B4-BE49-F238E27FC236}">
                    <a16:creationId xmlns:a16="http://schemas.microsoft.com/office/drawing/2014/main" id="{1040EAC1-7BBB-1F0F-779C-E19467B0E44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9053" y="1426981"/>
                <a:ext cx="1091278" cy="1091278"/>
              </a:xfrm>
              <a:custGeom>
                <a:avLst/>
                <a:gdLst>
                  <a:gd name="connsiteX0" fmla="*/ 545639 w 1091278"/>
                  <a:gd name="connsiteY0" fmla="*/ 0 h 1091278"/>
                  <a:gd name="connsiteX1" fmla="*/ 1091278 w 1091278"/>
                  <a:gd name="connsiteY1" fmla="*/ 545639 h 1091278"/>
                  <a:gd name="connsiteX2" fmla="*/ 545639 w 1091278"/>
                  <a:gd name="connsiteY2" fmla="*/ 1091278 h 1091278"/>
                  <a:gd name="connsiteX3" fmla="*/ 0 w 1091278"/>
                  <a:gd name="connsiteY3" fmla="*/ 545639 h 1091278"/>
                  <a:gd name="connsiteX4" fmla="*/ 545639 w 1091278"/>
                  <a:gd name="connsiteY4" fmla="*/ 0 h 1091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1278" h="1091278">
                    <a:moveTo>
                      <a:pt x="545639" y="0"/>
                    </a:moveTo>
                    <a:cubicBezTo>
                      <a:pt x="846987" y="0"/>
                      <a:pt x="1091278" y="244291"/>
                      <a:pt x="1091278" y="545639"/>
                    </a:cubicBezTo>
                    <a:cubicBezTo>
                      <a:pt x="1091278" y="846987"/>
                      <a:pt x="846987" y="1091278"/>
                      <a:pt x="545639" y="1091278"/>
                    </a:cubicBezTo>
                    <a:cubicBezTo>
                      <a:pt x="244291" y="1091278"/>
                      <a:pt x="0" y="846987"/>
                      <a:pt x="0" y="545639"/>
                    </a:cubicBezTo>
                    <a:cubicBezTo>
                      <a:pt x="0" y="244291"/>
                      <a:pt x="244291" y="0"/>
                      <a:pt x="545639" y="0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E602878-5000-7D40-457C-C1B5D23071DE}"/>
              </a:ext>
            </a:extLst>
          </p:cNvPr>
          <p:cNvGrpSpPr/>
          <p:nvPr/>
        </p:nvGrpSpPr>
        <p:grpSpPr>
          <a:xfrm>
            <a:off x="7484870" y="1353010"/>
            <a:ext cx="1718627" cy="4304813"/>
            <a:chOff x="7748367" y="1353010"/>
            <a:chExt cx="1718627" cy="4304813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855154F7-73B2-16CC-8D97-607AA2CAE345}"/>
                </a:ext>
              </a:extLst>
            </p:cNvPr>
            <p:cNvGrpSpPr/>
            <p:nvPr/>
          </p:nvGrpSpPr>
          <p:grpSpPr>
            <a:xfrm>
              <a:off x="7748367" y="3950969"/>
              <a:ext cx="1718627" cy="1706854"/>
              <a:chOff x="637156" y="1897494"/>
              <a:chExt cx="3056539" cy="1706854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57473E5-950A-FE66-2DF2-D65062BAE47A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3056539" cy="118740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2F14E6D6-424A-FC21-22FB-43E9BF28AB9E}"/>
                  </a:ext>
                </a:extLst>
              </p:cNvPr>
              <p:cNvSpPr txBox="1"/>
              <p:nvPr/>
            </p:nvSpPr>
            <p:spPr>
              <a:xfrm>
                <a:off x="637156" y="1897494"/>
                <a:ext cx="2785010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FFA7FF60-D230-E3F3-E12E-0BB0458E67AE}"/>
                </a:ext>
              </a:extLst>
            </p:cNvPr>
            <p:cNvGrpSpPr/>
            <p:nvPr/>
          </p:nvGrpSpPr>
          <p:grpSpPr>
            <a:xfrm>
              <a:off x="7750481" y="1353010"/>
              <a:ext cx="1187406" cy="1187406"/>
              <a:chOff x="7814145" y="1376857"/>
              <a:chExt cx="1187406" cy="1187406"/>
            </a:xfrm>
            <a:effectLst>
              <a:outerShdw blurRad="304800" dist="165100" dir="5400000" algn="t" rotWithShape="0">
                <a:schemeClr val="accent1">
                  <a:lumMod val="50000"/>
                  <a:alpha val="20000"/>
                </a:schemeClr>
              </a:outerShdw>
            </a:effectLst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99D234C6-1EA6-5F98-3C66-8ECBD7AA4D79}"/>
                  </a:ext>
                </a:extLst>
              </p:cNvPr>
              <p:cNvSpPr/>
              <p:nvPr/>
            </p:nvSpPr>
            <p:spPr>
              <a:xfrm>
                <a:off x="7814145" y="1376857"/>
                <a:ext cx="1187406" cy="118740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pic>
            <p:nvPicPr>
              <p:cNvPr id="47" name="图片 46" descr="人在草地上跳起来&#10;&#10;描述已自动生成">
                <a:extLst>
                  <a:ext uri="{FF2B5EF4-FFF2-40B4-BE49-F238E27FC236}">
                    <a16:creationId xmlns:a16="http://schemas.microsoft.com/office/drawing/2014/main" id="{4BA2B173-1553-5D7F-89D3-82DC2BBF64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862209" y="1424921"/>
                <a:ext cx="1091278" cy="1091278"/>
              </a:xfrm>
              <a:custGeom>
                <a:avLst/>
                <a:gdLst>
                  <a:gd name="connsiteX0" fmla="*/ 545639 w 1091278"/>
                  <a:gd name="connsiteY0" fmla="*/ 0 h 1091278"/>
                  <a:gd name="connsiteX1" fmla="*/ 1091278 w 1091278"/>
                  <a:gd name="connsiteY1" fmla="*/ 545639 h 1091278"/>
                  <a:gd name="connsiteX2" fmla="*/ 545639 w 1091278"/>
                  <a:gd name="connsiteY2" fmla="*/ 1091278 h 1091278"/>
                  <a:gd name="connsiteX3" fmla="*/ 0 w 1091278"/>
                  <a:gd name="connsiteY3" fmla="*/ 545639 h 1091278"/>
                  <a:gd name="connsiteX4" fmla="*/ 545639 w 1091278"/>
                  <a:gd name="connsiteY4" fmla="*/ 0 h 1091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1278" h="1091278">
                    <a:moveTo>
                      <a:pt x="545639" y="0"/>
                    </a:moveTo>
                    <a:cubicBezTo>
                      <a:pt x="846987" y="0"/>
                      <a:pt x="1091278" y="244291"/>
                      <a:pt x="1091278" y="545639"/>
                    </a:cubicBezTo>
                    <a:cubicBezTo>
                      <a:pt x="1091278" y="846987"/>
                      <a:pt x="846987" y="1091278"/>
                      <a:pt x="545639" y="1091278"/>
                    </a:cubicBezTo>
                    <a:cubicBezTo>
                      <a:pt x="244291" y="1091278"/>
                      <a:pt x="0" y="846987"/>
                      <a:pt x="0" y="545639"/>
                    </a:cubicBezTo>
                    <a:cubicBezTo>
                      <a:pt x="0" y="244291"/>
                      <a:pt x="244291" y="0"/>
                      <a:pt x="545639" y="0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EA2AB44-8C0F-C4F9-511F-E46280C34E28}"/>
              </a:ext>
            </a:extLst>
          </p:cNvPr>
          <p:cNvGrpSpPr/>
          <p:nvPr/>
        </p:nvGrpSpPr>
        <p:grpSpPr>
          <a:xfrm>
            <a:off x="9747421" y="2083833"/>
            <a:ext cx="1718627" cy="4034301"/>
            <a:chOff x="9747421" y="2083833"/>
            <a:chExt cx="1718627" cy="4034301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95C4F990-E39F-4D7B-B341-D1EE53139045}"/>
                </a:ext>
              </a:extLst>
            </p:cNvPr>
            <p:cNvGrpSpPr/>
            <p:nvPr/>
          </p:nvGrpSpPr>
          <p:grpSpPr>
            <a:xfrm>
              <a:off x="9747421" y="2083833"/>
              <a:ext cx="1718627" cy="1706854"/>
              <a:chOff x="637156" y="1897494"/>
              <a:chExt cx="3056539" cy="1706854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160BB321-4BC3-3B89-234F-59B112C63D86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3056539" cy="118740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749246CC-6F14-2DB3-69A4-0C4614F642E0}"/>
                  </a:ext>
                </a:extLst>
              </p:cNvPr>
              <p:cNvSpPr txBox="1"/>
              <p:nvPr/>
            </p:nvSpPr>
            <p:spPr>
              <a:xfrm>
                <a:off x="637156" y="1897494"/>
                <a:ext cx="2785010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6D62FA46-EAD1-9751-EC7F-FA1B9FF39CA2}"/>
                </a:ext>
              </a:extLst>
            </p:cNvPr>
            <p:cNvGrpSpPr/>
            <p:nvPr/>
          </p:nvGrpSpPr>
          <p:grpSpPr>
            <a:xfrm>
              <a:off x="10275822" y="4930728"/>
              <a:ext cx="1187406" cy="1187406"/>
              <a:chOff x="10275822" y="4930728"/>
              <a:chExt cx="1187406" cy="1187406"/>
            </a:xfrm>
            <a:effectLst>
              <a:outerShdw blurRad="304800" dist="165100" dir="5400000" algn="t" rotWithShape="0">
                <a:schemeClr val="accent1">
                  <a:lumMod val="50000"/>
                  <a:alpha val="20000"/>
                </a:schemeClr>
              </a:outerShdw>
            </a:effectLst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89AEB9AC-3E2F-1D77-13DB-61D4139B96A4}"/>
                  </a:ext>
                </a:extLst>
              </p:cNvPr>
              <p:cNvSpPr/>
              <p:nvPr/>
            </p:nvSpPr>
            <p:spPr>
              <a:xfrm>
                <a:off x="10275822" y="4930728"/>
                <a:ext cx="1187406" cy="118740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pic>
            <p:nvPicPr>
              <p:cNvPr id="56" name="图片 55" descr="小孩们站在一起&#10;&#10;中度可信度描述已自动生成">
                <a:extLst>
                  <a:ext uri="{FF2B5EF4-FFF2-40B4-BE49-F238E27FC236}">
                    <a16:creationId xmlns:a16="http://schemas.microsoft.com/office/drawing/2014/main" id="{6B18BDEE-62D7-BD0A-D7B9-DC07C0C5F81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333952" y="4978792"/>
                <a:ext cx="1081212" cy="1091278"/>
              </a:xfrm>
              <a:custGeom>
                <a:avLst/>
                <a:gdLst>
                  <a:gd name="connsiteX0" fmla="*/ 535573 w 1081212"/>
                  <a:gd name="connsiteY0" fmla="*/ 0 h 1091278"/>
                  <a:gd name="connsiteX1" fmla="*/ 1081212 w 1081212"/>
                  <a:gd name="connsiteY1" fmla="*/ 545639 h 1091278"/>
                  <a:gd name="connsiteX2" fmla="*/ 535573 w 1081212"/>
                  <a:gd name="connsiteY2" fmla="*/ 1091278 h 1091278"/>
                  <a:gd name="connsiteX3" fmla="*/ 1019 w 1081212"/>
                  <a:gd name="connsiteY3" fmla="*/ 655605 h 1091278"/>
                  <a:gd name="connsiteX4" fmla="*/ 0 w 1081212"/>
                  <a:gd name="connsiteY4" fmla="*/ 645492 h 1091278"/>
                  <a:gd name="connsiteX5" fmla="*/ 0 w 1081212"/>
                  <a:gd name="connsiteY5" fmla="*/ 445787 h 1091278"/>
                  <a:gd name="connsiteX6" fmla="*/ 1019 w 1081212"/>
                  <a:gd name="connsiteY6" fmla="*/ 435674 h 1091278"/>
                  <a:gd name="connsiteX7" fmla="*/ 535573 w 1081212"/>
                  <a:gd name="connsiteY7" fmla="*/ 0 h 1091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1212" h="1091278">
                    <a:moveTo>
                      <a:pt x="535573" y="0"/>
                    </a:moveTo>
                    <a:cubicBezTo>
                      <a:pt x="836921" y="0"/>
                      <a:pt x="1081212" y="244291"/>
                      <a:pt x="1081212" y="545639"/>
                    </a:cubicBezTo>
                    <a:cubicBezTo>
                      <a:pt x="1081212" y="846987"/>
                      <a:pt x="836921" y="1091278"/>
                      <a:pt x="535573" y="1091278"/>
                    </a:cubicBezTo>
                    <a:cubicBezTo>
                      <a:pt x="271894" y="1091278"/>
                      <a:pt x="51898" y="904243"/>
                      <a:pt x="1019" y="655605"/>
                    </a:cubicBezTo>
                    <a:lnTo>
                      <a:pt x="0" y="645492"/>
                    </a:lnTo>
                    <a:lnTo>
                      <a:pt x="0" y="445787"/>
                    </a:lnTo>
                    <a:lnTo>
                      <a:pt x="1019" y="435674"/>
                    </a:lnTo>
                    <a:cubicBezTo>
                      <a:pt x="51898" y="187036"/>
                      <a:pt x="271894" y="0"/>
                      <a:pt x="535573" y="0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AACE307-41AE-526D-E3CC-C3EAA2048E3F}"/>
              </a:ext>
            </a:extLst>
          </p:cNvPr>
          <p:cNvGrpSpPr/>
          <p:nvPr/>
        </p:nvGrpSpPr>
        <p:grpSpPr>
          <a:xfrm>
            <a:off x="603627" y="2083833"/>
            <a:ext cx="1812217" cy="4014860"/>
            <a:chOff x="603627" y="2083833"/>
            <a:chExt cx="1812217" cy="401486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DF1BCE75-0951-48D4-C5A4-8D14494FEC58}"/>
                </a:ext>
              </a:extLst>
            </p:cNvPr>
            <p:cNvGrpSpPr/>
            <p:nvPr/>
          </p:nvGrpSpPr>
          <p:grpSpPr>
            <a:xfrm>
              <a:off x="697217" y="2083833"/>
              <a:ext cx="1718627" cy="1706854"/>
              <a:chOff x="637156" y="1897494"/>
              <a:chExt cx="3056539" cy="1706854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0059A088-DD93-E467-BB61-A144837D1423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3056539" cy="118740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FCEC7D35-F1F4-3106-7484-B93B699122F1}"/>
                  </a:ext>
                </a:extLst>
              </p:cNvPr>
              <p:cNvSpPr txBox="1"/>
              <p:nvPr/>
            </p:nvSpPr>
            <p:spPr>
              <a:xfrm>
                <a:off x="637156" y="1897494"/>
                <a:ext cx="2785588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E2DEDAF3-D7F0-DBF6-9A18-441314BEE822}"/>
                </a:ext>
              </a:extLst>
            </p:cNvPr>
            <p:cNvGrpSpPr/>
            <p:nvPr/>
          </p:nvGrpSpPr>
          <p:grpSpPr>
            <a:xfrm>
              <a:off x="603627" y="4911287"/>
              <a:ext cx="1187406" cy="1187406"/>
              <a:chOff x="603627" y="4911287"/>
              <a:chExt cx="1187406" cy="1187406"/>
            </a:xfrm>
            <a:effectLst>
              <a:outerShdw blurRad="304800" dist="165100" dir="5400000" algn="t" rotWithShape="0">
                <a:schemeClr val="accent1">
                  <a:lumMod val="50000"/>
                  <a:alpha val="20000"/>
                </a:schemeClr>
              </a:outerShdw>
            </a:effectLst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D5847E0C-BAB3-54E8-DC94-37885D65B4D3}"/>
                  </a:ext>
                </a:extLst>
              </p:cNvPr>
              <p:cNvSpPr/>
              <p:nvPr/>
            </p:nvSpPr>
            <p:spPr>
              <a:xfrm>
                <a:off x="603627" y="4911287"/>
                <a:ext cx="1187406" cy="118740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pic>
            <p:nvPicPr>
              <p:cNvPr id="63" name="图片 62" descr="小孩们在草地上玩飞盘&#10;&#10;描述已自动生成">
                <a:extLst>
                  <a:ext uri="{FF2B5EF4-FFF2-40B4-BE49-F238E27FC236}">
                    <a16:creationId xmlns:a16="http://schemas.microsoft.com/office/drawing/2014/main" id="{0C031AEC-FC07-1DD1-D132-F7169AC7E7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691" y="4959351"/>
                <a:ext cx="1091278" cy="1091278"/>
              </a:xfrm>
              <a:custGeom>
                <a:avLst/>
                <a:gdLst>
                  <a:gd name="connsiteX0" fmla="*/ 545639 w 1091278"/>
                  <a:gd name="connsiteY0" fmla="*/ 0 h 1091278"/>
                  <a:gd name="connsiteX1" fmla="*/ 1091278 w 1091278"/>
                  <a:gd name="connsiteY1" fmla="*/ 545639 h 1091278"/>
                  <a:gd name="connsiteX2" fmla="*/ 545639 w 1091278"/>
                  <a:gd name="connsiteY2" fmla="*/ 1091278 h 1091278"/>
                  <a:gd name="connsiteX3" fmla="*/ 0 w 1091278"/>
                  <a:gd name="connsiteY3" fmla="*/ 545639 h 1091278"/>
                  <a:gd name="connsiteX4" fmla="*/ 545639 w 1091278"/>
                  <a:gd name="connsiteY4" fmla="*/ 0 h 1091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1278" h="1091278">
                    <a:moveTo>
                      <a:pt x="545639" y="0"/>
                    </a:moveTo>
                    <a:cubicBezTo>
                      <a:pt x="846987" y="0"/>
                      <a:pt x="1091278" y="244291"/>
                      <a:pt x="1091278" y="545639"/>
                    </a:cubicBezTo>
                    <a:cubicBezTo>
                      <a:pt x="1091278" y="846987"/>
                      <a:pt x="846987" y="1091278"/>
                      <a:pt x="545639" y="1091278"/>
                    </a:cubicBezTo>
                    <a:cubicBezTo>
                      <a:pt x="244291" y="1091278"/>
                      <a:pt x="0" y="846987"/>
                      <a:pt x="0" y="545639"/>
                    </a:cubicBezTo>
                    <a:cubicBezTo>
                      <a:pt x="0" y="244291"/>
                      <a:pt x="244291" y="0"/>
                      <a:pt x="545639" y="0"/>
                    </a:cubicBezTo>
                    <a:close/>
                  </a:path>
                </a:pathLst>
              </a:custGeom>
            </p:spPr>
          </p:pic>
        </p:grpSp>
      </p:grpSp>
    </p:spTree>
    <p:extLst>
      <p:ext uri="{BB962C8B-B14F-4D97-AF65-F5344CB8AC3E}">
        <p14:creationId xmlns:p14="http://schemas.microsoft.com/office/powerpoint/2010/main" val="3320739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176027-66DF-CA8A-FE0C-0FCB7BE538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维持良好心理健康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10DC903-386A-6EDF-54D4-2E5854923A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Mental health problems in young children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A05452B-4665-6844-F9A4-E400DB40FE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22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7828922-C610-9274-0507-A443CB55ED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维持良好心理健康</a:t>
            </a:r>
          </a:p>
        </p:txBody>
      </p:sp>
      <p:sp>
        <p:nvSpPr>
          <p:cNvPr id="2" name="www.pptcool.com1">
            <a:extLst>
              <a:ext uri="{FF2B5EF4-FFF2-40B4-BE49-F238E27FC236}">
                <a16:creationId xmlns:a16="http://schemas.microsoft.com/office/drawing/2014/main" id="{53807408-AE86-B3C7-759F-47D9B370C208}"/>
              </a:ext>
            </a:extLst>
          </p:cNvPr>
          <p:cNvSpPr/>
          <p:nvPr/>
        </p:nvSpPr>
        <p:spPr>
          <a:xfrm>
            <a:off x="-151396" y="4756261"/>
            <a:ext cx="12343396" cy="211325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solidFill>
                <a:schemeClr val="bg1"/>
              </a:solidFill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A41B660-8882-AACF-C4AE-549332647A06}"/>
              </a:ext>
            </a:extLst>
          </p:cNvPr>
          <p:cNvGrpSpPr/>
          <p:nvPr/>
        </p:nvGrpSpPr>
        <p:grpSpPr>
          <a:xfrm>
            <a:off x="704389" y="1618349"/>
            <a:ext cx="8745414" cy="4367295"/>
            <a:chOff x="704389" y="1618349"/>
            <a:chExt cx="8745414" cy="4367295"/>
          </a:xfrm>
        </p:grpSpPr>
        <p:sp>
          <p:nvSpPr>
            <p:cNvPr id="4" name="www.pptcool.com2">
              <a:extLst>
                <a:ext uri="{FF2B5EF4-FFF2-40B4-BE49-F238E27FC236}">
                  <a16:creationId xmlns:a16="http://schemas.microsoft.com/office/drawing/2014/main" id="{C51E5E09-77D2-6CFB-E504-DB137758C0A7}"/>
                </a:ext>
              </a:extLst>
            </p:cNvPr>
            <p:cNvSpPr/>
            <p:nvPr/>
          </p:nvSpPr>
          <p:spPr>
            <a:xfrm>
              <a:off x="704389" y="1618349"/>
              <a:ext cx="8745414" cy="4367295"/>
            </a:xfrm>
            <a:prstGeom prst="roundRect">
              <a:avLst>
                <a:gd name="adj" fmla="val 6046"/>
              </a:avLst>
            </a:prstGeom>
            <a:solidFill>
              <a:schemeClr val="bg1"/>
            </a:solidFill>
            <a:ln w="9449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  <a:effectLst>
              <a:outerShdw blurRad="114300" dist="38100" dir="2700000" algn="tl" rotWithShape="0">
                <a:schemeClr val="accent1">
                  <a:alpha val="40000"/>
                </a:scheme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dirty="0"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B247ED5-68AF-B416-7EDC-32FD87814D95}"/>
                </a:ext>
              </a:extLst>
            </p:cNvPr>
            <p:cNvSpPr/>
            <p:nvPr/>
          </p:nvSpPr>
          <p:spPr>
            <a:xfrm>
              <a:off x="704389" y="1634869"/>
              <a:ext cx="8745414" cy="29446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11D41A-1A59-5054-6865-173C763DDF22}"/>
              </a:ext>
            </a:extLst>
          </p:cNvPr>
          <p:cNvGrpSpPr/>
          <p:nvPr/>
        </p:nvGrpSpPr>
        <p:grpSpPr>
          <a:xfrm>
            <a:off x="1302789" y="2374272"/>
            <a:ext cx="3170586" cy="1352393"/>
            <a:chOff x="1302789" y="2194061"/>
            <a:chExt cx="3170586" cy="1352393"/>
          </a:xfrm>
        </p:grpSpPr>
        <p:sp>
          <p:nvSpPr>
            <p:cNvPr id="8" name="www.pptcool.com3">
              <a:extLst>
                <a:ext uri="{FF2B5EF4-FFF2-40B4-BE49-F238E27FC236}">
                  <a16:creationId xmlns:a16="http://schemas.microsoft.com/office/drawing/2014/main" id="{AA30B9BF-9FF7-6B21-BDD1-858426BCC1A1}"/>
                </a:ext>
              </a:extLst>
            </p:cNvPr>
            <p:cNvSpPr txBox="1"/>
            <p:nvPr/>
          </p:nvSpPr>
          <p:spPr>
            <a:xfrm>
              <a:off x="1970083" y="2194061"/>
              <a:ext cx="1835998" cy="628484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500"/>
                </a:spcBef>
                <a:defRPr/>
              </a:pPr>
              <a:r>
                <a:rPr lang="zh-CN" altLang="en-US" sz="28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请输入小标题</a:t>
              </a:r>
            </a:p>
          </p:txBody>
        </p:sp>
        <p:sp>
          <p:nvSpPr>
            <p:cNvPr id="9" name="www.pptcool.com4">
              <a:extLst>
                <a:ext uri="{FF2B5EF4-FFF2-40B4-BE49-F238E27FC236}">
                  <a16:creationId xmlns:a16="http://schemas.microsoft.com/office/drawing/2014/main" id="{6B62BDBF-C1E9-3F93-7BBE-0F90040BF8F8}"/>
                </a:ext>
              </a:extLst>
            </p:cNvPr>
            <p:cNvSpPr txBox="1"/>
            <p:nvPr/>
          </p:nvSpPr>
          <p:spPr>
            <a:xfrm>
              <a:off x="1970083" y="2741274"/>
              <a:ext cx="183599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0">
                <a:spcBef>
                  <a:spcPts val="0"/>
                </a:spcBef>
                <a:spcAft>
                  <a:spcPts val="150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一等奖</a:t>
              </a:r>
            </a:p>
          </p:txBody>
        </p:sp>
        <p:sp>
          <p:nvSpPr>
            <p:cNvPr id="10" name="www.pptcool.com5">
              <a:extLst>
                <a:ext uri="{FF2B5EF4-FFF2-40B4-BE49-F238E27FC236}">
                  <a16:creationId xmlns:a16="http://schemas.microsoft.com/office/drawing/2014/main" id="{DB47D291-9BFA-845B-849F-2CFF06E7919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622419" y="3100231"/>
              <a:ext cx="531326" cy="137635"/>
            </a:xfrm>
            <a:custGeom>
              <a:avLst/>
              <a:gdLst>
                <a:gd name="connsiteX0" fmla="*/ 18740 w 226073"/>
                <a:gd name="connsiteY0" fmla="*/ 22053 h 58562"/>
                <a:gd name="connsiteX1" fmla="*/ 19842 w 226073"/>
                <a:gd name="connsiteY1" fmla="*/ 22053 h 58562"/>
                <a:gd name="connsiteX2" fmla="*/ 23149 w 226073"/>
                <a:gd name="connsiteY2" fmla="*/ 32897 h 58562"/>
                <a:gd name="connsiteX3" fmla="*/ 26824 w 226073"/>
                <a:gd name="connsiteY3" fmla="*/ 35427 h 58562"/>
                <a:gd name="connsiteX4" fmla="*/ 39317 w 226073"/>
                <a:gd name="connsiteY4" fmla="*/ 35427 h 58562"/>
                <a:gd name="connsiteX5" fmla="*/ 30131 w 226073"/>
                <a:gd name="connsiteY5" fmla="*/ 41933 h 58562"/>
                <a:gd name="connsiteX6" fmla="*/ 28293 w 226073"/>
                <a:gd name="connsiteY6" fmla="*/ 48078 h 58562"/>
                <a:gd name="connsiteX7" fmla="*/ 31600 w 226073"/>
                <a:gd name="connsiteY7" fmla="*/ 58562 h 58562"/>
                <a:gd name="connsiteX8" fmla="*/ 19107 w 226073"/>
                <a:gd name="connsiteY8" fmla="*/ 49886 h 58562"/>
                <a:gd name="connsiteX9" fmla="*/ 7717 w 226073"/>
                <a:gd name="connsiteY9" fmla="*/ 58200 h 58562"/>
                <a:gd name="connsiteX10" fmla="*/ 6982 w 226073"/>
                <a:gd name="connsiteY10" fmla="*/ 57838 h 58562"/>
                <a:gd name="connsiteX11" fmla="*/ 10656 w 226073"/>
                <a:gd name="connsiteY11" fmla="*/ 46994 h 58562"/>
                <a:gd name="connsiteX12" fmla="*/ 9186 w 226073"/>
                <a:gd name="connsiteY12" fmla="*/ 42657 h 58562"/>
                <a:gd name="connsiteX13" fmla="*/ 0 w 226073"/>
                <a:gd name="connsiteY13" fmla="*/ 35427 h 58562"/>
                <a:gd name="connsiteX14" fmla="*/ 11391 w 226073"/>
                <a:gd name="connsiteY14" fmla="*/ 35427 h 58562"/>
                <a:gd name="connsiteX15" fmla="*/ 15433 w 226073"/>
                <a:gd name="connsiteY15" fmla="*/ 32535 h 58562"/>
                <a:gd name="connsiteX16" fmla="*/ 18740 w 226073"/>
                <a:gd name="connsiteY16" fmla="*/ 22053 h 58562"/>
                <a:gd name="connsiteX17" fmla="*/ 206883 w 226073"/>
                <a:gd name="connsiteY17" fmla="*/ 20180 h 58562"/>
                <a:gd name="connsiteX18" fmla="*/ 210574 w 226073"/>
                <a:gd name="connsiteY18" fmla="*/ 31990 h 58562"/>
                <a:gd name="connsiteX19" fmla="*/ 214633 w 226073"/>
                <a:gd name="connsiteY19" fmla="*/ 34942 h 58562"/>
                <a:gd name="connsiteX20" fmla="*/ 226073 w 226073"/>
                <a:gd name="connsiteY20" fmla="*/ 35681 h 58562"/>
                <a:gd name="connsiteX21" fmla="*/ 217217 w 226073"/>
                <a:gd name="connsiteY21" fmla="*/ 42324 h 58562"/>
                <a:gd name="connsiteX22" fmla="*/ 215740 w 226073"/>
                <a:gd name="connsiteY22" fmla="*/ 47121 h 58562"/>
                <a:gd name="connsiteX23" fmla="*/ 219431 w 226073"/>
                <a:gd name="connsiteY23" fmla="*/ 58562 h 58562"/>
                <a:gd name="connsiteX24" fmla="*/ 209097 w 226073"/>
                <a:gd name="connsiteY24" fmla="*/ 51180 h 58562"/>
                <a:gd name="connsiteX25" fmla="*/ 204669 w 226073"/>
                <a:gd name="connsiteY25" fmla="*/ 51180 h 58562"/>
                <a:gd name="connsiteX26" fmla="*/ 195073 w 226073"/>
                <a:gd name="connsiteY26" fmla="*/ 58193 h 58562"/>
                <a:gd name="connsiteX27" fmla="*/ 194704 w 226073"/>
                <a:gd name="connsiteY27" fmla="*/ 57824 h 58562"/>
                <a:gd name="connsiteX28" fmla="*/ 197656 w 226073"/>
                <a:gd name="connsiteY28" fmla="*/ 48228 h 58562"/>
                <a:gd name="connsiteX29" fmla="*/ 195812 w 226073"/>
                <a:gd name="connsiteY29" fmla="*/ 41586 h 58562"/>
                <a:gd name="connsiteX30" fmla="*/ 187692 w 226073"/>
                <a:gd name="connsiteY30" fmla="*/ 34942 h 58562"/>
                <a:gd name="connsiteX31" fmla="*/ 198395 w 226073"/>
                <a:gd name="connsiteY31" fmla="*/ 34942 h 58562"/>
                <a:gd name="connsiteX32" fmla="*/ 203192 w 226073"/>
                <a:gd name="connsiteY32" fmla="*/ 31621 h 58562"/>
                <a:gd name="connsiteX33" fmla="*/ 206883 w 226073"/>
                <a:gd name="connsiteY33" fmla="*/ 20180 h 58562"/>
                <a:gd name="connsiteX34" fmla="*/ 112552 w 226073"/>
                <a:gd name="connsiteY34" fmla="*/ 0 h 58562"/>
                <a:gd name="connsiteX35" fmla="*/ 113520 w 226073"/>
                <a:gd name="connsiteY35" fmla="*/ 0 h 58562"/>
                <a:gd name="connsiteX36" fmla="*/ 119335 w 226073"/>
                <a:gd name="connsiteY36" fmla="*/ 18056 h 58562"/>
                <a:gd name="connsiteX37" fmla="*/ 124180 w 226073"/>
                <a:gd name="connsiteY37" fmla="*/ 21472 h 58562"/>
                <a:gd name="connsiteX38" fmla="*/ 143563 w 226073"/>
                <a:gd name="connsiteY38" fmla="*/ 22449 h 58562"/>
                <a:gd name="connsiteX39" fmla="*/ 129511 w 226073"/>
                <a:gd name="connsiteY39" fmla="*/ 33186 h 58562"/>
                <a:gd name="connsiteX40" fmla="*/ 127088 w 226073"/>
                <a:gd name="connsiteY40" fmla="*/ 41482 h 58562"/>
                <a:gd name="connsiteX41" fmla="*/ 131449 w 226073"/>
                <a:gd name="connsiteY41" fmla="*/ 58562 h 58562"/>
                <a:gd name="connsiteX42" fmla="*/ 119820 w 226073"/>
                <a:gd name="connsiteY42" fmla="*/ 50266 h 58562"/>
                <a:gd name="connsiteX43" fmla="*/ 106253 w 226073"/>
                <a:gd name="connsiteY43" fmla="*/ 50266 h 58562"/>
                <a:gd name="connsiteX44" fmla="*/ 93654 w 226073"/>
                <a:gd name="connsiteY44" fmla="*/ 58074 h 58562"/>
                <a:gd name="connsiteX45" fmla="*/ 99952 w 226073"/>
                <a:gd name="connsiteY45" fmla="*/ 39530 h 58562"/>
                <a:gd name="connsiteX46" fmla="*/ 98015 w 226073"/>
                <a:gd name="connsiteY46" fmla="*/ 34161 h 58562"/>
                <a:gd name="connsiteX47" fmla="*/ 82509 w 226073"/>
                <a:gd name="connsiteY47" fmla="*/ 21472 h 58562"/>
                <a:gd name="connsiteX48" fmla="*/ 99952 w 226073"/>
                <a:gd name="connsiteY48" fmla="*/ 21960 h 58562"/>
                <a:gd name="connsiteX49" fmla="*/ 107222 w 226073"/>
                <a:gd name="connsiteY49" fmla="*/ 16104 h 58562"/>
                <a:gd name="connsiteX50" fmla="*/ 112552 w 226073"/>
                <a:gd name="connsiteY50" fmla="*/ 0 h 5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6073" h="58562">
                  <a:moveTo>
                    <a:pt x="18740" y="22053"/>
                  </a:moveTo>
                  <a:cubicBezTo>
                    <a:pt x="19107" y="22053"/>
                    <a:pt x="19474" y="22053"/>
                    <a:pt x="19842" y="22053"/>
                  </a:cubicBezTo>
                  <a:cubicBezTo>
                    <a:pt x="20944" y="25667"/>
                    <a:pt x="22047" y="29282"/>
                    <a:pt x="23149" y="32897"/>
                  </a:cubicBezTo>
                  <a:cubicBezTo>
                    <a:pt x="23884" y="34704"/>
                    <a:pt x="24619" y="35427"/>
                    <a:pt x="26824" y="35427"/>
                  </a:cubicBezTo>
                  <a:cubicBezTo>
                    <a:pt x="30498" y="35065"/>
                    <a:pt x="34540" y="35427"/>
                    <a:pt x="39317" y="35427"/>
                  </a:cubicBezTo>
                  <a:cubicBezTo>
                    <a:pt x="35643" y="37957"/>
                    <a:pt x="33070" y="40126"/>
                    <a:pt x="30131" y="41933"/>
                  </a:cubicBezTo>
                  <a:cubicBezTo>
                    <a:pt x="27192" y="43741"/>
                    <a:pt x="27192" y="45187"/>
                    <a:pt x="28293" y="48078"/>
                  </a:cubicBezTo>
                  <a:cubicBezTo>
                    <a:pt x="29396" y="50970"/>
                    <a:pt x="30498" y="54586"/>
                    <a:pt x="31600" y="58562"/>
                  </a:cubicBezTo>
                  <a:cubicBezTo>
                    <a:pt x="27192" y="55308"/>
                    <a:pt x="23149" y="52778"/>
                    <a:pt x="19107" y="49886"/>
                  </a:cubicBezTo>
                  <a:cubicBezTo>
                    <a:pt x="15433" y="52417"/>
                    <a:pt x="11758" y="55308"/>
                    <a:pt x="7717" y="58200"/>
                  </a:cubicBezTo>
                  <a:cubicBezTo>
                    <a:pt x="7349" y="57838"/>
                    <a:pt x="7349" y="57838"/>
                    <a:pt x="6982" y="57838"/>
                  </a:cubicBezTo>
                  <a:cubicBezTo>
                    <a:pt x="8083" y="54224"/>
                    <a:pt x="9186" y="50609"/>
                    <a:pt x="10656" y="46994"/>
                  </a:cubicBezTo>
                  <a:cubicBezTo>
                    <a:pt x="11391" y="45187"/>
                    <a:pt x="11023" y="43741"/>
                    <a:pt x="9186" y="42657"/>
                  </a:cubicBezTo>
                  <a:cubicBezTo>
                    <a:pt x="5879" y="40488"/>
                    <a:pt x="2940" y="38319"/>
                    <a:pt x="0" y="35427"/>
                  </a:cubicBezTo>
                  <a:cubicBezTo>
                    <a:pt x="4041" y="35427"/>
                    <a:pt x="7717" y="35065"/>
                    <a:pt x="11391" y="35427"/>
                  </a:cubicBezTo>
                  <a:cubicBezTo>
                    <a:pt x="13963" y="35427"/>
                    <a:pt x="14698" y="34704"/>
                    <a:pt x="15433" y="32535"/>
                  </a:cubicBezTo>
                  <a:cubicBezTo>
                    <a:pt x="16535" y="28921"/>
                    <a:pt x="17637" y="25667"/>
                    <a:pt x="18740" y="22053"/>
                  </a:cubicBezTo>
                  <a:close/>
                  <a:moveTo>
                    <a:pt x="206883" y="20180"/>
                  </a:moveTo>
                  <a:cubicBezTo>
                    <a:pt x="208359" y="24978"/>
                    <a:pt x="209835" y="28300"/>
                    <a:pt x="210574" y="31990"/>
                  </a:cubicBezTo>
                  <a:cubicBezTo>
                    <a:pt x="211311" y="34204"/>
                    <a:pt x="212419" y="34942"/>
                    <a:pt x="214633" y="34942"/>
                  </a:cubicBezTo>
                  <a:cubicBezTo>
                    <a:pt x="218323" y="34573"/>
                    <a:pt x="222014" y="34942"/>
                    <a:pt x="226073" y="35681"/>
                  </a:cubicBezTo>
                  <a:cubicBezTo>
                    <a:pt x="223121" y="37895"/>
                    <a:pt x="220169" y="40110"/>
                    <a:pt x="217217" y="42324"/>
                  </a:cubicBezTo>
                  <a:cubicBezTo>
                    <a:pt x="215002" y="43431"/>
                    <a:pt x="214633" y="44907"/>
                    <a:pt x="215740" y="47121"/>
                  </a:cubicBezTo>
                  <a:cubicBezTo>
                    <a:pt x="216848" y="50442"/>
                    <a:pt x="217954" y="54134"/>
                    <a:pt x="219431" y="58562"/>
                  </a:cubicBezTo>
                  <a:cubicBezTo>
                    <a:pt x="215371" y="55979"/>
                    <a:pt x="212049" y="53765"/>
                    <a:pt x="209097" y="51180"/>
                  </a:cubicBezTo>
                  <a:cubicBezTo>
                    <a:pt x="207621" y="50074"/>
                    <a:pt x="206514" y="50074"/>
                    <a:pt x="204669" y="51180"/>
                  </a:cubicBezTo>
                  <a:cubicBezTo>
                    <a:pt x="201716" y="53765"/>
                    <a:pt x="198395" y="55979"/>
                    <a:pt x="195073" y="58193"/>
                  </a:cubicBezTo>
                  <a:cubicBezTo>
                    <a:pt x="195073" y="58193"/>
                    <a:pt x="194704" y="57824"/>
                    <a:pt x="194704" y="57824"/>
                  </a:cubicBezTo>
                  <a:cubicBezTo>
                    <a:pt x="195812" y="54503"/>
                    <a:pt x="196549" y="51180"/>
                    <a:pt x="197656" y="48228"/>
                  </a:cubicBezTo>
                  <a:cubicBezTo>
                    <a:pt x="199132" y="45276"/>
                    <a:pt x="198763" y="43062"/>
                    <a:pt x="195812" y="41586"/>
                  </a:cubicBezTo>
                  <a:cubicBezTo>
                    <a:pt x="192859" y="39741"/>
                    <a:pt x="190276" y="37526"/>
                    <a:pt x="187692" y="34942"/>
                  </a:cubicBezTo>
                  <a:cubicBezTo>
                    <a:pt x="191383" y="34942"/>
                    <a:pt x="194704" y="34573"/>
                    <a:pt x="198395" y="34942"/>
                  </a:cubicBezTo>
                  <a:cubicBezTo>
                    <a:pt x="200978" y="34942"/>
                    <a:pt x="202454" y="34204"/>
                    <a:pt x="203192" y="31621"/>
                  </a:cubicBezTo>
                  <a:cubicBezTo>
                    <a:pt x="203930" y="27931"/>
                    <a:pt x="205407" y="24609"/>
                    <a:pt x="206883" y="20180"/>
                  </a:cubicBezTo>
                  <a:close/>
                  <a:moveTo>
                    <a:pt x="112552" y="0"/>
                  </a:moveTo>
                  <a:cubicBezTo>
                    <a:pt x="113036" y="0"/>
                    <a:pt x="113036" y="0"/>
                    <a:pt x="113520" y="0"/>
                  </a:cubicBezTo>
                  <a:cubicBezTo>
                    <a:pt x="115459" y="5856"/>
                    <a:pt x="117882" y="11712"/>
                    <a:pt x="119335" y="18056"/>
                  </a:cubicBezTo>
                  <a:cubicBezTo>
                    <a:pt x="120304" y="20985"/>
                    <a:pt x="121758" y="21960"/>
                    <a:pt x="124180" y="21472"/>
                  </a:cubicBezTo>
                  <a:cubicBezTo>
                    <a:pt x="130480" y="21472"/>
                    <a:pt x="136779" y="21472"/>
                    <a:pt x="143563" y="22449"/>
                  </a:cubicBezTo>
                  <a:cubicBezTo>
                    <a:pt x="139202" y="25864"/>
                    <a:pt x="134355" y="29768"/>
                    <a:pt x="129511" y="33186"/>
                  </a:cubicBezTo>
                  <a:cubicBezTo>
                    <a:pt x="126119" y="35138"/>
                    <a:pt x="125150" y="37577"/>
                    <a:pt x="127088" y="41482"/>
                  </a:cubicBezTo>
                  <a:cubicBezTo>
                    <a:pt x="129026" y="46850"/>
                    <a:pt x="130480" y="52706"/>
                    <a:pt x="131449" y="58562"/>
                  </a:cubicBezTo>
                  <a:cubicBezTo>
                    <a:pt x="127573" y="55634"/>
                    <a:pt x="123696" y="53194"/>
                    <a:pt x="119820" y="50266"/>
                  </a:cubicBezTo>
                  <a:cubicBezTo>
                    <a:pt x="113036" y="44898"/>
                    <a:pt x="113036" y="44898"/>
                    <a:pt x="106253" y="50266"/>
                  </a:cubicBezTo>
                  <a:cubicBezTo>
                    <a:pt x="102376" y="53194"/>
                    <a:pt x="98500" y="56122"/>
                    <a:pt x="93654" y="58074"/>
                  </a:cubicBezTo>
                  <a:cubicBezTo>
                    <a:pt x="95592" y="52218"/>
                    <a:pt x="97531" y="45873"/>
                    <a:pt x="99952" y="39530"/>
                  </a:cubicBezTo>
                  <a:cubicBezTo>
                    <a:pt x="100922" y="37090"/>
                    <a:pt x="100438" y="35626"/>
                    <a:pt x="98015" y="34161"/>
                  </a:cubicBezTo>
                  <a:cubicBezTo>
                    <a:pt x="92685" y="30257"/>
                    <a:pt x="87840" y="26354"/>
                    <a:pt x="82509" y="21472"/>
                  </a:cubicBezTo>
                  <a:cubicBezTo>
                    <a:pt x="88323" y="21472"/>
                    <a:pt x="94139" y="21472"/>
                    <a:pt x="99952" y="21960"/>
                  </a:cubicBezTo>
                  <a:cubicBezTo>
                    <a:pt x="104314" y="21960"/>
                    <a:pt x="106253" y="20498"/>
                    <a:pt x="107222" y="16104"/>
                  </a:cubicBezTo>
                  <a:cubicBezTo>
                    <a:pt x="108675" y="10736"/>
                    <a:pt x="110613" y="5368"/>
                    <a:pt x="112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1" name="www.pptcool.com6">
              <a:extLst>
                <a:ext uri="{FF2B5EF4-FFF2-40B4-BE49-F238E27FC236}">
                  <a16:creationId xmlns:a16="http://schemas.microsoft.com/office/drawing/2014/main" id="{FC43E855-01E2-9FBF-5E60-6AE16CB65407}"/>
                </a:ext>
              </a:extLst>
            </p:cNvPr>
            <p:cNvSpPr/>
            <p:nvPr/>
          </p:nvSpPr>
          <p:spPr bwMode="auto">
            <a:xfrm>
              <a:off x="1887131" y="3247753"/>
              <a:ext cx="2001903" cy="1537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chemeClr val="bg2">
                      <a:alpha val="0"/>
                    </a:schemeClr>
                  </a:gs>
                  <a:gs pos="74000">
                    <a:schemeClr val="accent1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www.pptcool.com7">
              <a:extLst>
                <a:ext uri="{FF2B5EF4-FFF2-40B4-BE49-F238E27FC236}">
                  <a16:creationId xmlns:a16="http://schemas.microsoft.com/office/drawing/2014/main" id="{932D94A3-31D7-764C-65F5-CC3F0A38F5D1}"/>
                </a:ext>
              </a:extLst>
            </p:cNvPr>
            <p:cNvSpPr/>
            <p:nvPr/>
          </p:nvSpPr>
          <p:spPr bwMode="auto">
            <a:xfrm>
              <a:off x="1577441" y="3345167"/>
              <a:ext cx="2621282" cy="201287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chemeClr val="bg2">
                      <a:alpha val="0"/>
                    </a:schemeClr>
                  </a:gs>
                  <a:gs pos="74000">
                    <a:schemeClr val="accent1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17" name="www.pptcool.com8">
              <a:extLst>
                <a:ext uri="{FF2B5EF4-FFF2-40B4-BE49-F238E27FC236}">
                  <a16:creationId xmlns:a16="http://schemas.microsoft.com/office/drawing/2014/main" id="{F5C95101-90DC-BBA6-EDBD-4FACB082B9B7}"/>
                </a:ext>
              </a:extLst>
            </p:cNvPr>
            <p:cNvGrpSpPr/>
            <p:nvPr/>
          </p:nvGrpSpPr>
          <p:grpSpPr>
            <a:xfrm>
              <a:off x="1302789" y="2272561"/>
              <a:ext cx="3170586" cy="885886"/>
              <a:chOff x="871108" y="1981143"/>
              <a:chExt cx="3016704" cy="885886"/>
            </a:xfrm>
          </p:grpSpPr>
          <p:sp>
            <p:nvSpPr>
              <p:cNvPr id="18" name="www.pptcool.com8-1">
                <a:extLst>
                  <a:ext uri="{FF2B5EF4-FFF2-40B4-BE49-F238E27FC236}">
                    <a16:creationId xmlns:a16="http://schemas.microsoft.com/office/drawing/2014/main" id="{1FBF5201-6656-4825-AE1C-801896CFB128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" flipH="1">
                <a:off x="3384206" y="1981143"/>
                <a:ext cx="503606" cy="885886"/>
              </a:xfrm>
              <a:custGeom>
                <a:avLst/>
                <a:gdLst>
                  <a:gd name="connsiteX0" fmla="*/ 307729 w 516009"/>
                  <a:gd name="connsiteY0" fmla="*/ 831477 h 907706"/>
                  <a:gd name="connsiteX1" fmla="*/ 304914 w 516009"/>
                  <a:gd name="connsiteY1" fmla="*/ 837124 h 907706"/>
                  <a:gd name="connsiteX2" fmla="*/ 513195 w 516009"/>
                  <a:gd name="connsiteY2" fmla="*/ 907706 h 907706"/>
                  <a:gd name="connsiteX3" fmla="*/ 516009 w 516009"/>
                  <a:gd name="connsiteY3" fmla="*/ 885120 h 907706"/>
                  <a:gd name="connsiteX4" fmla="*/ 307729 w 516009"/>
                  <a:gd name="connsiteY4" fmla="*/ 831477 h 907706"/>
                  <a:gd name="connsiteX5" fmla="*/ 243933 w 516009"/>
                  <a:gd name="connsiteY5" fmla="*/ 798640 h 907706"/>
                  <a:gd name="connsiteX6" fmla="*/ 139558 w 516009"/>
                  <a:gd name="connsiteY6" fmla="*/ 809195 h 907706"/>
                  <a:gd name="connsiteX7" fmla="*/ 181777 w 516009"/>
                  <a:gd name="connsiteY7" fmla="*/ 845551 h 907706"/>
                  <a:gd name="connsiteX8" fmla="*/ 286152 w 516009"/>
                  <a:gd name="connsiteY8" fmla="*/ 831478 h 907706"/>
                  <a:gd name="connsiteX9" fmla="*/ 175913 w 516009"/>
                  <a:gd name="connsiteY9" fmla="*/ 730622 h 907706"/>
                  <a:gd name="connsiteX10" fmla="*/ 72711 w 516009"/>
                  <a:gd name="connsiteY10" fmla="*/ 720067 h 907706"/>
                  <a:gd name="connsiteX11" fmla="*/ 109066 w 516009"/>
                  <a:gd name="connsiteY11" fmla="*/ 761113 h 907706"/>
                  <a:gd name="connsiteX12" fmla="*/ 209923 w 516009"/>
                  <a:gd name="connsiteY12" fmla="*/ 772841 h 907706"/>
                  <a:gd name="connsiteX13" fmla="*/ 248623 w 516009"/>
                  <a:gd name="connsiteY13" fmla="*/ 680193 h 907706"/>
                  <a:gd name="connsiteX14" fmla="*/ 254487 w 516009"/>
                  <a:gd name="connsiteY14" fmla="*/ 781050 h 907706"/>
                  <a:gd name="connsiteX15" fmla="*/ 296706 w 516009"/>
                  <a:gd name="connsiteY15" fmla="*/ 817405 h 907706"/>
                  <a:gd name="connsiteX16" fmla="*/ 290842 w 516009"/>
                  <a:gd name="connsiteY16" fmla="*/ 714203 h 907706"/>
                  <a:gd name="connsiteX17" fmla="*/ 28146 w 516009"/>
                  <a:gd name="connsiteY17" fmla="*/ 618038 h 907706"/>
                  <a:gd name="connsiteX18" fmla="*/ 50429 w 516009"/>
                  <a:gd name="connsiteY18" fmla="*/ 666120 h 907706"/>
                  <a:gd name="connsiteX19" fmla="*/ 147766 w 516009"/>
                  <a:gd name="connsiteY19" fmla="*/ 696612 h 907706"/>
                  <a:gd name="connsiteX20" fmla="*/ 125484 w 516009"/>
                  <a:gd name="connsiteY20" fmla="*/ 649702 h 907706"/>
                  <a:gd name="connsiteX21" fmla="*/ 207578 w 516009"/>
                  <a:gd name="connsiteY21" fmla="*/ 615692 h 907706"/>
                  <a:gd name="connsiteX22" fmla="*/ 193505 w 516009"/>
                  <a:gd name="connsiteY22" fmla="*/ 716548 h 907706"/>
                  <a:gd name="connsiteX23" fmla="*/ 226342 w 516009"/>
                  <a:gd name="connsiteY23" fmla="*/ 758767 h 907706"/>
                  <a:gd name="connsiteX24" fmla="*/ 240415 w 516009"/>
                  <a:gd name="connsiteY24" fmla="*/ 657911 h 907706"/>
                  <a:gd name="connsiteX25" fmla="*/ 2346 w 516009"/>
                  <a:gd name="connsiteY25" fmla="*/ 508972 h 907706"/>
                  <a:gd name="connsiteX26" fmla="*/ 16419 w 516009"/>
                  <a:gd name="connsiteY26" fmla="*/ 561746 h 907706"/>
                  <a:gd name="connsiteX27" fmla="*/ 106721 w 516009"/>
                  <a:gd name="connsiteY27" fmla="*/ 613348 h 907706"/>
                  <a:gd name="connsiteX28" fmla="*/ 92648 w 516009"/>
                  <a:gd name="connsiteY28" fmla="*/ 559401 h 907706"/>
                  <a:gd name="connsiteX29" fmla="*/ 179431 w 516009"/>
                  <a:gd name="connsiteY29" fmla="*/ 542982 h 907706"/>
                  <a:gd name="connsiteX30" fmla="*/ 143077 w 516009"/>
                  <a:gd name="connsiteY30" fmla="*/ 637975 h 907706"/>
                  <a:gd name="connsiteX31" fmla="*/ 167704 w 516009"/>
                  <a:gd name="connsiteY31" fmla="*/ 688403 h 907706"/>
                  <a:gd name="connsiteX32" fmla="*/ 201713 w 516009"/>
                  <a:gd name="connsiteY32" fmla="*/ 593410 h 907706"/>
                  <a:gd name="connsiteX33" fmla="*/ 165359 w 516009"/>
                  <a:gd name="connsiteY33" fmla="*/ 466753 h 907706"/>
                  <a:gd name="connsiteX34" fmla="*/ 111413 w 516009"/>
                  <a:gd name="connsiteY34" fmla="*/ 553536 h 907706"/>
                  <a:gd name="connsiteX35" fmla="*/ 125486 w 516009"/>
                  <a:gd name="connsiteY35" fmla="*/ 607483 h 907706"/>
                  <a:gd name="connsiteX36" fmla="*/ 179432 w 516009"/>
                  <a:gd name="connsiteY36" fmla="*/ 519527 h 907706"/>
                  <a:gd name="connsiteX37" fmla="*/ 0 w 516009"/>
                  <a:gd name="connsiteY37" fmla="*/ 396388 h 907706"/>
                  <a:gd name="connsiteX38" fmla="*/ 2346 w 516009"/>
                  <a:gd name="connsiteY38" fmla="*/ 452681 h 907706"/>
                  <a:gd name="connsiteX39" fmla="*/ 80920 w 516009"/>
                  <a:gd name="connsiteY39" fmla="*/ 519527 h 907706"/>
                  <a:gd name="connsiteX40" fmla="*/ 78575 w 516009"/>
                  <a:gd name="connsiteY40" fmla="*/ 464408 h 907706"/>
                  <a:gd name="connsiteX41" fmla="*/ 171223 w 516009"/>
                  <a:gd name="connsiteY41" fmla="*/ 388180 h 907706"/>
                  <a:gd name="connsiteX42" fmla="*/ 97340 w 516009"/>
                  <a:gd name="connsiteY42" fmla="*/ 464408 h 907706"/>
                  <a:gd name="connsiteX43" fmla="*/ 100858 w 516009"/>
                  <a:gd name="connsiteY43" fmla="*/ 517181 h 907706"/>
                  <a:gd name="connsiteX44" fmla="*/ 171223 w 516009"/>
                  <a:gd name="connsiteY44" fmla="*/ 444471 h 907706"/>
                  <a:gd name="connsiteX45" fmla="*/ 22283 w 516009"/>
                  <a:gd name="connsiteY45" fmla="*/ 287323 h 907706"/>
                  <a:gd name="connsiteX46" fmla="*/ 14074 w 516009"/>
                  <a:gd name="connsiteY46" fmla="*/ 340097 h 907706"/>
                  <a:gd name="connsiteX47" fmla="*/ 75056 w 516009"/>
                  <a:gd name="connsiteY47" fmla="*/ 422189 h 907706"/>
                  <a:gd name="connsiteX48" fmla="*/ 83266 w 516009"/>
                  <a:gd name="connsiteY48" fmla="*/ 368243 h 907706"/>
                  <a:gd name="connsiteX49" fmla="*/ 189987 w 516009"/>
                  <a:gd name="connsiteY49" fmla="*/ 315469 h 907706"/>
                  <a:gd name="connsiteX50" fmla="*/ 103203 w 516009"/>
                  <a:gd name="connsiteY50" fmla="*/ 371761 h 907706"/>
                  <a:gd name="connsiteX51" fmla="*/ 94994 w 516009"/>
                  <a:gd name="connsiteY51" fmla="*/ 426881 h 907706"/>
                  <a:gd name="connsiteX52" fmla="*/ 179432 w 516009"/>
                  <a:gd name="connsiteY52" fmla="*/ 368243 h 907706"/>
                  <a:gd name="connsiteX53" fmla="*/ 223995 w 516009"/>
                  <a:gd name="connsiteY53" fmla="*/ 245104 h 907706"/>
                  <a:gd name="connsiteX54" fmla="*/ 129003 w 516009"/>
                  <a:gd name="connsiteY54" fmla="*/ 283805 h 907706"/>
                  <a:gd name="connsiteX55" fmla="*/ 109066 w 516009"/>
                  <a:gd name="connsiteY55" fmla="*/ 334233 h 907706"/>
                  <a:gd name="connsiteX56" fmla="*/ 204059 w 516009"/>
                  <a:gd name="connsiteY56" fmla="*/ 295533 h 907706"/>
                  <a:gd name="connsiteX57" fmla="*/ 66847 w 516009"/>
                  <a:gd name="connsiteY57" fmla="*/ 182949 h 907706"/>
                  <a:gd name="connsiteX58" fmla="*/ 46911 w 516009"/>
                  <a:gd name="connsiteY58" fmla="*/ 233376 h 907706"/>
                  <a:gd name="connsiteX59" fmla="*/ 89130 w 516009"/>
                  <a:gd name="connsiteY59" fmla="*/ 326023 h 907706"/>
                  <a:gd name="connsiteX60" fmla="*/ 109066 w 516009"/>
                  <a:gd name="connsiteY60" fmla="*/ 275596 h 907706"/>
                  <a:gd name="connsiteX61" fmla="*/ 272078 w 516009"/>
                  <a:gd name="connsiteY61" fmla="*/ 185294 h 907706"/>
                  <a:gd name="connsiteX62" fmla="*/ 171222 w 516009"/>
                  <a:gd name="connsiteY62" fmla="*/ 202885 h 907706"/>
                  <a:gd name="connsiteX63" fmla="*/ 143076 w 516009"/>
                  <a:gd name="connsiteY63" fmla="*/ 250968 h 907706"/>
                  <a:gd name="connsiteX64" fmla="*/ 243932 w 516009"/>
                  <a:gd name="connsiteY64" fmla="*/ 231031 h 907706"/>
                  <a:gd name="connsiteX65" fmla="*/ 131348 w 516009"/>
                  <a:gd name="connsiteY65" fmla="*/ 92647 h 907706"/>
                  <a:gd name="connsiteX66" fmla="*/ 100857 w 516009"/>
                  <a:gd name="connsiteY66" fmla="*/ 138384 h 907706"/>
                  <a:gd name="connsiteX67" fmla="*/ 123139 w 516009"/>
                  <a:gd name="connsiteY67" fmla="*/ 236895 h 907706"/>
                  <a:gd name="connsiteX68" fmla="*/ 153631 w 516009"/>
                  <a:gd name="connsiteY68" fmla="*/ 191158 h 907706"/>
                  <a:gd name="connsiteX69" fmla="*/ 333061 w 516009"/>
                  <a:gd name="connsiteY69" fmla="*/ 134866 h 907706"/>
                  <a:gd name="connsiteX70" fmla="*/ 229860 w 516009"/>
                  <a:gd name="connsiteY70" fmla="*/ 132521 h 907706"/>
                  <a:gd name="connsiteX71" fmla="*/ 189986 w 516009"/>
                  <a:gd name="connsiteY71" fmla="*/ 171221 h 907706"/>
                  <a:gd name="connsiteX72" fmla="*/ 294361 w 516009"/>
                  <a:gd name="connsiteY72" fmla="*/ 174740 h 907706"/>
                  <a:gd name="connsiteX73" fmla="*/ 347134 w 516009"/>
                  <a:gd name="connsiteY73" fmla="*/ 87956 h 907706"/>
                  <a:gd name="connsiteX74" fmla="*/ 272078 w 516009"/>
                  <a:gd name="connsiteY74" fmla="*/ 87956 h 907706"/>
                  <a:gd name="connsiteX75" fmla="*/ 243932 w 516009"/>
                  <a:gd name="connsiteY75" fmla="*/ 112584 h 907706"/>
                  <a:gd name="connsiteX76" fmla="*/ 318988 w 516009"/>
                  <a:gd name="connsiteY76" fmla="*/ 116102 h 907706"/>
                  <a:gd name="connsiteX77" fmla="*/ 212268 w 516009"/>
                  <a:gd name="connsiteY77" fmla="*/ 17591 h 907706"/>
                  <a:gd name="connsiteX78" fmla="*/ 175914 w 516009"/>
                  <a:gd name="connsiteY78" fmla="*/ 53947 h 907706"/>
                  <a:gd name="connsiteX79" fmla="*/ 175913 w 516009"/>
                  <a:gd name="connsiteY79" fmla="*/ 158321 h 907706"/>
                  <a:gd name="connsiteX80" fmla="*/ 215787 w 516009"/>
                  <a:gd name="connsiteY80" fmla="*/ 118448 h 907706"/>
                  <a:gd name="connsiteX81" fmla="*/ 260350 w 516009"/>
                  <a:gd name="connsiteY81" fmla="*/ 0 h 907706"/>
                  <a:gd name="connsiteX82" fmla="*/ 232204 w 516009"/>
                  <a:gd name="connsiteY82" fmla="*/ 28146 h 907706"/>
                  <a:gd name="connsiteX83" fmla="*/ 232204 w 516009"/>
                  <a:gd name="connsiteY83" fmla="*/ 104375 h 907706"/>
                  <a:gd name="connsiteX84" fmla="*/ 260350 w 516009"/>
                  <a:gd name="connsiteY84" fmla="*/ 76229 h 9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16009" h="907706">
                    <a:moveTo>
                      <a:pt x="307729" y="831477"/>
                    </a:moveTo>
                    <a:lnTo>
                      <a:pt x="304914" y="837124"/>
                    </a:lnTo>
                    <a:cubicBezTo>
                      <a:pt x="366835" y="876650"/>
                      <a:pt x="440015" y="902060"/>
                      <a:pt x="513195" y="907706"/>
                    </a:cubicBezTo>
                    <a:cubicBezTo>
                      <a:pt x="513195" y="907706"/>
                      <a:pt x="513195" y="907706"/>
                      <a:pt x="516009" y="885120"/>
                    </a:cubicBezTo>
                    <a:cubicBezTo>
                      <a:pt x="442830" y="885120"/>
                      <a:pt x="372465" y="868180"/>
                      <a:pt x="307729" y="831477"/>
                    </a:cubicBezTo>
                    <a:close/>
                    <a:moveTo>
                      <a:pt x="243933" y="798640"/>
                    </a:moveTo>
                    <a:lnTo>
                      <a:pt x="139558" y="809195"/>
                    </a:lnTo>
                    <a:lnTo>
                      <a:pt x="181777" y="845551"/>
                    </a:lnTo>
                    <a:lnTo>
                      <a:pt x="286152" y="831478"/>
                    </a:lnTo>
                    <a:close/>
                    <a:moveTo>
                      <a:pt x="175913" y="730622"/>
                    </a:moveTo>
                    <a:lnTo>
                      <a:pt x="72711" y="720067"/>
                    </a:lnTo>
                    <a:lnTo>
                      <a:pt x="109066" y="761113"/>
                    </a:lnTo>
                    <a:lnTo>
                      <a:pt x="209923" y="772841"/>
                    </a:lnTo>
                    <a:close/>
                    <a:moveTo>
                      <a:pt x="248623" y="680193"/>
                    </a:moveTo>
                    <a:lnTo>
                      <a:pt x="254487" y="781050"/>
                    </a:lnTo>
                    <a:lnTo>
                      <a:pt x="296706" y="817405"/>
                    </a:lnTo>
                    <a:lnTo>
                      <a:pt x="290842" y="714203"/>
                    </a:lnTo>
                    <a:close/>
                    <a:moveTo>
                      <a:pt x="28146" y="618038"/>
                    </a:moveTo>
                    <a:lnTo>
                      <a:pt x="50429" y="666120"/>
                    </a:lnTo>
                    <a:lnTo>
                      <a:pt x="147766" y="696612"/>
                    </a:lnTo>
                    <a:lnTo>
                      <a:pt x="125484" y="649702"/>
                    </a:lnTo>
                    <a:close/>
                    <a:moveTo>
                      <a:pt x="207578" y="615692"/>
                    </a:moveTo>
                    <a:lnTo>
                      <a:pt x="193505" y="716548"/>
                    </a:lnTo>
                    <a:lnTo>
                      <a:pt x="226342" y="758767"/>
                    </a:lnTo>
                    <a:lnTo>
                      <a:pt x="240415" y="657911"/>
                    </a:lnTo>
                    <a:close/>
                    <a:moveTo>
                      <a:pt x="2346" y="508972"/>
                    </a:moveTo>
                    <a:lnTo>
                      <a:pt x="16419" y="561746"/>
                    </a:lnTo>
                    <a:lnTo>
                      <a:pt x="106721" y="613348"/>
                    </a:lnTo>
                    <a:lnTo>
                      <a:pt x="92648" y="559401"/>
                    </a:lnTo>
                    <a:close/>
                    <a:moveTo>
                      <a:pt x="179431" y="542982"/>
                    </a:moveTo>
                    <a:lnTo>
                      <a:pt x="143077" y="637975"/>
                    </a:lnTo>
                    <a:lnTo>
                      <a:pt x="167704" y="688403"/>
                    </a:lnTo>
                    <a:lnTo>
                      <a:pt x="201713" y="593410"/>
                    </a:lnTo>
                    <a:close/>
                    <a:moveTo>
                      <a:pt x="165359" y="466753"/>
                    </a:moveTo>
                    <a:lnTo>
                      <a:pt x="111413" y="553536"/>
                    </a:lnTo>
                    <a:lnTo>
                      <a:pt x="125486" y="607483"/>
                    </a:lnTo>
                    <a:lnTo>
                      <a:pt x="179432" y="519527"/>
                    </a:lnTo>
                    <a:close/>
                    <a:moveTo>
                      <a:pt x="0" y="396388"/>
                    </a:moveTo>
                    <a:lnTo>
                      <a:pt x="2346" y="452681"/>
                    </a:lnTo>
                    <a:lnTo>
                      <a:pt x="80920" y="519527"/>
                    </a:lnTo>
                    <a:lnTo>
                      <a:pt x="78575" y="464408"/>
                    </a:lnTo>
                    <a:close/>
                    <a:moveTo>
                      <a:pt x="171223" y="388180"/>
                    </a:moveTo>
                    <a:lnTo>
                      <a:pt x="97340" y="464408"/>
                    </a:lnTo>
                    <a:lnTo>
                      <a:pt x="100858" y="517181"/>
                    </a:lnTo>
                    <a:lnTo>
                      <a:pt x="171223" y="444471"/>
                    </a:lnTo>
                    <a:close/>
                    <a:moveTo>
                      <a:pt x="22283" y="287323"/>
                    </a:moveTo>
                    <a:lnTo>
                      <a:pt x="14074" y="340097"/>
                    </a:lnTo>
                    <a:lnTo>
                      <a:pt x="75056" y="422189"/>
                    </a:lnTo>
                    <a:lnTo>
                      <a:pt x="83266" y="368243"/>
                    </a:lnTo>
                    <a:close/>
                    <a:moveTo>
                      <a:pt x="189987" y="315469"/>
                    </a:moveTo>
                    <a:lnTo>
                      <a:pt x="103203" y="371761"/>
                    </a:lnTo>
                    <a:lnTo>
                      <a:pt x="94994" y="426881"/>
                    </a:lnTo>
                    <a:lnTo>
                      <a:pt x="179432" y="368243"/>
                    </a:lnTo>
                    <a:close/>
                    <a:moveTo>
                      <a:pt x="223995" y="245104"/>
                    </a:moveTo>
                    <a:lnTo>
                      <a:pt x="129003" y="283805"/>
                    </a:lnTo>
                    <a:lnTo>
                      <a:pt x="109066" y="334233"/>
                    </a:lnTo>
                    <a:lnTo>
                      <a:pt x="204059" y="295533"/>
                    </a:lnTo>
                    <a:close/>
                    <a:moveTo>
                      <a:pt x="66847" y="182949"/>
                    </a:moveTo>
                    <a:lnTo>
                      <a:pt x="46911" y="233376"/>
                    </a:lnTo>
                    <a:lnTo>
                      <a:pt x="89130" y="326023"/>
                    </a:lnTo>
                    <a:lnTo>
                      <a:pt x="109066" y="275596"/>
                    </a:lnTo>
                    <a:close/>
                    <a:moveTo>
                      <a:pt x="272078" y="185294"/>
                    </a:moveTo>
                    <a:lnTo>
                      <a:pt x="171222" y="202885"/>
                    </a:lnTo>
                    <a:lnTo>
                      <a:pt x="143076" y="250968"/>
                    </a:lnTo>
                    <a:lnTo>
                      <a:pt x="243932" y="231031"/>
                    </a:lnTo>
                    <a:close/>
                    <a:moveTo>
                      <a:pt x="131348" y="92647"/>
                    </a:moveTo>
                    <a:lnTo>
                      <a:pt x="100857" y="138384"/>
                    </a:lnTo>
                    <a:lnTo>
                      <a:pt x="123139" y="236895"/>
                    </a:lnTo>
                    <a:lnTo>
                      <a:pt x="153631" y="191158"/>
                    </a:lnTo>
                    <a:close/>
                    <a:moveTo>
                      <a:pt x="333061" y="134866"/>
                    </a:moveTo>
                    <a:lnTo>
                      <a:pt x="229860" y="132521"/>
                    </a:lnTo>
                    <a:lnTo>
                      <a:pt x="189986" y="171221"/>
                    </a:lnTo>
                    <a:lnTo>
                      <a:pt x="294361" y="174740"/>
                    </a:lnTo>
                    <a:close/>
                    <a:moveTo>
                      <a:pt x="347134" y="87956"/>
                    </a:moveTo>
                    <a:lnTo>
                      <a:pt x="272078" y="87956"/>
                    </a:lnTo>
                    <a:lnTo>
                      <a:pt x="243932" y="112584"/>
                    </a:lnTo>
                    <a:lnTo>
                      <a:pt x="318988" y="116102"/>
                    </a:lnTo>
                    <a:close/>
                    <a:moveTo>
                      <a:pt x="212268" y="17591"/>
                    </a:moveTo>
                    <a:lnTo>
                      <a:pt x="175914" y="53947"/>
                    </a:lnTo>
                    <a:lnTo>
                      <a:pt x="175913" y="158321"/>
                    </a:lnTo>
                    <a:lnTo>
                      <a:pt x="215787" y="118448"/>
                    </a:lnTo>
                    <a:close/>
                    <a:moveTo>
                      <a:pt x="260350" y="0"/>
                    </a:moveTo>
                    <a:lnTo>
                      <a:pt x="232204" y="28146"/>
                    </a:lnTo>
                    <a:lnTo>
                      <a:pt x="232204" y="104375"/>
                    </a:lnTo>
                    <a:lnTo>
                      <a:pt x="260350" y="762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b="1" dirty="0">
                  <a:solidFill>
                    <a:schemeClr val="bg1"/>
                  </a:solidFill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www.pptcool.com8-2">
                <a:extLst>
                  <a:ext uri="{FF2B5EF4-FFF2-40B4-BE49-F238E27FC236}">
                    <a16:creationId xmlns:a16="http://schemas.microsoft.com/office/drawing/2014/main" id="{6787CF93-A0C4-EC3C-FCBE-3444EB74E6EC}"/>
                  </a:ext>
                </a:extLst>
              </p:cNvPr>
              <p:cNvSpPr>
                <a:spLocks/>
              </p:cNvSpPr>
              <p:nvPr/>
            </p:nvSpPr>
            <p:spPr bwMode="auto">
              <a:xfrm rot="20880000">
                <a:off x="871108" y="1981146"/>
                <a:ext cx="503605" cy="885883"/>
              </a:xfrm>
              <a:custGeom>
                <a:avLst/>
                <a:gdLst>
                  <a:gd name="connsiteX0" fmla="*/ 307729 w 516008"/>
                  <a:gd name="connsiteY0" fmla="*/ 831475 h 907703"/>
                  <a:gd name="connsiteX1" fmla="*/ 516008 w 516008"/>
                  <a:gd name="connsiteY1" fmla="*/ 885117 h 907703"/>
                  <a:gd name="connsiteX2" fmla="*/ 513194 w 516008"/>
                  <a:gd name="connsiteY2" fmla="*/ 907703 h 907703"/>
                  <a:gd name="connsiteX3" fmla="*/ 304914 w 516008"/>
                  <a:gd name="connsiteY3" fmla="*/ 837121 h 907703"/>
                  <a:gd name="connsiteX4" fmla="*/ 243933 w 516008"/>
                  <a:gd name="connsiteY4" fmla="*/ 798638 h 907703"/>
                  <a:gd name="connsiteX5" fmla="*/ 286152 w 516008"/>
                  <a:gd name="connsiteY5" fmla="*/ 831475 h 907703"/>
                  <a:gd name="connsiteX6" fmla="*/ 181777 w 516008"/>
                  <a:gd name="connsiteY6" fmla="*/ 845548 h 907703"/>
                  <a:gd name="connsiteX7" fmla="*/ 139558 w 516008"/>
                  <a:gd name="connsiteY7" fmla="*/ 809193 h 907703"/>
                  <a:gd name="connsiteX8" fmla="*/ 175912 w 516008"/>
                  <a:gd name="connsiteY8" fmla="*/ 730618 h 907703"/>
                  <a:gd name="connsiteX9" fmla="*/ 209922 w 516008"/>
                  <a:gd name="connsiteY9" fmla="*/ 772837 h 907703"/>
                  <a:gd name="connsiteX10" fmla="*/ 109066 w 516008"/>
                  <a:gd name="connsiteY10" fmla="*/ 761110 h 907703"/>
                  <a:gd name="connsiteX11" fmla="*/ 72711 w 516008"/>
                  <a:gd name="connsiteY11" fmla="*/ 720063 h 907703"/>
                  <a:gd name="connsiteX12" fmla="*/ 248622 w 516008"/>
                  <a:gd name="connsiteY12" fmla="*/ 680190 h 907703"/>
                  <a:gd name="connsiteX13" fmla="*/ 290842 w 516008"/>
                  <a:gd name="connsiteY13" fmla="*/ 714200 h 907703"/>
                  <a:gd name="connsiteX14" fmla="*/ 296705 w 516008"/>
                  <a:gd name="connsiteY14" fmla="*/ 817401 h 907703"/>
                  <a:gd name="connsiteX15" fmla="*/ 254486 w 516008"/>
                  <a:gd name="connsiteY15" fmla="*/ 781046 h 907703"/>
                  <a:gd name="connsiteX16" fmla="*/ 28146 w 516008"/>
                  <a:gd name="connsiteY16" fmla="*/ 618036 h 907703"/>
                  <a:gd name="connsiteX17" fmla="*/ 125484 w 516008"/>
                  <a:gd name="connsiteY17" fmla="*/ 649700 h 907703"/>
                  <a:gd name="connsiteX18" fmla="*/ 147766 w 516008"/>
                  <a:gd name="connsiteY18" fmla="*/ 696609 h 907703"/>
                  <a:gd name="connsiteX19" fmla="*/ 50429 w 516008"/>
                  <a:gd name="connsiteY19" fmla="*/ 666118 h 907703"/>
                  <a:gd name="connsiteX20" fmla="*/ 207577 w 516008"/>
                  <a:gd name="connsiteY20" fmla="*/ 615689 h 907703"/>
                  <a:gd name="connsiteX21" fmla="*/ 240414 w 516008"/>
                  <a:gd name="connsiteY21" fmla="*/ 657908 h 907703"/>
                  <a:gd name="connsiteX22" fmla="*/ 226341 w 516008"/>
                  <a:gd name="connsiteY22" fmla="*/ 758764 h 907703"/>
                  <a:gd name="connsiteX23" fmla="*/ 193504 w 516008"/>
                  <a:gd name="connsiteY23" fmla="*/ 716545 h 907703"/>
                  <a:gd name="connsiteX24" fmla="*/ 2346 w 516008"/>
                  <a:gd name="connsiteY24" fmla="*/ 508970 h 907703"/>
                  <a:gd name="connsiteX25" fmla="*/ 92647 w 516008"/>
                  <a:gd name="connsiteY25" fmla="*/ 559398 h 907703"/>
                  <a:gd name="connsiteX26" fmla="*/ 106720 w 516008"/>
                  <a:gd name="connsiteY26" fmla="*/ 613344 h 907703"/>
                  <a:gd name="connsiteX27" fmla="*/ 16419 w 516008"/>
                  <a:gd name="connsiteY27" fmla="*/ 561743 h 907703"/>
                  <a:gd name="connsiteX28" fmla="*/ 179431 w 516008"/>
                  <a:gd name="connsiteY28" fmla="*/ 542979 h 907703"/>
                  <a:gd name="connsiteX29" fmla="*/ 201713 w 516008"/>
                  <a:gd name="connsiteY29" fmla="*/ 593407 h 907703"/>
                  <a:gd name="connsiteX30" fmla="*/ 167703 w 516008"/>
                  <a:gd name="connsiteY30" fmla="*/ 688399 h 907703"/>
                  <a:gd name="connsiteX31" fmla="*/ 143076 w 516008"/>
                  <a:gd name="connsiteY31" fmla="*/ 637971 h 907703"/>
                  <a:gd name="connsiteX32" fmla="*/ 165358 w 516008"/>
                  <a:gd name="connsiteY32" fmla="*/ 466750 h 907703"/>
                  <a:gd name="connsiteX33" fmla="*/ 179431 w 516008"/>
                  <a:gd name="connsiteY33" fmla="*/ 519524 h 907703"/>
                  <a:gd name="connsiteX34" fmla="*/ 125485 w 516008"/>
                  <a:gd name="connsiteY34" fmla="*/ 607479 h 907703"/>
                  <a:gd name="connsiteX35" fmla="*/ 111412 w 516008"/>
                  <a:gd name="connsiteY35" fmla="*/ 553533 h 907703"/>
                  <a:gd name="connsiteX36" fmla="*/ 0 w 516008"/>
                  <a:gd name="connsiteY36" fmla="*/ 396386 h 907703"/>
                  <a:gd name="connsiteX37" fmla="*/ 78575 w 516008"/>
                  <a:gd name="connsiteY37" fmla="*/ 464405 h 907703"/>
                  <a:gd name="connsiteX38" fmla="*/ 80920 w 516008"/>
                  <a:gd name="connsiteY38" fmla="*/ 519524 h 907703"/>
                  <a:gd name="connsiteX39" fmla="*/ 2346 w 516008"/>
                  <a:gd name="connsiteY39" fmla="*/ 452678 h 907703"/>
                  <a:gd name="connsiteX40" fmla="*/ 171221 w 516008"/>
                  <a:gd name="connsiteY40" fmla="*/ 388178 h 907703"/>
                  <a:gd name="connsiteX41" fmla="*/ 171222 w 516008"/>
                  <a:gd name="connsiteY41" fmla="*/ 444469 h 907703"/>
                  <a:gd name="connsiteX42" fmla="*/ 100857 w 516008"/>
                  <a:gd name="connsiteY42" fmla="*/ 517180 h 907703"/>
                  <a:gd name="connsiteX43" fmla="*/ 97339 w 516008"/>
                  <a:gd name="connsiteY43" fmla="*/ 464406 h 907703"/>
                  <a:gd name="connsiteX44" fmla="*/ 22283 w 516008"/>
                  <a:gd name="connsiteY44" fmla="*/ 287321 h 907703"/>
                  <a:gd name="connsiteX45" fmla="*/ 83265 w 516008"/>
                  <a:gd name="connsiteY45" fmla="*/ 368241 h 907703"/>
                  <a:gd name="connsiteX46" fmla="*/ 75056 w 516008"/>
                  <a:gd name="connsiteY46" fmla="*/ 422187 h 907703"/>
                  <a:gd name="connsiteX47" fmla="*/ 14073 w 516008"/>
                  <a:gd name="connsiteY47" fmla="*/ 340095 h 907703"/>
                  <a:gd name="connsiteX48" fmla="*/ 189986 w 516008"/>
                  <a:gd name="connsiteY48" fmla="*/ 315468 h 907703"/>
                  <a:gd name="connsiteX49" fmla="*/ 179431 w 516008"/>
                  <a:gd name="connsiteY49" fmla="*/ 368241 h 907703"/>
                  <a:gd name="connsiteX50" fmla="*/ 94993 w 516008"/>
                  <a:gd name="connsiteY50" fmla="*/ 426878 h 907703"/>
                  <a:gd name="connsiteX51" fmla="*/ 103202 w 516008"/>
                  <a:gd name="connsiteY51" fmla="*/ 371759 h 907703"/>
                  <a:gd name="connsiteX52" fmla="*/ 223995 w 516008"/>
                  <a:gd name="connsiteY52" fmla="*/ 245103 h 907703"/>
                  <a:gd name="connsiteX53" fmla="*/ 204059 w 516008"/>
                  <a:gd name="connsiteY53" fmla="*/ 295531 h 907703"/>
                  <a:gd name="connsiteX54" fmla="*/ 109066 w 516008"/>
                  <a:gd name="connsiteY54" fmla="*/ 334232 h 907703"/>
                  <a:gd name="connsiteX55" fmla="*/ 129003 w 516008"/>
                  <a:gd name="connsiteY55" fmla="*/ 283804 h 907703"/>
                  <a:gd name="connsiteX56" fmla="*/ 66847 w 516008"/>
                  <a:gd name="connsiteY56" fmla="*/ 182947 h 907703"/>
                  <a:gd name="connsiteX57" fmla="*/ 109066 w 516008"/>
                  <a:gd name="connsiteY57" fmla="*/ 275594 h 907703"/>
                  <a:gd name="connsiteX58" fmla="*/ 89129 w 516008"/>
                  <a:gd name="connsiteY58" fmla="*/ 326022 h 907703"/>
                  <a:gd name="connsiteX59" fmla="*/ 46910 w 516008"/>
                  <a:gd name="connsiteY59" fmla="*/ 233375 h 907703"/>
                  <a:gd name="connsiteX60" fmla="*/ 272078 w 516008"/>
                  <a:gd name="connsiteY60" fmla="*/ 185292 h 907703"/>
                  <a:gd name="connsiteX61" fmla="*/ 243932 w 516008"/>
                  <a:gd name="connsiteY61" fmla="*/ 231030 h 907703"/>
                  <a:gd name="connsiteX62" fmla="*/ 143076 w 516008"/>
                  <a:gd name="connsiteY62" fmla="*/ 250967 h 907703"/>
                  <a:gd name="connsiteX63" fmla="*/ 171222 w 516008"/>
                  <a:gd name="connsiteY63" fmla="*/ 202884 h 907703"/>
                  <a:gd name="connsiteX64" fmla="*/ 131348 w 516008"/>
                  <a:gd name="connsiteY64" fmla="*/ 92646 h 907703"/>
                  <a:gd name="connsiteX65" fmla="*/ 153630 w 516008"/>
                  <a:gd name="connsiteY65" fmla="*/ 191157 h 907703"/>
                  <a:gd name="connsiteX66" fmla="*/ 123139 w 516008"/>
                  <a:gd name="connsiteY66" fmla="*/ 236894 h 907703"/>
                  <a:gd name="connsiteX67" fmla="*/ 100856 w 516008"/>
                  <a:gd name="connsiteY67" fmla="*/ 138383 h 907703"/>
                  <a:gd name="connsiteX68" fmla="*/ 333060 w 516008"/>
                  <a:gd name="connsiteY68" fmla="*/ 134865 h 907703"/>
                  <a:gd name="connsiteX69" fmla="*/ 294359 w 516008"/>
                  <a:gd name="connsiteY69" fmla="*/ 174739 h 907703"/>
                  <a:gd name="connsiteX70" fmla="*/ 189985 w 516008"/>
                  <a:gd name="connsiteY70" fmla="*/ 171221 h 907703"/>
                  <a:gd name="connsiteX71" fmla="*/ 229858 w 516008"/>
                  <a:gd name="connsiteY71" fmla="*/ 132520 h 907703"/>
                  <a:gd name="connsiteX72" fmla="*/ 347134 w 516008"/>
                  <a:gd name="connsiteY72" fmla="*/ 87955 h 907703"/>
                  <a:gd name="connsiteX73" fmla="*/ 318987 w 516008"/>
                  <a:gd name="connsiteY73" fmla="*/ 116102 h 907703"/>
                  <a:gd name="connsiteX74" fmla="*/ 243932 w 516008"/>
                  <a:gd name="connsiteY74" fmla="*/ 112583 h 907703"/>
                  <a:gd name="connsiteX75" fmla="*/ 272078 w 516008"/>
                  <a:gd name="connsiteY75" fmla="*/ 87955 h 907703"/>
                  <a:gd name="connsiteX76" fmla="*/ 212267 w 516008"/>
                  <a:gd name="connsiteY76" fmla="*/ 17590 h 907703"/>
                  <a:gd name="connsiteX77" fmla="*/ 215785 w 516008"/>
                  <a:gd name="connsiteY77" fmla="*/ 118446 h 907703"/>
                  <a:gd name="connsiteX78" fmla="*/ 175912 w 516008"/>
                  <a:gd name="connsiteY78" fmla="*/ 158320 h 907703"/>
                  <a:gd name="connsiteX79" fmla="*/ 175912 w 516008"/>
                  <a:gd name="connsiteY79" fmla="*/ 53946 h 907703"/>
                  <a:gd name="connsiteX80" fmla="*/ 260350 w 516008"/>
                  <a:gd name="connsiteY80" fmla="*/ 0 h 907703"/>
                  <a:gd name="connsiteX81" fmla="*/ 260350 w 516008"/>
                  <a:gd name="connsiteY81" fmla="*/ 76228 h 907703"/>
                  <a:gd name="connsiteX82" fmla="*/ 232204 w 516008"/>
                  <a:gd name="connsiteY82" fmla="*/ 104373 h 907703"/>
                  <a:gd name="connsiteX83" fmla="*/ 232204 w 516008"/>
                  <a:gd name="connsiteY83" fmla="*/ 28145 h 90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16008" h="907703">
                    <a:moveTo>
                      <a:pt x="307729" y="831475"/>
                    </a:moveTo>
                    <a:cubicBezTo>
                      <a:pt x="372464" y="868177"/>
                      <a:pt x="442829" y="885117"/>
                      <a:pt x="516008" y="885117"/>
                    </a:cubicBezTo>
                    <a:cubicBezTo>
                      <a:pt x="513194" y="907703"/>
                      <a:pt x="513194" y="907703"/>
                      <a:pt x="513194" y="907703"/>
                    </a:cubicBezTo>
                    <a:cubicBezTo>
                      <a:pt x="440014" y="902057"/>
                      <a:pt x="366835" y="876647"/>
                      <a:pt x="304914" y="837121"/>
                    </a:cubicBezTo>
                    <a:close/>
                    <a:moveTo>
                      <a:pt x="243933" y="798638"/>
                    </a:moveTo>
                    <a:lnTo>
                      <a:pt x="286152" y="831475"/>
                    </a:lnTo>
                    <a:lnTo>
                      <a:pt x="181777" y="845548"/>
                    </a:lnTo>
                    <a:lnTo>
                      <a:pt x="139558" y="809193"/>
                    </a:lnTo>
                    <a:close/>
                    <a:moveTo>
                      <a:pt x="175912" y="730618"/>
                    </a:moveTo>
                    <a:lnTo>
                      <a:pt x="209922" y="772837"/>
                    </a:lnTo>
                    <a:lnTo>
                      <a:pt x="109066" y="761110"/>
                    </a:lnTo>
                    <a:lnTo>
                      <a:pt x="72711" y="720063"/>
                    </a:lnTo>
                    <a:close/>
                    <a:moveTo>
                      <a:pt x="248622" y="680190"/>
                    </a:moveTo>
                    <a:lnTo>
                      <a:pt x="290842" y="714200"/>
                    </a:lnTo>
                    <a:lnTo>
                      <a:pt x="296705" y="817401"/>
                    </a:lnTo>
                    <a:lnTo>
                      <a:pt x="254486" y="781046"/>
                    </a:lnTo>
                    <a:close/>
                    <a:moveTo>
                      <a:pt x="28146" y="618036"/>
                    </a:moveTo>
                    <a:lnTo>
                      <a:pt x="125484" y="649700"/>
                    </a:lnTo>
                    <a:lnTo>
                      <a:pt x="147766" y="696609"/>
                    </a:lnTo>
                    <a:lnTo>
                      <a:pt x="50429" y="666118"/>
                    </a:lnTo>
                    <a:close/>
                    <a:moveTo>
                      <a:pt x="207577" y="615689"/>
                    </a:moveTo>
                    <a:lnTo>
                      <a:pt x="240414" y="657908"/>
                    </a:lnTo>
                    <a:lnTo>
                      <a:pt x="226341" y="758764"/>
                    </a:lnTo>
                    <a:lnTo>
                      <a:pt x="193504" y="716545"/>
                    </a:lnTo>
                    <a:close/>
                    <a:moveTo>
                      <a:pt x="2346" y="508970"/>
                    </a:moveTo>
                    <a:lnTo>
                      <a:pt x="92647" y="559398"/>
                    </a:lnTo>
                    <a:lnTo>
                      <a:pt x="106720" y="613344"/>
                    </a:lnTo>
                    <a:lnTo>
                      <a:pt x="16419" y="561743"/>
                    </a:lnTo>
                    <a:close/>
                    <a:moveTo>
                      <a:pt x="179431" y="542979"/>
                    </a:moveTo>
                    <a:lnTo>
                      <a:pt x="201713" y="593407"/>
                    </a:lnTo>
                    <a:lnTo>
                      <a:pt x="167703" y="688399"/>
                    </a:lnTo>
                    <a:lnTo>
                      <a:pt x="143076" y="637971"/>
                    </a:lnTo>
                    <a:close/>
                    <a:moveTo>
                      <a:pt x="165358" y="466750"/>
                    </a:moveTo>
                    <a:lnTo>
                      <a:pt x="179431" y="519524"/>
                    </a:lnTo>
                    <a:lnTo>
                      <a:pt x="125485" y="607479"/>
                    </a:lnTo>
                    <a:lnTo>
                      <a:pt x="111412" y="553533"/>
                    </a:lnTo>
                    <a:close/>
                    <a:moveTo>
                      <a:pt x="0" y="396386"/>
                    </a:moveTo>
                    <a:lnTo>
                      <a:pt x="78575" y="464405"/>
                    </a:lnTo>
                    <a:lnTo>
                      <a:pt x="80920" y="519524"/>
                    </a:lnTo>
                    <a:lnTo>
                      <a:pt x="2346" y="452678"/>
                    </a:lnTo>
                    <a:close/>
                    <a:moveTo>
                      <a:pt x="171221" y="388178"/>
                    </a:moveTo>
                    <a:lnTo>
                      <a:pt x="171222" y="444469"/>
                    </a:lnTo>
                    <a:lnTo>
                      <a:pt x="100857" y="517180"/>
                    </a:lnTo>
                    <a:lnTo>
                      <a:pt x="97339" y="464406"/>
                    </a:lnTo>
                    <a:close/>
                    <a:moveTo>
                      <a:pt x="22283" y="287321"/>
                    </a:moveTo>
                    <a:lnTo>
                      <a:pt x="83265" y="368241"/>
                    </a:lnTo>
                    <a:lnTo>
                      <a:pt x="75056" y="422187"/>
                    </a:lnTo>
                    <a:lnTo>
                      <a:pt x="14073" y="340095"/>
                    </a:lnTo>
                    <a:close/>
                    <a:moveTo>
                      <a:pt x="189986" y="315468"/>
                    </a:moveTo>
                    <a:lnTo>
                      <a:pt x="179431" y="368241"/>
                    </a:lnTo>
                    <a:lnTo>
                      <a:pt x="94993" y="426878"/>
                    </a:lnTo>
                    <a:lnTo>
                      <a:pt x="103202" y="371759"/>
                    </a:lnTo>
                    <a:close/>
                    <a:moveTo>
                      <a:pt x="223995" y="245103"/>
                    </a:moveTo>
                    <a:lnTo>
                      <a:pt x="204059" y="295531"/>
                    </a:lnTo>
                    <a:lnTo>
                      <a:pt x="109066" y="334232"/>
                    </a:lnTo>
                    <a:lnTo>
                      <a:pt x="129003" y="283804"/>
                    </a:lnTo>
                    <a:close/>
                    <a:moveTo>
                      <a:pt x="66847" y="182947"/>
                    </a:moveTo>
                    <a:lnTo>
                      <a:pt x="109066" y="275594"/>
                    </a:lnTo>
                    <a:lnTo>
                      <a:pt x="89129" y="326022"/>
                    </a:lnTo>
                    <a:lnTo>
                      <a:pt x="46910" y="233375"/>
                    </a:lnTo>
                    <a:close/>
                    <a:moveTo>
                      <a:pt x="272078" y="185292"/>
                    </a:moveTo>
                    <a:lnTo>
                      <a:pt x="243932" y="231030"/>
                    </a:lnTo>
                    <a:lnTo>
                      <a:pt x="143076" y="250967"/>
                    </a:lnTo>
                    <a:lnTo>
                      <a:pt x="171222" y="202884"/>
                    </a:lnTo>
                    <a:close/>
                    <a:moveTo>
                      <a:pt x="131348" y="92646"/>
                    </a:moveTo>
                    <a:lnTo>
                      <a:pt x="153630" y="191157"/>
                    </a:lnTo>
                    <a:lnTo>
                      <a:pt x="123139" y="236894"/>
                    </a:lnTo>
                    <a:lnTo>
                      <a:pt x="100856" y="138383"/>
                    </a:lnTo>
                    <a:close/>
                    <a:moveTo>
                      <a:pt x="333060" y="134865"/>
                    </a:moveTo>
                    <a:lnTo>
                      <a:pt x="294359" y="174739"/>
                    </a:lnTo>
                    <a:lnTo>
                      <a:pt x="189985" y="171221"/>
                    </a:lnTo>
                    <a:lnTo>
                      <a:pt x="229858" y="132520"/>
                    </a:lnTo>
                    <a:close/>
                    <a:moveTo>
                      <a:pt x="347134" y="87955"/>
                    </a:moveTo>
                    <a:lnTo>
                      <a:pt x="318987" y="116102"/>
                    </a:lnTo>
                    <a:lnTo>
                      <a:pt x="243932" y="112583"/>
                    </a:lnTo>
                    <a:lnTo>
                      <a:pt x="272078" y="87955"/>
                    </a:lnTo>
                    <a:close/>
                    <a:moveTo>
                      <a:pt x="212267" y="17590"/>
                    </a:moveTo>
                    <a:lnTo>
                      <a:pt x="215785" y="118446"/>
                    </a:lnTo>
                    <a:lnTo>
                      <a:pt x="175912" y="158320"/>
                    </a:lnTo>
                    <a:lnTo>
                      <a:pt x="175912" y="53946"/>
                    </a:lnTo>
                    <a:close/>
                    <a:moveTo>
                      <a:pt x="260350" y="0"/>
                    </a:moveTo>
                    <a:lnTo>
                      <a:pt x="260350" y="76228"/>
                    </a:lnTo>
                    <a:lnTo>
                      <a:pt x="232204" y="104373"/>
                    </a:lnTo>
                    <a:lnTo>
                      <a:pt x="232204" y="2814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b="1" dirty="0">
                  <a:solidFill>
                    <a:schemeClr val="bg1"/>
                  </a:solidFill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92C395A-1524-805E-51E0-A95C54B2BEAE}"/>
              </a:ext>
            </a:extLst>
          </p:cNvPr>
          <p:cNvGrpSpPr/>
          <p:nvPr/>
        </p:nvGrpSpPr>
        <p:grpSpPr>
          <a:xfrm>
            <a:off x="5403872" y="2374272"/>
            <a:ext cx="3170586" cy="1352393"/>
            <a:chOff x="5403872" y="2194061"/>
            <a:chExt cx="3170586" cy="1352393"/>
          </a:xfrm>
        </p:grpSpPr>
        <p:sp>
          <p:nvSpPr>
            <p:cNvPr id="21" name="www.pptcool.com9">
              <a:extLst>
                <a:ext uri="{FF2B5EF4-FFF2-40B4-BE49-F238E27FC236}">
                  <a16:creationId xmlns:a16="http://schemas.microsoft.com/office/drawing/2014/main" id="{02631A5D-D3B2-9B8F-F5D3-2B75211C49AD}"/>
                </a:ext>
              </a:extLst>
            </p:cNvPr>
            <p:cNvSpPr txBox="1"/>
            <p:nvPr/>
          </p:nvSpPr>
          <p:spPr>
            <a:xfrm>
              <a:off x="6071166" y="2194061"/>
              <a:ext cx="1835998" cy="628484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500"/>
                </a:spcBef>
                <a:defRPr/>
              </a:pPr>
              <a:r>
                <a:rPr lang="zh-CN" altLang="en-US" sz="28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请输入小标题</a:t>
              </a:r>
            </a:p>
          </p:txBody>
        </p:sp>
        <p:sp>
          <p:nvSpPr>
            <p:cNvPr id="22" name="www.pptcool.com10">
              <a:extLst>
                <a:ext uri="{FF2B5EF4-FFF2-40B4-BE49-F238E27FC236}">
                  <a16:creationId xmlns:a16="http://schemas.microsoft.com/office/drawing/2014/main" id="{0FB7D035-76B6-3489-24D2-B190E2938B05}"/>
                </a:ext>
              </a:extLst>
            </p:cNvPr>
            <p:cNvSpPr txBox="1"/>
            <p:nvPr/>
          </p:nvSpPr>
          <p:spPr>
            <a:xfrm>
              <a:off x="6071166" y="2741274"/>
              <a:ext cx="183599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0">
                <a:spcBef>
                  <a:spcPts val="0"/>
                </a:spcBef>
                <a:spcAft>
                  <a:spcPts val="150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一等奖</a:t>
              </a:r>
            </a:p>
          </p:txBody>
        </p:sp>
        <p:sp>
          <p:nvSpPr>
            <p:cNvPr id="45" name="www.pptcool.com11">
              <a:extLst>
                <a:ext uri="{FF2B5EF4-FFF2-40B4-BE49-F238E27FC236}">
                  <a16:creationId xmlns:a16="http://schemas.microsoft.com/office/drawing/2014/main" id="{B11B1291-22E2-0572-BCD8-87964699F37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23502" y="3100231"/>
              <a:ext cx="531326" cy="137635"/>
            </a:xfrm>
            <a:custGeom>
              <a:avLst/>
              <a:gdLst>
                <a:gd name="connsiteX0" fmla="*/ 18740 w 226073"/>
                <a:gd name="connsiteY0" fmla="*/ 22053 h 58562"/>
                <a:gd name="connsiteX1" fmla="*/ 19842 w 226073"/>
                <a:gd name="connsiteY1" fmla="*/ 22053 h 58562"/>
                <a:gd name="connsiteX2" fmla="*/ 23149 w 226073"/>
                <a:gd name="connsiteY2" fmla="*/ 32897 h 58562"/>
                <a:gd name="connsiteX3" fmla="*/ 26824 w 226073"/>
                <a:gd name="connsiteY3" fmla="*/ 35427 h 58562"/>
                <a:gd name="connsiteX4" fmla="*/ 39317 w 226073"/>
                <a:gd name="connsiteY4" fmla="*/ 35427 h 58562"/>
                <a:gd name="connsiteX5" fmla="*/ 30131 w 226073"/>
                <a:gd name="connsiteY5" fmla="*/ 41933 h 58562"/>
                <a:gd name="connsiteX6" fmla="*/ 28293 w 226073"/>
                <a:gd name="connsiteY6" fmla="*/ 48078 h 58562"/>
                <a:gd name="connsiteX7" fmla="*/ 31600 w 226073"/>
                <a:gd name="connsiteY7" fmla="*/ 58562 h 58562"/>
                <a:gd name="connsiteX8" fmla="*/ 19107 w 226073"/>
                <a:gd name="connsiteY8" fmla="*/ 49886 h 58562"/>
                <a:gd name="connsiteX9" fmla="*/ 7717 w 226073"/>
                <a:gd name="connsiteY9" fmla="*/ 58200 h 58562"/>
                <a:gd name="connsiteX10" fmla="*/ 6982 w 226073"/>
                <a:gd name="connsiteY10" fmla="*/ 57838 h 58562"/>
                <a:gd name="connsiteX11" fmla="*/ 10656 w 226073"/>
                <a:gd name="connsiteY11" fmla="*/ 46994 h 58562"/>
                <a:gd name="connsiteX12" fmla="*/ 9186 w 226073"/>
                <a:gd name="connsiteY12" fmla="*/ 42657 h 58562"/>
                <a:gd name="connsiteX13" fmla="*/ 0 w 226073"/>
                <a:gd name="connsiteY13" fmla="*/ 35427 h 58562"/>
                <a:gd name="connsiteX14" fmla="*/ 11391 w 226073"/>
                <a:gd name="connsiteY14" fmla="*/ 35427 h 58562"/>
                <a:gd name="connsiteX15" fmla="*/ 15433 w 226073"/>
                <a:gd name="connsiteY15" fmla="*/ 32535 h 58562"/>
                <a:gd name="connsiteX16" fmla="*/ 18740 w 226073"/>
                <a:gd name="connsiteY16" fmla="*/ 22053 h 58562"/>
                <a:gd name="connsiteX17" fmla="*/ 206883 w 226073"/>
                <a:gd name="connsiteY17" fmla="*/ 20180 h 58562"/>
                <a:gd name="connsiteX18" fmla="*/ 210574 w 226073"/>
                <a:gd name="connsiteY18" fmla="*/ 31990 h 58562"/>
                <a:gd name="connsiteX19" fmla="*/ 214633 w 226073"/>
                <a:gd name="connsiteY19" fmla="*/ 34942 h 58562"/>
                <a:gd name="connsiteX20" fmla="*/ 226073 w 226073"/>
                <a:gd name="connsiteY20" fmla="*/ 35681 h 58562"/>
                <a:gd name="connsiteX21" fmla="*/ 217217 w 226073"/>
                <a:gd name="connsiteY21" fmla="*/ 42324 h 58562"/>
                <a:gd name="connsiteX22" fmla="*/ 215740 w 226073"/>
                <a:gd name="connsiteY22" fmla="*/ 47121 h 58562"/>
                <a:gd name="connsiteX23" fmla="*/ 219431 w 226073"/>
                <a:gd name="connsiteY23" fmla="*/ 58562 h 58562"/>
                <a:gd name="connsiteX24" fmla="*/ 209097 w 226073"/>
                <a:gd name="connsiteY24" fmla="*/ 51180 h 58562"/>
                <a:gd name="connsiteX25" fmla="*/ 204669 w 226073"/>
                <a:gd name="connsiteY25" fmla="*/ 51180 h 58562"/>
                <a:gd name="connsiteX26" fmla="*/ 195073 w 226073"/>
                <a:gd name="connsiteY26" fmla="*/ 58193 h 58562"/>
                <a:gd name="connsiteX27" fmla="*/ 194704 w 226073"/>
                <a:gd name="connsiteY27" fmla="*/ 57824 h 58562"/>
                <a:gd name="connsiteX28" fmla="*/ 197656 w 226073"/>
                <a:gd name="connsiteY28" fmla="*/ 48228 h 58562"/>
                <a:gd name="connsiteX29" fmla="*/ 195812 w 226073"/>
                <a:gd name="connsiteY29" fmla="*/ 41586 h 58562"/>
                <a:gd name="connsiteX30" fmla="*/ 187692 w 226073"/>
                <a:gd name="connsiteY30" fmla="*/ 34942 h 58562"/>
                <a:gd name="connsiteX31" fmla="*/ 198395 w 226073"/>
                <a:gd name="connsiteY31" fmla="*/ 34942 h 58562"/>
                <a:gd name="connsiteX32" fmla="*/ 203192 w 226073"/>
                <a:gd name="connsiteY32" fmla="*/ 31621 h 58562"/>
                <a:gd name="connsiteX33" fmla="*/ 206883 w 226073"/>
                <a:gd name="connsiteY33" fmla="*/ 20180 h 58562"/>
                <a:gd name="connsiteX34" fmla="*/ 112552 w 226073"/>
                <a:gd name="connsiteY34" fmla="*/ 0 h 58562"/>
                <a:gd name="connsiteX35" fmla="*/ 113520 w 226073"/>
                <a:gd name="connsiteY35" fmla="*/ 0 h 58562"/>
                <a:gd name="connsiteX36" fmla="*/ 119335 w 226073"/>
                <a:gd name="connsiteY36" fmla="*/ 18056 h 58562"/>
                <a:gd name="connsiteX37" fmla="*/ 124180 w 226073"/>
                <a:gd name="connsiteY37" fmla="*/ 21472 h 58562"/>
                <a:gd name="connsiteX38" fmla="*/ 143563 w 226073"/>
                <a:gd name="connsiteY38" fmla="*/ 22449 h 58562"/>
                <a:gd name="connsiteX39" fmla="*/ 129511 w 226073"/>
                <a:gd name="connsiteY39" fmla="*/ 33186 h 58562"/>
                <a:gd name="connsiteX40" fmla="*/ 127088 w 226073"/>
                <a:gd name="connsiteY40" fmla="*/ 41482 h 58562"/>
                <a:gd name="connsiteX41" fmla="*/ 131449 w 226073"/>
                <a:gd name="connsiteY41" fmla="*/ 58562 h 58562"/>
                <a:gd name="connsiteX42" fmla="*/ 119820 w 226073"/>
                <a:gd name="connsiteY42" fmla="*/ 50266 h 58562"/>
                <a:gd name="connsiteX43" fmla="*/ 106253 w 226073"/>
                <a:gd name="connsiteY43" fmla="*/ 50266 h 58562"/>
                <a:gd name="connsiteX44" fmla="*/ 93654 w 226073"/>
                <a:gd name="connsiteY44" fmla="*/ 58074 h 58562"/>
                <a:gd name="connsiteX45" fmla="*/ 99952 w 226073"/>
                <a:gd name="connsiteY45" fmla="*/ 39530 h 58562"/>
                <a:gd name="connsiteX46" fmla="*/ 98015 w 226073"/>
                <a:gd name="connsiteY46" fmla="*/ 34161 h 58562"/>
                <a:gd name="connsiteX47" fmla="*/ 82509 w 226073"/>
                <a:gd name="connsiteY47" fmla="*/ 21472 h 58562"/>
                <a:gd name="connsiteX48" fmla="*/ 99952 w 226073"/>
                <a:gd name="connsiteY48" fmla="*/ 21960 h 58562"/>
                <a:gd name="connsiteX49" fmla="*/ 107222 w 226073"/>
                <a:gd name="connsiteY49" fmla="*/ 16104 h 58562"/>
                <a:gd name="connsiteX50" fmla="*/ 112552 w 226073"/>
                <a:gd name="connsiteY50" fmla="*/ 0 h 5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6073" h="58562">
                  <a:moveTo>
                    <a:pt x="18740" y="22053"/>
                  </a:moveTo>
                  <a:cubicBezTo>
                    <a:pt x="19107" y="22053"/>
                    <a:pt x="19474" y="22053"/>
                    <a:pt x="19842" y="22053"/>
                  </a:cubicBezTo>
                  <a:cubicBezTo>
                    <a:pt x="20944" y="25667"/>
                    <a:pt x="22047" y="29282"/>
                    <a:pt x="23149" y="32897"/>
                  </a:cubicBezTo>
                  <a:cubicBezTo>
                    <a:pt x="23884" y="34704"/>
                    <a:pt x="24619" y="35427"/>
                    <a:pt x="26824" y="35427"/>
                  </a:cubicBezTo>
                  <a:cubicBezTo>
                    <a:pt x="30498" y="35065"/>
                    <a:pt x="34540" y="35427"/>
                    <a:pt x="39317" y="35427"/>
                  </a:cubicBezTo>
                  <a:cubicBezTo>
                    <a:pt x="35643" y="37957"/>
                    <a:pt x="33070" y="40126"/>
                    <a:pt x="30131" y="41933"/>
                  </a:cubicBezTo>
                  <a:cubicBezTo>
                    <a:pt x="27192" y="43741"/>
                    <a:pt x="27192" y="45187"/>
                    <a:pt x="28293" y="48078"/>
                  </a:cubicBezTo>
                  <a:cubicBezTo>
                    <a:pt x="29396" y="50970"/>
                    <a:pt x="30498" y="54586"/>
                    <a:pt x="31600" y="58562"/>
                  </a:cubicBezTo>
                  <a:cubicBezTo>
                    <a:pt x="27192" y="55308"/>
                    <a:pt x="23149" y="52778"/>
                    <a:pt x="19107" y="49886"/>
                  </a:cubicBezTo>
                  <a:cubicBezTo>
                    <a:pt x="15433" y="52417"/>
                    <a:pt x="11758" y="55308"/>
                    <a:pt x="7717" y="58200"/>
                  </a:cubicBezTo>
                  <a:cubicBezTo>
                    <a:pt x="7349" y="57838"/>
                    <a:pt x="7349" y="57838"/>
                    <a:pt x="6982" y="57838"/>
                  </a:cubicBezTo>
                  <a:cubicBezTo>
                    <a:pt x="8083" y="54224"/>
                    <a:pt x="9186" y="50609"/>
                    <a:pt x="10656" y="46994"/>
                  </a:cubicBezTo>
                  <a:cubicBezTo>
                    <a:pt x="11391" y="45187"/>
                    <a:pt x="11023" y="43741"/>
                    <a:pt x="9186" y="42657"/>
                  </a:cubicBezTo>
                  <a:cubicBezTo>
                    <a:pt x="5879" y="40488"/>
                    <a:pt x="2940" y="38319"/>
                    <a:pt x="0" y="35427"/>
                  </a:cubicBezTo>
                  <a:cubicBezTo>
                    <a:pt x="4041" y="35427"/>
                    <a:pt x="7717" y="35065"/>
                    <a:pt x="11391" y="35427"/>
                  </a:cubicBezTo>
                  <a:cubicBezTo>
                    <a:pt x="13963" y="35427"/>
                    <a:pt x="14698" y="34704"/>
                    <a:pt x="15433" y="32535"/>
                  </a:cubicBezTo>
                  <a:cubicBezTo>
                    <a:pt x="16535" y="28921"/>
                    <a:pt x="17637" y="25667"/>
                    <a:pt x="18740" y="22053"/>
                  </a:cubicBezTo>
                  <a:close/>
                  <a:moveTo>
                    <a:pt x="206883" y="20180"/>
                  </a:moveTo>
                  <a:cubicBezTo>
                    <a:pt x="208359" y="24978"/>
                    <a:pt x="209835" y="28300"/>
                    <a:pt x="210574" y="31990"/>
                  </a:cubicBezTo>
                  <a:cubicBezTo>
                    <a:pt x="211311" y="34204"/>
                    <a:pt x="212419" y="34942"/>
                    <a:pt x="214633" y="34942"/>
                  </a:cubicBezTo>
                  <a:cubicBezTo>
                    <a:pt x="218323" y="34573"/>
                    <a:pt x="222014" y="34942"/>
                    <a:pt x="226073" y="35681"/>
                  </a:cubicBezTo>
                  <a:cubicBezTo>
                    <a:pt x="223121" y="37895"/>
                    <a:pt x="220169" y="40110"/>
                    <a:pt x="217217" y="42324"/>
                  </a:cubicBezTo>
                  <a:cubicBezTo>
                    <a:pt x="215002" y="43431"/>
                    <a:pt x="214633" y="44907"/>
                    <a:pt x="215740" y="47121"/>
                  </a:cubicBezTo>
                  <a:cubicBezTo>
                    <a:pt x="216848" y="50442"/>
                    <a:pt x="217954" y="54134"/>
                    <a:pt x="219431" y="58562"/>
                  </a:cubicBezTo>
                  <a:cubicBezTo>
                    <a:pt x="215371" y="55979"/>
                    <a:pt x="212049" y="53765"/>
                    <a:pt x="209097" y="51180"/>
                  </a:cubicBezTo>
                  <a:cubicBezTo>
                    <a:pt x="207621" y="50074"/>
                    <a:pt x="206514" y="50074"/>
                    <a:pt x="204669" y="51180"/>
                  </a:cubicBezTo>
                  <a:cubicBezTo>
                    <a:pt x="201716" y="53765"/>
                    <a:pt x="198395" y="55979"/>
                    <a:pt x="195073" y="58193"/>
                  </a:cubicBezTo>
                  <a:cubicBezTo>
                    <a:pt x="195073" y="58193"/>
                    <a:pt x="194704" y="57824"/>
                    <a:pt x="194704" y="57824"/>
                  </a:cubicBezTo>
                  <a:cubicBezTo>
                    <a:pt x="195812" y="54503"/>
                    <a:pt x="196549" y="51180"/>
                    <a:pt x="197656" y="48228"/>
                  </a:cubicBezTo>
                  <a:cubicBezTo>
                    <a:pt x="199132" y="45276"/>
                    <a:pt x="198763" y="43062"/>
                    <a:pt x="195812" y="41586"/>
                  </a:cubicBezTo>
                  <a:cubicBezTo>
                    <a:pt x="192859" y="39741"/>
                    <a:pt x="190276" y="37526"/>
                    <a:pt x="187692" y="34942"/>
                  </a:cubicBezTo>
                  <a:cubicBezTo>
                    <a:pt x="191383" y="34942"/>
                    <a:pt x="194704" y="34573"/>
                    <a:pt x="198395" y="34942"/>
                  </a:cubicBezTo>
                  <a:cubicBezTo>
                    <a:pt x="200978" y="34942"/>
                    <a:pt x="202454" y="34204"/>
                    <a:pt x="203192" y="31621"/>
                  </a:cubicBezTo>
                  <a:cubicBezTo>
                    <a:pt x="203930" y="27931"/>
                    <a:pt x="205407" y="24609"/>
                    <a:pt x="206883" y="20180"/>
                  </a:cubicBezTo>
                  <a:close/>
                  <a:moveTo>
                    <a:pt x="112552" y="0"/>
                  </a:moveTo>
                  <a:cubicBezTo>
                    <a:pt x="113036" y="0"/>
                    <a:pt x="113036" y="0"/>
                    <a:pt x="113520" y="0"/>
                  </a:cubicBezTo>
                  <a:cubicBezTo>
                    <a:pt x="115459" y="5856"/>
                    <a:pt x="117882" y="11712"/>
                    <a:pt x="119335" y="18056"/>
                  </a:cubicBezTo>
                  <a:cubicBezTo>
                    <a:pt x="120304" y="20985"/>
                    <a:pt x="121758" y="21960"/>
                    <a:pt x="124180" y="21472"/>
                  </a:cubicBezTo>
                  <a:cubicBezTo>
                    <a:pt x="130480" y="21472"/>
                    <a:pt x="136779" y="21472"/>
                    <a:pt x="143563" y="22449"/>
                  </a:cubicBezTo>
                  <a:cubicBezTo>
                    <a:pt x="139202" y="25864"/>
                    <a:pt x="134355" y="29768"/>
                    <a:pt x="129511" y="33186"/>
                  </a:cubicBezTo>
                  <a:cubicBezTo>
                    <a:pt x="126119" y="35138"/>
                    <a:pt x="125150" y="37577"/>
                    <a:pt x="127088" y="41482"/>
                  </a:cubicBezTo>
                  <a:cubicBezTo>
                    <a:pt x="129026" y="46850"/>
                    <a:pt x="130480" y="52706"/>
                    <a:pt x="131449" y="58562"/>
                  </a:cubicBezTo>
                  <a:cubicBezTo>
                    <a:pt x="127573" y="55634"/>
                    <a:pt x="123696" y="53194"/>
                    <a:pt x="119820" y="50266"/>
                  </a:cubicBezTo>
                  <a:cubicBezTo>
                    <a:pt x="113036" y="44898"/>
                    <a:pt x="113036" y="44898"/>
                    <a:pt x="106253" y="50266"/>
                  </a:cubicBezTo>
                  <a:cubicBezTo>
                    <a:pt x="102376" y="53194"/>
                    <a:pt x="98500" y="56122"/>
                    <a:pt x="93654" y="58074"/>
                  </a:cubicBezTo>
                  <a:cubicBezTo>
                    <a:pt x="95592" y="52218"/>
                    <a:pt x="97531" y="45873"/>
                    <a:pt x="99952" y="39530"/>
                  </a:cubicBezTo>
                  <a:cubicBezTo>
                    <a:pt x="100922" y="37090"/>
                    <a:pt x="100438" y="35626"/>
                    <a:pt x="98015" y="34161"/>
                  </a:cubicBezTo>
                  <a:cubicBezTo>
                    <a:pt x="92685" y="30257"/>
                    <a:pt x="87840" y="26354"/>
                    <a:pt x="82509" y="21472"/>
                  </a:cubicBezTo>
                  <a:cubicBezTo>
                    <a:pt x="88323" y="21472"/>
                    <a:pt x="94139" y="21472"/>
                    <a:pt x="99952" y="21960"/>
                  </a:cubicBezTo>
                  <a:cubicBezTo>
                    <a:pt x="104314" y="21960"/>
                    <a:pt x="106253" y="20498"/>
                    <a:pt x="107222" y="16104"/>
                  </a:cubicBezTo>
                  <a:cubicBezTo>
                    <a:pt x="108675" y="10736"/>
                    <a:pt x="110613" y="5368"/>
                    <a:pt x="112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6" name="www.pptcool.com12">
              <a:extLst>
                <a:ext uri="{FF2B5EF4-FFF2-40B4-BE49-F238E27FC236}">
                  <a16:creationId xmlns:a16="http://schemas.microsoft.com/office/drawing/2014/main" id="{FC85DA6B-8821-6425-9FFA-926D5D3F8F2C}"/>
                </a:ext>
              </a:extLst>
            </p:cNvPr>
            <p:cNvSpPr/>
            <p:nvPr/>
          </p:nvSpPr>
          <p:spPr bwMode="auto">
            <a:xfrm>
              <a:off x="5988214" y="3247753"/>
              <a:ext cx="2001903" cy="1537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chemeClr val="bg2">
                      <a:alpha val="0"/>
                    </a:schemeClr>
                  </a:gs>
                  <a:gs pos="74000">
                    <a:schemeClr val="accent1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8" name="www.pptcool.com13">
              <a:extLst>
                <a:ext uri="{FF2B5EF4-FFF2-40B4-BE49-F238E27FC236}">
                  <a16:creationId xmlns:a16="http://schemas.microsoft.com/office/drawing/2014/main" id="{9728480C-A0D8-4C2E-084E-831AA922B93F}"/>
                </a:ext>
              </a:extLst>
            </p:cNvPr>
            <p:cNvSpPr/>
            <p:nvPr/>
          </p:nvSpPr>
          <p:spPr bwMode="auto">
            <a:xfrm>
              <a:off x="5678524" y="3345167"/>
              <a:ext cx="2621282" cy="201287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chemeClr val="bg2">
                      <a:alpha val="0"/>
                    </a:schemeClr>
                  </a:gs>
                  <a:gs pos="74000">
                    <a:schemeClr val="accent1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61" name="www.pptcool.com14">
              <a:extLst>
                <a:ext uri="{FF2B5EF4-FFF2-40B4-BE49-F238E27FC236}">
                  <a16:creationId xmlns:a16="http://schemas.microsoft.com/office/drawing/2014/main" id="{8298728F-928B-44E7-C970-1F7386AF6BCC}"/>
                </a:ext>
              </a:extLst>
            </p:cNvPr>
            <p:cNvGrpSpPr/>
            <p:nvPr/>
          </p:nvGrpSpPr>
          <p:grpSpPr>
            <a:xfrm>
              <a:off x="5403872" y="2272561"/>
              <a:ext cx="3170586" cy="885886"/>
              <a:chOff x="871108" y="1981143"/>
              <a:chExt cx="3016704" cy="885886"/>
            </a:xfrm>
          </p:grpSpPr>
          <p:sp>
            <p:nvSpPr>
              <p:cNvPr id="62" name="www.pptcool.com14-1">
                <a:extLst>
                  <a:ext uri="{FF2B5EF4-FFF2-40B4-BE49-F238E27FC236}">
                    <a16:creationId xmlns:a16="http://schemas.microsoft.com/office/drawing/2014/main" id="{FE27CC9D-7DCF-C8F6-5A22-DAC3C75C0BE4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" flipH="1">
                <a:off x="3384206" y="1981143"/>
                <a:ext cx="503606" cy="885886"/>
              </a:xfrm>
              <a:custGeom>
                <a:avLst/>
                <a:gdLst>
                  <a:gd name="connsiteX0" fmla="*/ 307729 w 516009"/>
                  <a:gd name="connsiteY0" fmla="*/ 831477 h 907706"/>
                  <a:gd name="connsiteX1" fmla="*/ 304914 w 516009"/>
                  <a:gd name="connsiteY1" fmla="*/ 837124 h 907706"/>
                  <a:gd name="connsiteX2" fmla="*/ 513195 w 516009"/>
                  <a:gd name="connsiteY2" fmla="*/ 907706 h 907706"/>
                  <a:gd name="connsiteX3" fmla="*/ 516009 w 516009"/>
                  <a:gd name="connsiteY3" fmla="*/ 885120 h 907706"/>
                  <a:gd name="connsiteX4" fmla="*/ 307729 w 516009"/>
                  <a:gd name="connsiteY4" fmla="*/ 831477 h 907706"/>
                  <a:gd name="connsiteX5" fmla="*/ 243933 w 516009"/>
                  <a:gd name="connsiteY5" fmla="*/ 798640 h 907706"/>
                  <a:gd name="connsiteX6" fmla="*/ 139558 w 516009"/>
                  <a:gd name="connsiteY6" fmla="*/ 809195 h 907706"/>
                  <a:gd name="connsiteX7" fmla="*/ 181777 w 516009"/>
                  <a:gd name="connsiteY7" fmla="*/ 845551 h 907706"/>
                  <a:gd name="connsiteX8" fmla="*/ 286152 w 516009"/>
                  <a:gd name="connsiteY8" fmla="*/ 831478 h 907706"/>
                  <a:gd name="connsiteX9" fmla="*/ 175913 w 516009"/>
                  <a:gd name="connsiteY9" fmla="*/ 730622 h 907706"/>
                  <a:gd name="connsiteX10" fmla="*/ 72711 w 516009"/>
                  <a:gd name="connsiteY10" fmla="*/ 720067 h 907706"/>
                  <a:gd name="connsiteX11" fmla="*/ 109066 w 516009"/>
                  <a:gd name="connsiteY11" fmla="*/ 761113 h 907706"/>
                  <a:gd name="connsiteX12" fmla="*/ 209923 w 516009"/>
                  <a:gd name="connsiteY12" fmla="*/ 772841 h 907706"/>
                  <a:gd name="connsiteX13" fmla="*/ 248623 w 516009"/>
                  <a:gd name="connsiteY13" fmla="*/ 680193 h 907706"/>
                  <a:gd name="connsiteX14" fmla="*/ 254487 w 516009"/>
                  <a:gd name="connsiteY14" fmla="*/ 781050 h 907706"/>
                  <a:gd name="connsiteX15" fmla="*/ 296706 w 516009"/>
                  <a:gd name="connsiteY15" fmla="*/ 817405 h 907706"/>
                  <a:gd name="connsiteX16" fmla="*/ 290842 w 516009"/>
                  <a:gd name="connsiteY16" fmla="*/ 714203 h 907706"/>
                  <a:gd name="connsiteX17" fmla="*/ 28146 w 516009"/>
                  <a:gd name="connsiteY17" fmla="*/ 618038 h 907706"/>
                  <a:gd name="connsiteX18" fmla="*/ 50429 w 516009"/>
                  <a:gd name="connsiteY18" fmla="*/ 666120 h 907706"/>
                  <a:gd name="connsiteX19" fmla="*/ 147766 w 516009"/>
                  <a:gd name="connsiteY19" fmla="*/ 696612 h 907706"/>
                  <a:gd name="connsiteX20" fmla="*/ 125484 w 516009"/>
                  <a:gd name="connsiteY20" fmla="*/ 649702 h 907706"/>
                  <a:gd name="connsiteX21" fmla="*/ 207578 w 516009"/>
                  <a:gd name="connsiteY21" fmla="*/ 615692 h 907706"/>
                  <a:gd name="connsiteX22" fmla="*/ 193505 w 516009"/>
                  <a:gd name="connsiteY22" fmla="*/ 716548 h 907706"/>
                  <a:gd name="connsiteX23" fmla="*/ 226342 w 516009"/>
                  <a:gd name="connsiteY23" fmla="*/ 758767 h 907706"/>
                  <a:gd name="connsiteX24" fmla="*/ 240415 w 516009"/>
                  <a:gd name="connsiteY24" fmla="*/ 657911 h 907706"/>
                  <a:gd name="connsiteX25" fmla="*/ 2346 w 516009"/>
                  <a:gd name="connsiteY25" fmla="*/ 508972 h 907706"/>
                  <a:gd name="connsiteX26" fmla="*/ 16419 w 516009"/>
                  <a:gd name="connsiteY26" fmla="*/ 561746 h 907706"/>
                  <a:gd name="connsiteX27" fmla="*/ 106721 w 516009"/>
                  <a:gd name="connsiteY27" fmla="*/ 613348 h 907706"/>
                  <a:gd name="connsiteX28" fmla="*/ 92648 w 516009"/>
                  <a:gd name="connsiteY28" fmla="*/ 559401 h 907706"/>
                  <a:gd name="connsiteX29" fmla="*/ 179431 w 516009"/>
                  <a:gd name="connsiteY29" fmla="*/ 542982 h 907706"/>
                  <a:gd name="connsiteX30" fmla="*/ 143077 w 516009"/>
                  <a:gd name="connsiteY30" fmla="*/ 637975 h 907706"/>
                  <a:gd name="connsiteX31" fmla="*/ 167704 w 516009"/>
                  <a:gd name="connsiteY31" fmla="*/ 688403 h 907706"/>
                  <a:gd name="connsiteX32" fmla="*/ 201713 w 516009"/>
                  <a:gd name="connsiteY32" fmla="*/ 593410 h 907706"/>
                  <a:gd name="connsiteX33" fmla="*/ 165359 w 516009"/>
                  <a:gd name="connsiteY33" fmla="*/ 466753 h 907706"/>
                  <a:gd name="connsiteX34" fmla="*/ 111413 w 516009"/>
                  <a:gd name="connsiteY34" fmla="*/ 553536 h 907706"/>
                  <a:gd name="connsiteX35" fmla="*/ 125486 w 516009"/>
                  <a:gd name="connsiteY35" fmla="*/ 607483 h 907706"/>
                  <a:gd name="connsiteX36" fmla="*/ 179432 w 516009"/>
                  <a:gd name="connsiteY36" fmla="*/ 519527 h 907706"/>
                  <a:gd name="connsiteX37" fmla="*/ 0 w 516009"/>
                  <a:gd name="connsiteY37" fmla="*/ 396388 h 907706"/>
                  <a:gd name="connsiteX38" fmla="*/ 2346 w 516009"/>
                  <a:gd name="connsiteY38" fmla="*/ 452681 h 907706"/>
                  <a:gd name="connsiteX39" fmla="*/ 80920 w 516009"/>
                  <a:gd name="connsiteY39" fmla="*/ 519527 h 907706"/>
                  <a:gd name="connsiteX40" fmla="*/ 78575 w 516009"/>
                  <a:gd name="connsiteY40" fmla="*/ 464408 h 907706"/>
                  <a:gd name="connsiteX41" fmla="*/ 171223 w 516009"/>
                  <a:gd name="connsiteY41" fmla="*/ 388180 h 907706"/>
                  <a:gd name="connsiteX42" fmla="*/ 97340 w 516009"/>
                  <a:gd name="connsiteY42" fmla="*/ 464408 h 907706"/>
                  <a:gd name="connsiteX43" fmla="*/ 100858 w 516009"/>
                  <a:gd name="connsiteY43" fmla="*/ 517181 h 907706"/>
                  <a:gd name="connsiteX44" fmla="*/ 171223 w 516009"/>
                  <a:gd name="connsiteY44" fmla="*/ 444471 h 907706"/>
                  <a:gd name="connsiteX45" fmla="*/ 22283 w 516009"/>
                  <a:gd name="connsiteY45" fmla="*/ 287323 h 907706"/>
                  <a:gd name="connsiteX46" fmla="*/ 14074 w 516009"/>
                  <a:gd name="connsiteY46" fmla="*/ 340097 h 907706"/>
                  <a:gd name="connsiteX47" fmla="*/ 75056 w 516009"/>
                  <a:gd name="connsiteY47" fmla="*/ 422189 h 907706"/>
                  <a:gd name="connsiteX48" fmla="*/ 83266 w 516009"/>
                  <a:gd name="connsiteY48" fmla="*/ 368243 h 907706"/>
                  <a:gd name="connsiteX49" fmla="*/ 189987 w 516009"/>
                  <a:gd name="connsiteY49" fmla="*/ 315469 h 907706"/>
                  <a:gd name="connsiteX50" fmla="*/ 103203 w 516009"/>
                  <a:gd name="connsiteY50" fmla="*/ 371761 h 907706"/>
                  <a:gd name="connsiteX51" fmla="*/ 94994 w 516009"/>
                  <a:gd name="connsiteY51" fmla="*/ 426881 h 907706"/>
                  <a:gd name="connsiteX52" fmla="*/ 179432 w 516009"/>
                  <a:gd name="connsiteY52" fmla="*/ 368243 h 907706"/>
                  <a:gd name="connsiteX53" fmla="*/ 223995 w 516009"/>
                  <a:gd name="connsiteY53" fmla="*/ 245104 h 907706"/>
                  <a:gd name="connsiteX54" fmla="*/ 129003 w 516009"/>
                  <a:gd name="connsiteY54" fmla="*/ 283805 h 907706"/>
                  <a:gd name="connsiteX55" fmla="*/ 109066 w 516009"/>
                  <a:gd name="connsiteY55" fmla="*/ 334233 h 907706"/>
                  <a:gd name="connsiteX56" fmla="*/ 204059 w 516009"/>
                  <a:gd name="connsiteY56" fmla="*/ 295533 h 907706"/>
                  <a:gd name="connsiteX57" fmla="*/ 66847 w 516009"/>
                  <a:gd name="connsiteY57" fmla="*/ 182949 h 907706"/>
                  <a:gd name="connsiteX58" fmla="*/ 46911 w 516009"/>
                  <a:gd name="connsiteY58" fmla="*/ 233376 h 907706"/>
                  <a:gd name="connsiteX59" fmla="*/ 89130 w 516009"/>
                  <a:gd name="connsiteY59" fmla="*/ 326023 h 907706"/>
                  <a:gd name="connsiteX60" fmla="*/ 109066 w 516009"/>
                  <a:gd name="connsiteY60" fmla="*/ 275596 h 907706"/>
                  <a:gd name="connsiteX61" fmla="*/ 272078 w 516009"/>
                  <a:gd name="connsiteY61" fmla="*/ 185294 h 907706"/>
                  <a:gd name="connsiteX62" fmla="*/ 171222 w 516009"/>
                  <a:gd name="connsiteY62" fmla="*/ 202885 h 907706"/>
                  <a:gd name="connsiteX63" fmla="*/ 143076 w 516009"/>
                  <a:gd name="connsiteY63" fmla="*/ 250968 h 907706"/>
                  <a:gd name="connsiteX64" fmla="*/ 243932 w 516009"/>
                  <a:gd name="connsiteY64" fmla="*/ 231031 h 907706"/>
                  <a:gd name="connsiteX65" fmla="*/ 131348 w 516009"/>
                  <a:gd name="connsiteY65" fmla="*/ 92647 h 907706"/>
                  <a:gd name="connsiteX66" fmla="*/ 100857 w 516009"/>
                  <a:gd name="connsiteY66" fmla="*/ 138384 h 907706"/>
                  <a:gd name="connsiteX67" fmla="*/ 123139 w 516009"/>
                  <a:gd name="connsiteY67" fmla="*/ 236895 h 907706"/>
                  <a:gd name="connsiteX68" fmla="*/ 153631 w 516009"/>
                  <a:gd name="connsiteY68" fmla="*/ 191158 h 907706"/>
                  <a:gd name="connsiteX69" fmla="*/ 333061 w 516009"/>
                  <a:gd name="connsiteY69" fmla="*/ 134866 h 907706"/>
                  <a:gd name="connsiteX70" fmla="*/ 229860 w 516009"/>
                  <a:gd name="connsiteY70" fmla="*/ 132521 h 907706"/>
                  <a:gd name="connsiteX71" fmla="*/ 189986 w 516009"/>
                  <a:gd name="connsiteY71" fmla="*/ 171221 h 907706"/>
                  <a:gd name="connsiteX72" fmla="*/ 294361 w 516009"/>
                  <a:gd name="connsiteY72" fmla="*/ 174740 h 907706"/>
                  <a:gd name="connsiteX73" fmla="*/ 347134 w 516009"/>
                  <a:gd name="connsiteY73" fmla="*/ 87956 h 907706"/>
                  <a:gd name="connsiteX74" fmla="*/ 272078 w 516009"/>
                  <a:gd name="connsiteY74" fmla="*/ 87956 h 907706"/>
                  <a:gd name="connsiteX75" fmla="*/ 243932 w 516009"/>
                  <a:gd name="connsiteY75" fmla="*/ 112584 h 907706"/>
                  <a:gd name="connsiteX76" fmla="*/ 318988 w 516009"/>
                  <a:gd name="connsiteY76" fmla="*/ 116102 h 907706"/>
                  <a:gd name="connsiteX77" fmla="*/ 212268 w 516009"/>
                  <a:gd name="connsiteY77" fmla="*/ 17591 h 907706"/>
                  <a:gd name="connsiteX78" fmla="*/ 175914 w 516009"/>
                  <a:gd name="connsiteY78" fmla="*/ 53947 h 907706"/>
                  <a:gd name="connsiteX79" fmla="*/ 175913 w 516009"/>
                  <a:gd name="connsiteY79" fmla="*/ 158321 h 907706"/>
                  <a:gd name="connsiteX80" fmla="*/ 215787 w 516009"/>
                  <a:gd name="connsiteY80" fmla="*/ 118448 h 907706"/>
                  <a:gd name="connsiteX81" fmla="*/ 260350 w 516009"/>
                  <a:gd name="connsiteY81" fmla="*/ 0 h 907706"/>
                  <a:gd name="connsiteX82" fmla="*/ 232204 w 516009"/>
                  <a:gd name="connsiteY82" fmla="*/ 28146 h 907706"/>
                  <a:gd name="connsiteX83" fmla="*/ 232204 w 516009"/>
                  <a:gd name="connsiteY83" fmla="*/ 104375 h 907706"/>
                  <a:gd name="connsiteX84" fmla="*/ 260350 w 516009"/>
                  <a:gd name="connsiteY84" fmla="*/ 76229 h 9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16009" h="907706">
                    <a:moveTo>
                      <a:pt x="307729" y="831477"/>
                    </a:moveTo>
                    <a:lnTo>
                      <a:pt x="304914" y="837124"/>
                    </a:lnTo>
                    <a:cubicBezTo>
                      <a:pt x="366835" y="876650"/>
                      <a:pt x="440015" y="902060"/>
                      <a:pt x="513195" y="907706"/>
                    </a:cubicBezTo>
                    <a:cubicBezTo>
                      <a:pt x="513195" y="907706"/>
                      <a:pt x="513195" y="907706"/>
                      <a:pt x="516009" y="885120"/>
                    </a:cubicBezTo>
                    <a:cubicBezTo>
                      <a:pt x="442830" y="885120"/>
                      <a:pt x="372465" y="868180"/>
                      <a:pt x="307729" y="831477"/>
                    </a:cubicBezTo>
                    <a:close/>
                    <a:moveTo>
                      <a:pt x="243933" y="798640"/>
                    </a:moveTo>
                    <a:lnTo>
                      <a:pt x="139558" y="809195"/>
                    </a:lnTo>
                    <a:lnTo>
                      <a:pt x="181777" y="845551"/>
                    </a:lnTo>
                    <a:lnTo>
                      <a:pt x="286152" y="831478"/>
                    </a:lnTo>
                    <a:close/>
                    <a:moveTo>
                      <a:pt x="175913" y="730622"/>
                    </a:moveTo>
                    <a:lnTo>
                      <a:pt x="72711" y="720067"/>
                    </a:lnTo>
                    <a:lnTo>
                      <a:pt x="109066" y="761113"/>
                    </a:lnTo>
                    <a:lnTo>
                      <a:pt x="209923" y="772841"/>
                    </a:lnTo>
                    <a:close/>
                    <a:moveTo>
                      <a:pt x="248623" y="680193"/>
                    </a:moveTo>
                    <a:lnTo>
                      <a:pt x="254487" y="781050"/>
                    </a:lnTo>
                    <a:lnTo>
                      <a:pt x="296706" y="817405"/>
                    </a:lnTo>
                    <a:lnTo>
                      <a:pt x="290842" y="714203"/>
                    </a:lnTo>
                    <a:close/>
                    <a:moveTo>
                      <a:pt x="28146" y="618038"/>
                    </a:moveTo>
                    <a:lnTo>
                      <a:pt x="50429" y="666120"/>
                    </a:lnTo>
                    <a:lnTo>
                      <a:pt x="147766" y="696612"/>
                    </a:lnTo>
                    <a:lnTo>
                      <a:pt x="125484" y="649702"/>
                    </a:lnTo>
                    <a:close/>
                    <a:moveTo>
                      <a:pt x="207578" y="615692"/>
                    </a:moveTo>
                    <a:lnTo>
                      <a:pt x="193505" y="716548"/>
                    </a:lnTo>
                    <a:lnTo>
                      <a:pt x="226342" y="758767"/>
                    </a:lnTo>
                    <a:lnTo>
                      <a:pt x="240415" y="657911"/>
                    </a:lnTo>
                    <a:close/>
                    <a:moveTo>
                      <a:pt x="2346" y="508972"/>
                    </a:moveTo>
                    <a:lnTo>
                      <a:pt x="16419" y="561746"/>
                    </a:lnTo>
                    <a:lnTo>
                      <a:pt x="106721" y="613348"/>
                    </a:lnTo>
                    <a:lnTo>
                      <a:pt x="92648" y="559401"/>
                    </a:lnTo>
                    <a:close/>
                    <a:moveTo>
                      <a:pt x="179431" y="542982"/>
                    </a:moveTo>
                    <a:lnTo>
                      <a:pt x="143077" y="637975"/>
                    </a:lnTo>
                    <a:lnTo>
                      <a:pt x="167704" y="688403"/>
                    </a:lnTo>
                    <a:lnTo>
                      <a:pt x="201713" y="593410"/>
                    </a:lnTo>
                    <a:close/>
                    <a:moveTo>
                      <a:pt x="165359" y="466753"/>
                    </a:moveTo>
                    <a:lnTo>
                      <a:pt x="111413" y="553536"/>
                    </a:lnTo>
                    <a:lnTo>
                      <a:pt x="125486" y="607483"/>
                    </a:lnTo>
                    <a:lnTo>
                      <a:pt x="179432" y="519527"/>
                    </a:lnTo>
                    <a:close/>
                    <a:moveTo>
                      <a:pt x="0" y="396388"/>
                    </a:moveTo>
                    <a:lnTo>
                      <a:pt x="2346" y="452681"/>
                    </a:lnTo>
                    <a:lnTo>
                      <a:pt x="80920" y="519527"/>
                    </a:lnTo>
                    <a:lnTo>
                      <a:pt x="78575" y="464408"/>
                    </a:lnTo>
                    <a:close/>
                    <a:moveTo>
                      <a:pt x="171223" y="388180"/>
                    </a:moveTo>
                    <a:lnTo>
                      <a:pt x="97340" y="464408"/>
                    </a:lnTo>
                    <a:lnTo>
                      <a:pt x="100858" y="517181"/>
                    </a:lnTo>
                    <a:lnTo>
                      <a:pt x="171223" y="444471"/>
                    </a:lnTo>
                    <a:close/>
                    <a:moveTo>
                      <a:pt x="22283" y="287323"/>
                    </a:moveTo>
                    <a:lnTo>
                      <a:pt x="14074" y="340097"/>
                    </a:lnTo>
                    <a:lnTo>
                      <a:pt x="75056" y="422189"/>
                    </a:lnTo>
                    <a:lnTo>
                      <a:pt x="83266" y="368243"/>
                    </a:lnTo>
                    <a:close/>
                    <a:moveTo>
                      <a:pt x="189987" y="315469"/>
                    </a:moveTo>
                    <a:lnTo>
                      <a:pt x="103203" y="371761"/>
                    </a:lnTo>
                    <a:lnTo>
                      <a:pt x="94994" y="426881"/>
                    </a:lnTo>
                    <a:lnTo>
                      <a:pt x="179432" y="368243"/>
                    </a:lnTo>
                    <a:close/>
                    <a:moveTo>
                      <a:pt x="223995" y="245104"/>
                    </a:moveTo>
                    <a:lnTo>
                      <a:pt x="129003" y="283805"/>
                    </a:lnTo>
                    <a:lnTo>
                      <a:pt x="109066" y="334233"/>
                    </a:lnTo>
                    <a:lnTo>
                      <a:pt x="204059" y="295533"/>
                    </a:lnTo>
                    <a:close/>
                    <a:moveTo>
                      <a:pt x="66847" y="182949"/>
                    </a:moveTo>
                    <a:lnTo>
                      <a:pt x="46911" y="233376"/>
                    </a:lnTo>
                    <a:lnTo>
                      <a:pt x="89130" y="326023"/>
                    </a:lnTo>
                    <a:lnTo>
                      <a:pt x="109066" y="275596"/>
                    </a:lnTo>
                    <a:close/>
                    <a:moveTo>
                      <a:pt x="272078" y="185294"/>
                    </a:moveTo>
                    <a:lnTo>
                      <a:pt x="171222" y="202885"/>
                    </a:lnTo>
                    <a:lnTo>
                      <a:pt x="143076" y="250968"/>
                    </a:lnTo>
                    <a:lnTo>
                      <a:pt x="243932" y="231031"/>
                    </a:lnTo>
                    <a:close/>
                    <a:moveTo>
                      <a:pt x="131348" y="92647"/>
                    </a:moveTo>
                    <a:lnTo>
                      <a:pt x="100857" y="138384"/>
                    </a:lnTo>
                    <a:lnTo>
                      <a:pt x="123139" y="236895"/>
                    </a:lnTo>
                    <a:lnTo>
                      <a:pt x="153631" y="191158"/>
                    </a:lnTo>
                    <a:close/>
                    <a:moveTo>
                      <a:pt x="333061" y="134866"/>
                    </a:moveTo>
                    <a:lnTo>
                      <a:pt x="229860" y="132521"/>
                    </a:lnTo>
                    <a:lnTo>
                      <a:pt x="189986" y="171221"/>
                    </a:lnTo>
                    <a:lnTo>
                      <a:pt x="294361" y="174740"/>
                    </a:lnTo>
                    <a:close/>
                    <a:moveTo>
                      <a:pt x="347134" y="87956"/>
                    </a:moveTo>
                    <a:lnTo>
                      <a:pt x="272078" y="87956"/>
                    </a:lnTo>
                    <a:lnTo>
                      <a:pt x="243932" y="112584"/>
                    </a:lnTo>
                    <a:lnTo>
                      <a:pt x="318988" y="116102"/>
                    </a:lnTo>
                    <a:close/>
                    <a:moveTo>
                      <a:pt x="212268" y="17591"/>
                    </a:moveTo>
                    <a:lnTo>
                      <a:pt x="175914" y="53947"/>
                    </a:lnTo>
                    <a:lnTo>
                      <a:pt x="175913" y="158321"/>
                    </a:lnTo>
                    <a:lnTo>
                      <a:pt x="215787" y="118448"/>
                    </a:lnTo>
                    <a:close/>
                    <a:moveTo>
                      <a:pt x="260350" y="0"/>
                    </a:moveTo>
                    <a:lnTo>
                      <a:pt x="232204" y="28146"/>
                    </a:lnTo>
                    <a:lnTo>
                      <a:pt x="232204" y="104375"/>
                    </a:lnTo>
                    <a:lnTo>
                      <a:pt x="260350" y="762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b="1" dirty="0">
                  <a:solidFill>
                    <a:schemeClr val="bg1"/>
                  </a:solidFill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www.pptcool.com14-2">
                <a:extLst>
                  <a:ext uri="{FF2B5EF4-FFF2-40B4-BE49-F238E27FC236}">
                    <a16:creationId xmlns:a16="http://schemas.microsoft.com/office/drawing/2014/main" id="{5E82AE98-9B5D-0FFE-522C-55246FC38A4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880000">
                <a:off x="871108" y="1981146"/>
                <a:ext cx="503605" cy="885883"/>
              </a:xfrm>
              <a:custGeom>
                <a:avLst/>
                <a:gdLst>
                  <a:gd name="connsiteX0" fmla="*/ 307729 w 516008"/>
                  <a:gd name="connsiteY0" fmla="*/ 831475 h 907703"/>
                  <a:gd name="connsiteX1" fmla="*/ 516008 w 516008"/>
                  <a:gd name="connsiteY1" fmla="*/ 885117 h 907703"/>
                  <a:gd name="connsiteX2" fmla="*/ 513194 w 516008"/>
                  <a:gd name="connsiteY2" fmla="*/ 907703 h 907703"/>
                  <a:gd name="connsiteX3" fmla="*/ 304914 w 516008"/>
                  <a:gd name="connsiteY3" fmla="*/ 837121 h 907703"/>
                  <a:gd name="connsiteX4" fmla="*/ 243933 w 516008"/>
                  <a:gd name="connsiteY4" fmla="*/ 798638 h 907703"/>
                  <a:gd name="connsiteX5" fmla="*/ 286152 w 516008"/>
                  <a:gd name="connsiteY5" fmla="*/ 831475 h 907703"/>
                  <a:gd name="connsiteX6" fmla="*/ 181777 w 516008"/>
                  <a:gd name="connsiteY6" fmla="*/ 845548 h 907703"/>
                  <a:gd name="connsiteX7" fmla="*/ 139558 w 516008"/>
                  <a:gd name="connsiteY7" fmla="*/ 809193 h 907703"/>
                  <a:gd name="connsiteX8" fmla="*/ 175912 w 516008"/>
                  <a:gd name="connsiteY8" fmla="*/ 730618 h 907703"/>
                  <a:gd name="connsiteX9" fmla="*/ 209922 w 516008"/>
                  <a:gd name="connsiteY9" fmla="*/ 772837 h 907703"/>
                  <a:gd name="connsiteX10" fmla="*/ 109066 w 516008"/>
                  <a:gd name="connsiteY10" fmla="*/ 761110 h 907703"/>
                  <a:gd name="connsiteX11" fmla="*/ 72711 w 516008"/>
                  <a:gd name="connsiteY11" fmla="*/ 720063 h 907703"/>
                  <a:gd name="connsiteX12" fmla="*/ 248622 w 516008"/>
                  <a:gd name="connsiteY12" fmla="*/ 680190 h 907703"/>
                  <a:gd name="connsiteX13" fmla="*/ 290842 w 516008"/>
                  <a:gd name="connsiteY13" fmla="*/ 714200 h 907703"/>
                  <a:gd name="connsiteX14" fmla="*/ 296705 w 516008"/>
                  <a:gd name="connsiteY14" fmla="*/ 817401 h 907703"/>
                  <a:gd name="connsiteX15" fmla="*/ 254486 w 516008"/>
                  <a:gd name="connsiteY15" fmla="*/ 781046 h 907703"/>
                  <a:gd name="connsiteX16" fmla="*/ 28146 w 516008"/>
                  <a:gd name="connsiteY16" fmla="*/ 618036 h 907703"/>
                  <a:gd name="connsiteX17" fmla="*/ 125484 w 516008"/>
                  <a:gd name="connsiteY17" fmla="*/ 649700 h 907703"/>
                  <a:gd name="connsiteX18" fmla="*/ 147766 w 516008"/>
                  <a:gd name="connsiteY18" fmla="*/ 696609 h 907703"/>
                  <a:gd name="connsiteX19" fmla="*/ 50429 w 516008"/>
                  <a:gd name="connsiteY19" fmla="*/ 666118 h 907703"/>
                  <a:gd name="connsiteX20" fmla="*/ 207577 w 516008"/>
                  <a:gd name="connsiteY20" fmla="*/ 615689 h 907703"/>
                  <a:gd name="connsiteX21" fmla="*/ 240414 w 516008"/>
                  <a:gd name="connsiteY21" fmla="*/ 657908 h 907703"/>
                  <a:gd name="connsiteX22" fmla="*/ 226341 w 516008"/>
                  <a:gd name="connsiteY22" fmla="*/ 758764 h 907703"/>
                  <a:gd name="connsiteX23" fmla="*/ 193504 w 516008"/>
                  <a:gd name="connsiteY23" fmla="*/ 716545 h 907703"/>
                  <a:gd name="connsiteX24" fmla="*/ 2346 w 516008"/>
                  <a:gd name="connsiteY24" fmla="*/ 508970 h 907703"/>
                  <a:gd name="connsiteX25" fmla="*/ 92647 w 516008"/>
                  <a:gd name="connsiteY25" fmla="*/ 559398 h 907703"/>
                  <a:gd name="connsiteX26" fmla="*/ 106720 w 516008"/>
                  <a:gd name="connsiteY26" fmla="*/ 613344 h 907703"/>
                  <a:gd name="connsiteX27" fmla="*/ 16419 w 516008"/>
                  <a:gd name="connsiteY27" fmla="*/ 561743 h 907703"/>
                  <a:gd name="connsiteX28" fmla="*/ 179431 w 516008"/>
                  <a:gd name="connsiteY28" fmla="*/ 542979 h 907703"/>
                  <a:gd name="connsiteX29" fmla="*/ 201713 w 516008"/>
                  <a:gd name="connsiteY29" fmla="*/ 593407 h 907703"/>
                  <a:gd name="connsiteX30" fmla="*/ 167703 w 516008"/>
                  <a:gd name="connsiteY30" fmla="*/ 688399 h 907703"/>
                  <a:gd name="connsiteX31" fmla="*/ 143076 w 516008"/>
                  <a:gd name="connsiteY31" fmla="*/ 637971 h 907703"/>
                  <a:gd name="connsiteX32" fmla="*/ 165358 w 516008"/>
                  <a:gd name="connsiteY32" fmla="*/ 466750 h 907703"/>
                  <a:gd name="connsiteX33" fmla="*/ 179431 w 516008"/>
                  <a:gd name="connsiteY33" fmla="*/ 519524 h 907703"/>
                  <a:gd name="connsiteX34" fmla="*/ 125485 w 516008"/>
                  <a:gd name="connsiteY34" fmla="*/ 607479 h 907703"/>
                  <a:gd name="connsiteX35" fmla="*/ 111412 w 516008"/>
                  <a:gd name="connsiteY35" fmla="*/ 553533 h 907703"/>
                  <a:gd name="connsiteX36" fmla="*/ 0 w 516008"/>
                  <a:gd name="connsiteY36" fmla="*/ 396386 h 907703"/>
                  <a:gd name="connsiteX37" fmla="*/ 78575 w 516008"/>
                  <a:gd name="connsiteY37" fmla="*/ 464405 h 907703"/>
                  <a:gd name="connsiteX38" fmla="*/ 80920 w 516008"/>
                  <a:gd name="connsiteY38" fmla="*/ 519524 h 907703"/>
                  <a:gd name="connsiteX39" fmla="*/ 2346 w 516008"/>
                  <a:gd name="connsiteY39" fmla="*/ 452678 h 907703"/>
                  <a:gd name="connsiteX40" fmla="*/ 171221 w 516008"/>
                  <a:gd name="connsiteY40" fmla="*/ 388178 h 907703"/>
                  <a:gd name="connsiteX41" fmla="*/ 171222 w 516008"/>
                  <a:gd name="connsiteY41" fmla="*/ 444469 h 907703"/>
                  <a:gd name="connsiteX42" fmla="*/ 100857 w 516008"/>
                  <a:gd name="connsiteY42" fmla="*/ 517180 h 907703"/>
                  <a:gd name="connsiteX43" fmla="*/ 97339 w 516008"/>
                  <a:gd name="connsiteY43" fmla="*/ 464406 h 907703"/>
                  <a:gd name="connsiteX44" fmla="*/ 22283 w 516008"/>
                  <a:gd name="connsiteY44" fmla="*/ 287321 h 907703"/>
                  <a:gd name="connsiteX45" fmla="*/ 83265 w 516008"/>
                  <a:gd name="connsiteY45" fmla="*/ 368241 h 907703"/>
                  <a:gd name="connsiteX46" fmla="*/ 75056 w 516008"/>
                  <a:gd name="connsiteY46" fmla="*/ 422187 h 907703"/>
                  <a:gd name="connsiteX47" fmla="*/ 14073 w 516008"/>
                  <a:gd name="connsiteY47" fmla="*/ 340095 h 907703"/>
                  <a:gd name="connsiteX48" fmla="*/ 189986 w 516008"/>
                  <a:gd name="connsiteY48" fmla="*/ 315468 h 907703"/>
                  <a:gd name="connsiteX49" fmla="*/ 179431 w 516008"/>
                  <a:gd name="connsiteY49" fmla="*/ 368241 h 907703"/>
                  <a:gd name="connsiteX50" fmla="*/ 94993 w 516008"/>
                  <a:gd name="connsiteY50" fmla="*/ 426878 h 907703"/>
                  <a:gd name="connsiteX51" fmla="*/ 103202 w 516008"/>
                  <a:gd name="connsiteY51" fmla="*/ 371759 h 907703"/>
                  <a:gd name="connsiteX52" fmla="*/ 223995 w 516008"/>
                  <a:gd name="connsiteY52" fmla="*/ 245103 h 907703"/>
                  <a:gd name="connsiteX53" fmla="*/ 204059 w 516008"/>
                  <a:gd name="connsiteY53" fmla="*/ 295531 h 907703"/>
                  <a:gd name="connsiteX54" fmla="*/ 109066 w 516008"/>
                  <a:gd name="connsiteY54" fmla="*/ 334232 h 907703"/>
                  <a:gd name="connsiteX55" fmla="*/ 129003 w 516008"/>
                  <a:gd name="connsiteY55" fmla="*/ 283804 h 907703"/>
                  <a:gd name="connsiteX56" fmla="*/ 66847 w 516008"/>
                  <a:gd name="connsiteY56" fmla="*/ 182947 h 907703"/>
                  <a:gd name="connsiteX57" fmla="*/ 109066 w 516008"/>
                  <a:gd name="connsiteY57" fmla="*/ 275594 h 907703"/>
                  <a:gd name="connsiteX58" fmla="*/ 89129 w 516008"/>
                  <a:gd name="connsiteY58" fmla="*/ 326022 h 907703"/>
                  <a:gd name="connsiteX59" fmla="*/ 46910 w 516008"/>
                  <a:gd name="connsiteY59" fmla="*/ 233375 h 907703"/>
                  <a:gd name="connsiteX60" fmla="*/ 272078 w 516008"/>
                  <a:gd name="connsiteY60" fmla="*/ 185292 h 907703"/>
                  <a:gd name="connsiteX61" fmla="*/ 243932 w 516008"/>
                  <a:gd name="connsiteY61" fmla="*/ 231030 h 907703"/>
                  <a:gd name="connsiteX62" fmla="*/ 143076 w 516008"/>
                  <a:gd name="connsiteY62" fmla="*/ 250967 h 907703"/>
                  <a:gd name="connsiteX63" fmla="*/ 171222 w 516008"/>
                  <a:gd name="connsiteY63" fmla="*/ 202884 h 907703"/>
                  <a:gd name="connsiteX64" fmla="*/ 131348 w 516008"/>
                  <a:gd name="connsiteY64" fmla="*/ 92646 h 907703"/>
                  <a:gd name="connsiteX65" fmla="*/ 153630 w 516008"/>
                  <a:gd name="connsiteY65" fmla="*/ 191157 h 907703"/>
                  <a:gd name="connsiteX66" fmla="*/ 123139 w 516008"/>
                  <a:gd name="connsiteY66" fmla="*/ 236894 h 907703"/>
                  <a:gd name="connsiteX67" fmla="*/ 100856 w 516008"/>
                  <a:gd name="connsiteY67" fmla="*/ 138383 h 907703"/>
                  <a:gd name="connsiteX68" fmla="*/ 333060 w 516008"/>
                  <a:gd name="connsiteY68" fmla="*/ 134865 h 907703"/>
                  <a:gd name="connsiteX69" fmla="*/ 294359 w 516008"/>
                  <a:gd name="connsiteY69" fmla="*/ 174739 h 907703"/>
                  <a:gd name="connsiteX70" fmla="*/ 189985 w 516008"/>
                  <a:gd name="connsiteY70" fmla="*/ 171221 h 907703"/>
                  <a:gd name="connsiteX71" fmla="*/ 229858 w 516008"/>
                  <a:gd name="connsiteY71" fmla="*/ 132520 h 907703"/>
                  <a:gd name="connsiteX72" fmla="*/ 347134 w 516008"/>
                  <a:gd name="connsiteY72" fmla="*/ 87955 h 907703"/>
                  <a:gd name="connsiteX73" fmla="*/ 318987 w 516008"/>
                  <a:gd name="connsiteY73" fmla="*/ 116102 h 907703"/>
                  <a:gd name="connsiteX74" fmla="*/ 243932 w 516008"/>
                  <a:gd name="connsiteY74" fmla="*/ 112583 h 907703"/>
                  <a:gd name="connsiteX75" fmla="*/ 272078 w 516008"/>
                  <a:gd name="connsiteY75" fmla="*/ 87955 h 907703"/>
                  <a:gd name="connsiteX76" fmla="*/ 212267 w 516008"/>
                  <a:gd name="connsiteY76" fmla="*/ 17590 h 907703"/>
                  <a:gd name="connsiteX77" fmla="*/ 215785 w 516008"/>
                  <a:gd name="connsiteY77" fmla="*/ 118446 h 907703"/>
                  <a:gd name="connsiteX78" fmla="*/ 175912 w 516008"/>
                  <a:gd name="connsiteY78" fmla="*/ 158320 h 907703"/>
                  <a:gd name="connsiteX79" fmla="*/ 175912 w 516008"/>
                  <a:gd name="connsiteY79" fmla="*/ 53946 h 907703"/>
                  <a:gd name="connsiteX80" fmla="*/ 260350 w 516008"/>
                  <a:gd name="connsiteY80" fmla="*/ 0 h 907703"/>
                  <a:gd name="connsiteX81" fmla="*/ 260350 w 516008"/>
                  <a:gd name="connsiteY81" fmla="*/ 76228 h 907703"/>
                  <a:gd name="connsiteX82" fmla="*/ 232204 w 516008"/>
                  <a:gd name="connsiteY82" fmla="*/ 104373 h 907703"/>
                  <a:gd name="connsiteX83" fmla="*/ 232204 w 516008"/>
                  <a:gd name="connsiteY83" fmla="*/ 28145 h 90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16008" h="907703">
                    <a:moveTo>
                      <a:pt x="307729" y="831475"/>
                    </a:moveTo>
                    <a:cubicBezTo>
                      <a:pt x="372464" y="868177"/>
                      <a:pt x="442829" y="885117"/>
                      <a:pt x="516008" y="885117"/>
                    </a:cubicBezTo>
                    <a:cubicBezTo>
                      <a:pt x="513194" y="907703"/>
                      <a:pt x="513194" y="907703"/>
                      <a:pt x="513194" y="907703"/>
                    </a:cubicBezTo>
                    <a:cubicBezTo>
                      <a:pt x="440014" y="902057"/>
                      <a:pt x="366835" y="876647"/>
                      <a:pt x="304914" y="837121"/>
                    </a:cubicBezTo>
                    <a:close/>
                    <a:moveTo>
                      <a:pt x="243933" y="798638"/>
                    </a:moveTo>
                    <a:lnTo>
                      <a:pt x="286152" y="831475"/>
                    </a:lnTo>
                    <a:lnTo>
                      <a:pt x="181777" y="845548"/>
                    </a:lnTo>
                    <a:lnTo>
                      <a:pt x="139558" y="809193"/>
                    </a:lnTo>
                    <a:close/>
                    <a:moveTo>
                      <a:pt x="175912" y="730618"/>
                    </a:moveTo>
                    <a:lnTo>
                      <a:pt x="209922" y="772837"/>
                    </a:lnTo>
                    <a:lnTo>
                      <a:pt x="109066" y="761110"/>
                    </a:lnTo>
                    <a:lnTo>
                      <a:pt x="72711" y="720063"/>
                    </a:lnTo>
                    <a:close/>
                    <a:moveTo>
                      <a:pt x="248622" y="680190"/>
                    </a:moveTo>
                    <a:lnTo>
                      <a:pt x="290842" y="714200"/>
                    </a:lnTo>
                    <a:lnTo>
                      <a:pt x="296705" y="817401"/>
                    </a:lnTo>
                    <a:lnTo>
                      <a:pt x="254486" y="781046"/>
                    </a:lnTo>
                    <a:close/>
                    <a:moveTo>
                      <a:pt x="28146" y="618036"/>
                    </a:moveTo>
                    <a:lnTo>
                      <a:pt x="125484" y="649700"/>
                    </a:lnTo>
                    <a:lnTo>
                      <a:pt x="147766" y="696609"/>
                    </a:lnTo>
                    <a:lnTo>
                      <a:pt x="50429" y="666118"/>
                    </a:lnTo>
                    <a:close/>
                    <a:moveTo>
                      <a:pt x="207577" y="615689"/>
                    </a:moveTo>
                    <a:lnTo>
                      <a:pt x="240414" y="657908"/>
                    </a:lnTo>
                    <a:lnTo>
                      <a:pt x="226341" y="758764"/>
                    </a:lnTo>
                    <a:lnTo>
                      <a:pt x="193504" y="716545"/>
                    </a:lnTo>
                    <a:close/>
                    <a:moveTo>
                      <a:pt x="2346" y="508970"/>
                    </a:moveTo>
                    <a:lnTo>
                      <a:pt x="92647" y="559398"/>
                    </a:lnTo>
                    <a:lnTo>
                      <a:pt x="106720" y="613344"/>
                    </a:lnTo>
                    <a:lnTo>
                      <a:pt x="16419" y="561743"/>
                    </a:lnTo>
                    <a:close/>
                    <a:moveTo>
                      <a:pt x="179431" y="542979"/>
                    </a:moveTo>
                    <a:lnTo>
                      <a:pt x="201713" y="593407"/>
                    </a:lnTo>
                    <a:lnTo>
                      <a:pt x="167703" y="688399"/>
                    </a:lnTo>
                    <a:lnTo>
                      <a:pt x="143076" y="637971"/>
                    </a:lnTo>
                    <a:close/>
                    <a:moveTo>
                      <a:pt x="165358" y="466750"/>
                    </a:moveTo>
                    <a:lnTo>
                      <a:pt x="179431" y="519524"/>
                    </a:lnTo>
                    <a:lnTo>
                      <a:pt x="125485" y="607479"/>
                    </a:lnTo>
                    <a:lnTo>
                      <a:pt x="111412" y="553533"/>
                    </a:lnTo>
                    <a:close/>
                    <a:moveTo>
                      <a:pt x="0" y="396386"/>
                    </a:moveTo>
                    <a:lnTo>
                      <a:pt x="78575" y="464405"/>
                    </a:lnTo>
                    <a:lnTo>
                      <a:pt x="80920" y="519524"/>
                    </a:lnTo>
                    <a:lnTo>
                      <a:pt x="2346" y="452678"/>
                    </a:lnTo>
                    <a:close/>
                    <a:moveTo>
                      <a:pt x="171221" y="388178"/>
                    </a:moveTo>
                    <a:lnTo>
                      <a:pt x="171222" y="444469"/>
                    </a:lnTo>
                    <a:lnTo>
                      <a:pt x="100857" y="517180"/>
                    </a:lnTo>
                    <a:lnTo>
                      <a:pt x="97339" y="464406"/>
                    </a:lnTo>
                    <a:close/>
                    <a:moveTo>
                      <a:pt x="22283" y="287321"/>
                    </a:moveTo>
                    <a:lnTo>
                      <a:pt x="83265" y="368241"/>
                    </a:lnTo>
                    <a:lnTo>
                      <a:pt x="75056" y="422187"/>
                    </a:lnTo>
                    <a:lnTo>
                      <a:pt x="14073" y="340095"/>
                    </a:lnTo>
                    <a:close/>
                    <a:moveTo>
                      <a:pt x="189986" y="315468"/>
                    </a:moveTo>
                    <a:lnTo>
                      <a:pt x="179431" y="368241"/>
                    </a:lnTo>
                    <a:lnTo>
                      <a:pt x="94993" y="426878"/>
                    </a:lnTo>
                    <a:lnTo>
                      <a:pt x="103202" y="371759"/>
                    </a:lnTo>
                    <a:close/>
                    <a:moveTo>
                      <a:pt x="223995" y="245103"/>
                    </a:moveTo>
                    <a:lnTo>
                      <a:pt x="204059" y="295531"/>
                    </a:lnTo>
                    <a:lnTo>
                      <a:pt x="109066" y="334232"/>
                    </a:lnTo>
                    <a:lnTo>
                      <a:pt x="129003" y="283804"/>
                    </a:lnTo>
                    <a:close/>
                    <a:moveTo>
                      <a:pt x="66847" y="182947"/>
                    </a:moveTo>
                    <a:lnTo>
                      <a:pt x="109066" y="275594"/>
                    </a:lnTo>
                    <a:lnTo>
                      <a:pt x="89129" y="326022"/>
                    </a:lnTo>
                    <a:lnTo>
                      <a:pt x="46910" y="233375"/>
                    </a:lnTo>
                    <a:close/>
                    <a:moveTo>
                      <a:pt x="272078" y="185292"/>
                    </a:moveTo>
                    <a:lnTo>
                      <a:pt x="243932" y="231030"/>
                    </a:lnTo>
                    <a:lnTo>
                      <a:pt x="143076" y="250967"/>
                    </a:lnTo>
                    <a:lnTo>
                      <a:pt x="171222" y="202884"/>
                    </a:lnTo>
                    <a:close/>
                    <a:moveTo>
                      <a:pt x="131348" y="92646"/>
                    </a:moveTo>
                    <a:lnTo>
                      <a:pt x="153630" y="191157"/>
                    </a:lnTo>
                    <a:lnTo>
                      <a:pt x="123139" y="236894"/>
                    </a:lnTo>
                    <a:lnTo>
                      <a:pt x="100856" y="138383"/>
                    </a:lnTo>
                    <a:close/>
                    <a:moveTo>
                      <a:pt x="333060" y="134865"/>
                    </a:moveTo>
                    <a:lnTo>
                      <a:pt x="294359" y="174739"/>
                    </a:lnTo>
                    <a:lnTo>
                      <a:pt x="189985" y="171221"/>
                    </a:lnTo>
                    <a:lnTo>
                      <a:pt x="229858" y="132520"/>
                    </a:lnTo>
                    <a:close/>
                    <a:moveTo>
                      <a:pt x="347134" y="87955"/>
                    </a:moveTo>
                    <a:lnTo>
                      <a:pt x="318987" y="116102"/>
                    </a:lnTo>
                    <a:lnTo>
                      <a:pt x="243932" y="112583"/>
                    </a:lnTo>
                    <a:lnTo>
                      <a:pt x="272078" y="87955"/>
                    </a:lnTo>
                    <a:close/>
                    <a:moveTo>
                      <a:pt x="212267" y="17590"/>
                    </a:moveTo>
                    <a:lnTo>
                      <a:pt x="215785" y="118446"/>
                    </a:lnTo>
                    <a:lnTo>
                      <a:pt x="175912" y="158320"/>
                    </a:lnTo>
                    <a:lnTo>
                      <a:pt x="175912" y="53946"/>
                    </a:lnTo>
                    <a:close/>
                    <a:moveTo>
                      <a:pt x="260350" y="0"/>
                    </a:moveTo>
                    <a:lnTo>
                      <a:pt x="260350" y="76228"/>
                    </a:lnTo>
                    <a:lnTo>
                      <a:pt x="232204" y="104373"/>
                    </a:lnTo>
                    <a:lnTo>
                      <a:pt x="232204" y="2814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b="1" dirty="0">
                  <a:solidFill>
                    <a:schemeClr val="bg1"/>
                  </a:solidFill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EF81058-9FD7-BBFF-F604-F91EEA3293A4}"/>
              </a:ext>
            </a:extLst>
          </p:cNvPr>
          <p:cNvGrpSpPr/>
          <p:nvPr/>
        </p:nvGrpSpPr>
        <p:grpSpPr>
          <a:xfrm>
            <a:off x="1302789" y="4276395"/>
            <a:ext cx="3170586" cy="1352393"/>
            <a:chOff x="1302789" y="4096184"/>
            <a:chExt cx="3170586" cy="1352393"/>
          </a:xfrm>
        </p:grpSpPr>
        <p:sp>
          <p:nvSpPr>
            <p:cNvPr id="66" name="www.pptcool.com15">
              <a:extLst>
                <a:ext uri="{FF2B5EF4-FFF2-40B4-BE49-F238E27FC236}">
                  <a16:creationId xmlns:a16="http://schemas.microsoft.com/office/drawing/2014/main" id="{236DF91B-95B1-6727-9B4D-02B38C7D8859}"/>
                </a:ext>
              </a:extLst>
            </p:cNvPr>
            <p:cNvSpPr txBox="1"/>
            <p:nvPr/>
          </p:nvSpPr>
          <p:spPr>
            <a:xfrm>
              <a:off x="1970083" y="4096184"/>
              <a:ext cx="1835998" cy="628484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500"/>
                </a:spcBef>
                <a:defRPr/>
              </a:pPr>
              <a:r>
                <a:rPr lang="zh-CN" altLang="en-US" sz="28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请输入小标题</a:t>
              </a:r>
            </a:p>
          </p:txBody>
        </p:sp>
        <p:sp>
          <p:nvSpPr>
            <p:cNvPr id="67" name="www.pptcool.com16">
              <a:extLst>
                <a:ext uri="{FF2B5EF4-FFF2-40B4-BE49-F238E27FC236}">
                  <a16:creationId xmlns:a16="http://schemas.microsoft.com/office/drawing/2014/main" id="{E11E112C-4B30-4185-EE95-69D66C90AC2A}"/>
                </a:ext>
              </a:extLst>
            </p:cNvPr>
            <p:cNvSpPr txBox="1"/>
            <p:nvPr/>
          </p:nvSpPr>
          <p:spPr>
            <a:xfrm>
              <a:off x="1970083" y="4643397"/>
              <a:ext cx="183599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0">
                <a:spcBef>
                  <a:spcPts val="0"/>
                </a:spcBef>
                <a:spcAft>
                  <a:spcPts val="150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一等奖</a:t>
              </a:r>
            </a:p>
          </p:txBody>
        </p:sp>
        <p:sp>
          <p:nvSpPr>
            <p:cNvPr id="68" name="www.pptcool.com17">
              <a:extLst>
                <a:ext uri="{FF2B5EF4-FFF2-40B4-BE49-F238E27FC236}">
                  <a16:creationId xmlns:a16="http://schemas.microsoft.com/office/drawing/2014/main" id="{C8669615-1DEC-1997-321B-EFF6B9F32AE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622419" y="5002354"/>
              <a:ext cx="531326" cy="137635"/>
            </a:xfrm>
            <a:custGeom>
              <a:avLst/>
              <a:gdLst>
                <a:gd name="connsiteX0" fmla="*/ 18740 w 226073"/>
                <a:gd name="connsiteY0" fmla="*/ 22053 h 58562"/>
                <a:gd name="connsiteX1" fmla="*/ 19842 w 226073"/>
                <a:gd name="connsiteY1" fmla="*/ 22053 h 58562"/>
                <a:gd name="connsiteX2" fmla="*/ 23149 w 226073"/>
                <a:gd name="connsiteY2" fmla="*/ 32897 h 58562"/>
                <a:gd name="connsiteX3" fmla="*/ 26824 w 226073"/>
                <a:gd name="connsiteY3" fmla="*/ 35427 h 58562"/>
                <a:gd name="connsiteX4" fmla="*/ 39317 w 226073"/>
                <a:gd name="connsiteY4" fmla="*/ 35427 h 58562"/>
                <a:gd name="connsiteX5" fmla="*/ 30131 w 226073"/>
                <a:gd name="connsiteY5" fmla="*/ 41933 h 58562"/>
                <a:gd name="connsiteX6" fmla="*/ 28293 w 226073"/>
                <a:gd name="connsiteY6" fmla="*/ 48078 h 58562"/>
                <a:gd name="connsiteX7" fmla="*/ 31600 w 226073"/>
                <a:gd name="connsiteY7" fmla="*/ 58562 h 58562"/>
                <a:gd name="connsiteX8" fmla="*/ 19107 w 226073"/>
                <a:gd name="connsiteY8" fmla="*/ 49886 h 58562"/>
                <a:gd name="connsiteX9" fmla="*/ 7717 w 226073"/>
                <a:gd name="connsiteY9" fmla="*/ 58200 h 58562"/>
                <a:gd name="connsiteX10" fmla="*/ 6982 w 226073"/>
                <a:gd name="connsiteY10" fmla="*/ 57838 h 58562"/>
                <a:gd name="connsiteX11" fmla="*/ 10656 w 226073"/>
                <a:gd name="connsiteY11" fmla="*/ 46994 h 58562"/>
                <a:gd name="connsiteX12" fmla="*/ 9186 w 226073"/>
                <a:gd name="connsiteY12" fmla="*/ 42657 h 58562"/>
                <a:gd name="connsiteX13" fmla="*/ 0 w 226073"/>
                <a:gd name="connsiteY13" fmla="*/ 35427 h 58562"/>
                <a:gd name="connsiteX14" fmla="*/ 11391 w 226073"/>
                <a:gd name="connsiteY14" fmla="*/ 35427 h 58562"/>
                <a:gd name="connsiteX15" fmla="*/ 15433 w 226073"/>
                <a:gd name="connsiteY15" fmla="*/ 32535 h 58562"/>
                <a:gd name="connsiteX16" fmla="*/ 18740 w 226073"/>
                <a:gd name="connsiteY16" fmla="*/ 22053 h 58562"/>
                <a:gd name="connsiteX17" fmla="*/ 206883 w 226073"/>
                <a:gd name="connsiteY17" fmla="*/ 20180 h 58562"/>
                <a:gd name="connsiteX18" fmla="*/ 210574 w 226073"/>
                <a:gd name="connsiteY18" fmla="*/ 31990 h 58562"/>
                <a:gd name="connsiteX19" fmla="*/ 214633 w 226073"/>
                <a:gd name="connsiteY19" fmla="*/ 34942 h 58562"/>
                <a:gd name="connsiteX20" fmla="*/ 226073 w 226073"/>
                <a:gd name="connsiteY20" fmla="*/ 35681 h 58562"/>
                <a:gd name="connsiteX21" fmla="*/ 217217 w 226073"/>
                <a:gd name="connsiteY21" fmla="*/ 42324 h 58562"/>
                <a:gd name="connsiteX22" fmla="*/ 215740 w 226073"/>
                <a:gd name="connsiteY22" fmla="*/ 47121 h 58562"/>
                <a:gd name="connsiteX23" fmla="*/ 219431 w 226073"/>
                <a:gd name="connsiteY23" fmla="*/ 58562 h 58562"/>
                <a:gd name="connsiteX24" fmla="*/ 209097 w 226073"/>
                <a:gd name="connsiteY24" fmla="*/ 51180 h 58562"/>
                <a:gd name="connsiteX25" fmla="*/ 204669 w 226073"/>
                <a:gd name="connsiteY25" fmla="*/ 51180 h 58562"/>
                <a:gd name="connsiteX26" fmla="*/ 195073 w 226073"/>
                <a:gd name="connsiteY26" fmla="*/ 58193 h 58562"/>
                <a:gd name="connsiteX27" fmla="*/ 194704 w 226073"/>
                <a:gd name="connsiteY27" fmla="*/ 57824 h 58562"/>
                <a:gd name="connsiteX28" fmla="*/ 197656 w 226073"/>
                <a:gd name="connsiteY28" fmla="*/ 48228 h 58562"/>
                <a:gd name="connsiteX29" fmla="*/ 195812 w 226073"/>
                <a:gd name="connsiteY29" fmla="*/ 41586 h 58562"/>
                <a:gd name="connsiteX30" fmla="*/ 187692 w 226073"/>
                <a:gd name="connsiteY30" fmla="*/ 34942 h 58562"/>
                <a:gd name="connsiteX31" fmla="*/ 198395 w 226073"/>
                <a:gd name="connsiteY31" fmla="*/ 34942 h 58562"/>
                <a:gd name="connsiteX32" fmla="*/ 203192 w 226073"/>
                <a:gd name="connsiteY32" fmla="*/ 31621 h 58562"/>
                <a:gd name="connsiteX33" fmla="*/ 206883 w 226073"/>
                <a:gd name="connsiteY33" fmla="*/ 20180 h 58562"/>
                <a:gd name="connsiteX34" fmla="*/ 112552 w 226073"/>
                <a:gd name="connsiteY34" fmla="*/ 0 h 58562"/>
                <a:gd name="connsiteX35" fmla="*/ 113520 w 226073"/>
                <a:gd name="connsiteY35" fmla="*/ 0 h 58562"/>
                <a:gd name="connsiteX36" fmla="*/ 119335 w 226073"/>
                <a:gd name="connsiteY36" fmla="*/ 18056 h 58562"/>
                <a:gd name="connsiteX37" fmla="*/ 124180 w 226073"/>
                <a:gd name="connsiteY37" fmla="*/ 21472 h 58562"/>
                <a:gd name="connsiteX38" fmla="*/ 143563 w 226073"/>
                <a:gd name="connsiteY38" fmla="*/ 22449 h 58562"/>
                <a:gd name="connsiteX39" fmla="*/ 129511 w 226073"/>
                <a:gd name="connsiteY39" fmla="*/ 33186 h 58562"/>
                <a:gd name="connsiteX40" fmla="*/ 127088 w 226073"/>
                <a:gd name="connsiteY40" fmla="*/ 41482 h 58562"/>
                <a:gd name="connsiteX41" fmla="*/ 131449 w 226073"/>
                <a:gd name="connsiteY41" fmla="*/ 58562 h 58562"/>
                <a:gd name="connsiteX42" fmla="*/ 119820 w 226073"/>
                <a:gd name="connsiteY42" fmla="*/ 50266 h 58562"/>
                <a:gd name="connsiteX43" fmla="*/ 106253 w 226073"/>
                <a:gd name="connsiteY43" fmla="*/ 50266 h 58562"/>
                <a:gd name="connsiteX44" fmla="*/ 93654 w 226073"/>
                <a:gd name="connsiteY44" fmla="*/ 58074 h 58562"/>
                <a:gd name="connsiteX45" fmla="*/ 99952 w 226073"/>
                <a:gd name="connsiteY45" fmla="*/ 39530 h 58562"/>
                <a:gd name="connsiteX46" fmla="*/ 98015 w 226073"/>
                <a:gd name="connsiteY46" fmla="*/ 34161 h 58562"/>
                <a:gd name="connsiteX47" fmla="*/ 82509 w 226073"/>
                <a:gd name="connsiteY47" fmla="*/ 21472 h 58562"/>
                <a:gd name="connsiteX48" fmla="*/ 99952 w 226073"/>
                <a:gd name="connsiteY48" fmla="*/ 21960 h 58562"/>
                <a:gd name="connsiteX49" fmla="*/ 107222 w 226073"/>
                <a:gd name="connsiteY49" fmla="*/ 16104 h 58562"/>
                <a:gd name="connsiteX50" fmla="*/ 112552 w 226073"/>
                <a:gd name="connsiteY50" fmla="*/ 0 h 5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6073" h="58562">
                  <a:moveTo>
                    <a:pt x="18740" y="22053"/>
                  </a:moveTo>
                  <a:cubicBezTo>
                    <a:pt x="19107" y="22053"/>
                    <a:pt x="19474" y="22053"/>
                    <a:pt x="19842" y="22053"/>
                  </a:cubicBezTo>
                  <a:cubicBezTo>
                    <a:pt x="20944" y="25667"/>
                    <a:pt x="22047" y="29282"/>
                    <a:pt x="23149" y="32897"/>
                  </a:cubicBezTo>
                  <a:cubicBezTo>
                    <a:pt x="23884" y="34704"/>
                    <a:pt x="24619" y="35427"/>
                    <a:pt x="26824" y="35427"/>
                  </a:cubicBezTo>
                  <a:cubicBezTo>
                    <a:pt x="30498" y="35065"/>
                    <a:pt x="34540" y="35427"/>
                    <a:pt x="39317" y="35427"/>
                  </a:cubicBezTo>
                  <a:cubicBezTo>
                    <a:pt x="35643" y="37957"/>
                    <a:pt x="33070" y="40126"/>
                    <a:pt x="30131" y="41933"/>
                  </a:cubicBezTo>
                  <a:cubicBezTo>
                    <a:pt x="27192" y="43741"/>
                    <a:pt x="27192" y="45187"/>
                    <a:pt x="28293" y="48078"/>
                  </a:cubicBezTo>
                  <a:cubicBezTo>
                    <a:pt x="29396" y="50970"/>
                    <a:pt x="30498" y="54586"/>
                    <a:pt x="31600" y="58562"/>
                  </a:cubicBezTo>
                  <a:cubicBezTo>
                    <a:pt x="27192" y="55308"/>
                    <a:pt x="23149" y="52778"/>
                    <a:pt x="19107" y="49886"/>
                  </a:cubicBezTo>
                  <a:cubicBezTo>
                    <a:pt x="15433" y="52417"/>
                    <a:pt x="11758" y="55308"/>
                    <a:pt x="7717" y="58200"/>
                  </a:cubicBezTo>
                  <a:cubicBezTo>
                    <a:pt x="7349" y="57838"/>
                    <a:pt x="7349" y="57838"/>
                    <a:pt x="6982" y="57838"/>
                  </a:cubicBezTo>
                  <a:cubicBezTo>
                    <a:pt x="8083" y="54224"/>
                    <a:pt x="9186" y="50609"/>
                    <a:pt x="10656" y="46994"/>
                  </a:cubicBezTo>
                  <a:cubicBezTo>
                    <a:pt x="11391" y="45187"/>
                    <a:pt x="11023" y="43741"/>
                    <a:pt x="9186" y="42657"/>
                  </a:cubicBezTo>
                  <a:cubicBezTo>
                    <a:pt x="5879" y="40488"/>
                    <a:pt x="2940" y="38319"/>
                    <a:pt x="0" y="35427"/>
                  </a:cubicBezTo>
                  <a:cubicBezTo>
                    <a:pt x="4041" y="35427"/>
                    <a:pt x="7717" y="35065"/>
                    <a:pt x="11391" y="35427"/>
                  </a:cubicBezTo>
                  <a:cubicBezTo>
                    <a:pt x="13963" y="35427"/>
                    <a:pt x="14698" y="34704"/>
                    <a:pt x="15433" y="32535"/>
                  </a:cubicBezTo>
                  <a:cubicBezTo>
                    <a:pt x="16535" y="28921"/>
                    <a:pt x="17637" y="25667"/>
                    <a:pt x="18740" y="22053"/>
                  </a:cubicBezTo>
                  <a:close/>
                  <a:moveTo>
                    <a:pt x="206883" y="20180"/>
                  </a:moveTo>
                  <a:cubicBezTo>
                    <a:pt x="208359" y="24978"/>
                    <a:pt x="209835" y="28300"/>
                    <a:pt x="210574" y="31990"/>
                  </a:cubicBezTo>
                  <a:cubicBezTo>
                    <a:pt x="211311" y="34204"/>
                    <a:pt x="212419" y="34942"/>
                    <a:pt x="214633" y="34942"/>
                  </a:cubicBezTo>
                  <a:cubicBezTo>
                    <a:pt x="218323" y="34573"/>
                    <a:pt x="222014" y="34942"/>
                    <a:pt x="226073" y="35681"/>
                  </a:cubicBezTo>
                  <a:cubicBezTo>
                    <a:pt x="223121" y="37895"/>
                    <a:pt x="220169" y="40110"/>
                    <a:pt x="217217" y="42324"/>
                  </a:cubicBezTo>
                  <a:cubicBezTo>
                    <a:pt x="215002" y="43431"/>
                    <a:pt x="214633" y="44907"/>
                    <a:pt x="215740" y="47121"/>
                  </a:cubicBezTo>
                  <a:cubicBezTo>
                    <a:pt x="216848" y="50442"/>
                    <a:pt x="217954" y="54134"/>
                    <a:pt x="219431" y="58562"/>
                  </a:cubicBezTo>
                  <a:cubicBezTo>
                    <a:pt x="215371" y="55979"/>
                    <a:pt x="212049" y="53765"/>
                    <a:pt x="209097" y="51180"/>
                  </a:cubicBezTo>
                  <a:cubicBezTo>
                    <a:pt x="207621" y="50074"/>
                    <a:pt x="206514" y="50074"/>
                    <a:pt x="204669" y="51180"/>
                  </a:cubicBezTo>
                  <a:cubicBezTo>
                    <a:pt x="201716" y="53765"/>
                    <a:pt x="198395" y="55979"/>
                    <a:pt x="195073" y="58193"/>
                  </a:cubicBezTo>
                  <a:cubicBezTo>
                    <a:pt x="195073" y="58193"/>
                    <a:pt x="194704" y="57824"/>
                    <a:pt x="194704" y="57824"/>
                  </a:cubicBezTo>
                  <a:cubicBezTo>
                    <a:pt x="195812" y="54503"/>
                    <a:pt x="196549" y="51180"/>
                    <a:pt x="197656" y="48228"/>
                  </a:cubicBezTo>
                  <a:cubicBezTo>
                    <a:pt x="199132" y="45276"/>
                    <a:pt x="198763" y="43062"/>
                    <a:pt x="195812" y="41586"/>
                  </a:cubicBezTo>
                  <a:cubicBezTo>
                    <a:pt x="192859" y="39741"/>
                    <a:pt x="190276" y="37526"/>
                    <a:pt x="187692" y="34942"/>
                  </a:cubicBezTo>
                  <a:cubicBezTo>
                    <a:pt x="191383" y="34942"/>
                    <a:pt x="194704" y="34573"/>
                    <a:pt x="198395" y="34942"/>
                  </a:cubicBezTo>
                  <a:cubicBezTo>
                    <a:pt x="200978" y="34942"/>
                    <a:pt x="202454" y="34204"/>
                    <a:pt x="203192" y="31621"/>
                  </a:cubicBezTo>
                  <a:cubicBezTo>
                    <a:pt x="203930" y="27931"/>
                    <a:pt x="205407" y="24609"/>
                    <a:pt x="206883" y="20180"/>
                  </a:cubicBezTo>
                  <a:close/>
                  <a:moveTo>
                    <a:pt x="112552" y="0"/>
                  </a:moveTo>
                  <a:cubicBezTo>
                    <a:pt x="113036" y="0"/>
                    <a:pt x="113036" y="0"/>
                    <a:pt x="113520" y="0"/>
                  </a:cubicBezTo>
                  <a:cubicBezTo>
                    <a:pt x="115459" y="5856"/>
                    <a:pt x="117882" y="11712"/>
                    <a:pt x="119335" y="18056"/>
                  </a:cubicBezTo>
                  <a:cubicBezTo>
                    <a:pt x="120304" y="20985"/>
                    <a:pt x="121758" y="21960"/>
                    <a:pt x="124180" y="21472"/>
                  </a:cubicBezTo>
                  <a:cubicBezTo>
                    <a:pt x="130480" y="21472"/>
                    <a:pt x="136779" y="21472"/>
                    <a:pt x="143563" y="22449"/>
                  </a:cubicBezTo>
                  <a:cubicBezTo>
                    <a:pt x="139202" y="25864"/>
                    <a:pt x="134355" y="29768"/>
                    <a:pt x="129511" y="33186"/>
                  </a:cubicBezTo>
                  <a:cubicBezTo>
                    <a:pt x="126119" y="35138"/>
                    <a:pt x="125150" y="37577"/>
                    <a:pt x="127088" y="41482"/>
                  </a:cubicBezTo>
                  <a:cubicBezTo>
                    <a:pt x="129026" y="46850"/>
                    <a:pt x="130480" y="52706"/>
                    <a:pt x="131449" y="58562"/>
                  </a:cubicBezTo>
                  <a:cubicBezTo>
                    <a:pt x="127573" y="55634"/>
                    <a:pt x="123696" y="53194"/>
                    <a:pt x="119820" y="50266"/>
                  </a:cubicBezTo>
                  <a:cubicBezTo>
                    <a:pt x="113036" y="44898"/>
                    <a:pt x="113036" y="44898"/>
                    <a:pt x="106253" y="50266"/>
                  </a:cubicBezTo>
                  <a:cubicBezTo>
                    <a:pt x="102376" y="53194"/>
                    <a:pt x="98500" y="56122"/>
                    <a:pt x="93654" y="58074"/>
                  </a:cubicBezTo>
                  <a:cubicBezTo>
                    <a:pt x="95592" y="52218"/>
                    <a:pt x="97531" y="45873"/>
                    <a:pt x="99952" y="39530"/>
                  </a:cubicBezTo>
                  <a:cubicBezTo>
                    <a:pt x="100922" y="37090"/>
                    <a:pt x="100438" y="35626"/>
                    <a:pt x="98015" y="34161"/>
                  </a:cubicBezTo>
                  <a:cubicBezTo>
                    <a:pt x="92685" y="30257"/>
                    <a:pt x="87840" y="26354"/>
                    <a:pt x="82509" y="21472"/>
                  </a:cubicBezTo>
                  <a:cubicBezTo>
                    <a:pt x="88323" y="21472"/>
                    <a:pt x="94139" y="21472"/>
                    <a:pt x="99952" y="21960"/>
                  </a:cubicBezTo>
                  <a:cubicBezTo>
                    <a:pt x="104314" y="21960"/>
                    <a:pt x="106253" y="20498"/>
                    <a:pt x="107222" y="16104"/>
                  </a:cubicBezTo>
                  <a:cubicBezTo>
                    <a:pt x="108675" y="10736"/>
                    <a:pt x="110613" y="5368"/>
                    <a:pt x="112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9" name="www.pptcool.com18">
              <a:extLst>
                <a:ext uri="{FF2B5EF4-FFF2-40B4-BE49-F238E27FC236}">
                  <a16:creationId xmlns:a16="http://schemas.microsoft.com/office/drawing/2014/main" id="{DB0B6CE8-5210-D2B8-A790-E83F4A2BC47E}"/>
                </a:ext>
              </a:extLst>
            </p:cNvPr>
            <p:cNvSpPr/>
            <p:nvPr/>
          </p:nvSpPr>
          <p:spPr bwMode="auto">
            <a:xfrm>
              <a:off x="1887131" y="5149876"/>
              <a:ext cx="2001903" cy="1537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chemeClr val="bg2">
                      <a:alpha val="0"/>
                    </a:schemeClr>
                  </a:gs>
                  <a:gs pos="74000">
                    <a:schemeClr val="accent1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0" name="www.pptcool.com19">
              <a:extLst>
                <a:ext uri="{FF2B5EF4-FFF2-40B4-BE49-F238E27FC236}">
                  <a16:creationId xmlns:a16="http://schemas.microsoft.com/office/drawing/2014/main" id="{C16C60EC-A800-B74A-6658-D30C2136B86A}"/>
                </a:ext>
              </a:extLst>
            </p:cNvPr>
            <p:cNvSpPr/>
            <p:nvPr/>
          </p:nvSpPr>
          <p:spPr bwMode="auto">
            <a:xfrm>
              <a:off x="1577441" y="5247290"/>
              <a:ext cx="2621282" cy="201287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chemeClr val="bg2">
                      <a:alpha val="0"/>
                    </a:schemeClr>
                  </a:gs>
                  <a:gs pos="74000">
                    <a:schemeClr val="accent1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71" name="www.pptcool.com20">
              <a:extLst>
                <a:ext uri="{FF2B5EF4-FFF2-40B4-BE49-F238E27FC236}">
                  <a16:creationId xmlns:a16="http://schemas.microsoft.com/office/drawing/2014/main" id="{447677E1-8BD1-5BE2-D098-55108445AD6D}"/>
                </a:ext>
              </a:extLst>
            </p:cNvPr>
            <p:cNvGrpSpPr/>
            <p:nvPr/>
          </p:nvGrpSpPr>
          <p:grpSpPr>
            <a:xfrm>
              <a:off x="1302789" y="4174684"/>
              <a:ext cx="3170586" cy="885886"/>
              <a:chOff x="1544047" y="4300994"/>
              <a:chExt cx="3016704" cy="885886"/>
            </a:xfrm>
          </p:grpSpPr>
          <p:sp>
            <p:nvSpPr>
              <p:cNvPr id="72" name="www.pptcool.com20-1">
                <a:extLst>
                  <a:ext uri="{FF2B5EF4-FFF2-40B4-BE49-F238E27FC236}">
                    <a16:creationId xmlns:a16="http://schemas.microsoft.com/office/drawing/2014/main" id="{F353A614-9E9D-5BA6-BA76-068F13F7C543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" flipH="1">
                <a:off x="4057145" y="4300994"/>
                <a:ext cx="503606" cy="885886"/>
              </a:xfrm>
              <a:custGeom>
                <a:avLst/>
                <a:gdLst>
                  <a:gd name="connsiteX0" fmla="*/ 307729 w 516009"/>
                  <a:gd name="connsiteY0" fmla="*/ 831477 h 907706"/>
                  <a:gd name="connsiteX1" fmla="*/ 304914 w 516009"/>
                  <a:gd name="connsiteY1" fmla="*/ 837124 h 907706"/>
                  <a:gd name="connsiteX2" fmla="*/ 513195 w 516009"/>
                  <a:gd name="connsiteY2" fmla="*/ 907706 h 907706"/>
                  <a:gd name="connsiteX3" fmla="*/ 516009 w 516009"/>
                  <a:gd name="connsiteY3" fmla="*/ 885120 h 907706"/>
                  <a:gd name="connsiteX4" fmla="*/ 307729 w 516009"/>
                  <a:gd name="connsiteY4" fmla="*/ 831477 h 907706"/>
                  <a:gd name="connsiteX5" fmla="*/ 243933 w 516009"/>
                  <a:gd name="connsiteY5" fmla="*/ 798640 h 907706"/>
                  <a:gd name="connsiteX6" fmla="*/ 139558 w 516009"/>
                  <a:gd name="connsiteY6" fmla="*/ 809195 h 907706"/>
                  <a:gd name="connsiteX7" fmla="*/ 181777 w 516009"/>
                  <a:gd name="connsiteY7" fmla="*/ 845551 h 907706"/>
                  <a:gd name="connsiteX8" fmla="*/ 286152 w 516009"/>
                  <a:gd name="connsiteY8" fmla="*/ 831478 h 907706"/>
                  <a:gd name="connsiteX9" fmla="*/ 175913 w 516009"/>
                  <a:gd name="connsiteY9" fmla="*/ 730622 h 907706"/>
                  <a:gd name="connsiteX10" fmla="*/ 72711 w 516009"/>
                  <a:gd name="connsiteY10" fmla="*/ 720067 h 907706"/>
                  <a:gd name="connsiteX11" fmla="*/ 109066 w 516009"/>
                  <a:gd name="connsiteY11" fmla="*/ 761113 h 907706"/>
                  <a:gd name="connsiteX12" fmla="*/ 209923 w 516009"/>
                  <a:gd name="connsiteY12" fmla="*/ 772841 h 907706"/>
                  <a:gd name="connsiteX13" fmla="*/ 248623 w 516009"/>
                  <a:gd name="connsiteY13" fmla="*/ 680193 h 907706"/>
                  <a:gd name="connsiteX14" fmla="*/ 254487 w 516009"/>
                  <a:gd name="connsiteY14" fmla="*/ 781050 h 907706"/>
                  <a:gd name="connsiteX15" fmla="*/ 296706 w 516009"/>
                  <a:gd name="connsiteY15" fmla="*/ 817405 h 907706"/>
                  <a:gd name="connsiteX16" fmla="*/ 290842 w 516009"/>
                  <a:gd name="connsiteY16" fmla="*/ 714203 h 907706"/>
                  <a:gd name="connsiteX17" fmla="*/ 28146 w 516009"/>
                  <a:gd name="connsiteY17" fmla="*/ 618038 h 907706"/>
                  <a:gd name="connsiteX18" fmla="*/ 50429 w 516009"/>
                  <a:gd name="connsiteY18" fmla="*/ 666120 h 907706"/>
                  <a:gd name="connsiteX19" fmla="*/ 147766 w 516009"/>
                  <a:gd name="connsiteY19" fmla="*/ 696612 h 907706"/>
                  <a:gd name="connsiteX20" fmla="*/ 125484 w 516009"/>
                  <a:gd name="connsiteY20" fmla="*/ 649702 h 907706"/>
                  <a:gd name="connsiteX21" fmla="*/ 207578 w 516009"/>
                  <a:gd name="connsiteY21" fmla="*/ 615692 h 907706"/>
                  <a:gd name="connsiteX22" fmla="*/ 193505 w 516009"/>
                  <a:gd name="connsiteY22" fmla="*/ 716548 h 907706"/>
                  <a:gd name="connsiteX23" fmla="*/ 226342 w 516009"/>
                  <a:gd name="connsiteY23" fmla="*/ 758767 h 907706"/>
                  <a:gd name="connsiteX24" fmla="*/ 240415 w 516009"/>
                  <a:gd name="connsiteY24" fmla="*/ 657911 h 907706"/>
                  <a:gd name="connsiteX25" fmla="*/ 2346 w 516009"/>
                  <a:gd name="connsiteY25" fmla="*/ 508972 h 907706"/>
                  <a:gd name="connsiteX26" fmla="*/ 16419 w 516009"/>
                  <a:gd name="connsiteY26" fmla="*/ 561746 h 907706"/>
                  <a:gd name="connsiteX27" fmla="*/ 106721 w 516009"/>
                  <a:gd name="connsiteY27" fmla="*/ 613348 h 907706"/>
                  <a:gd name="connsiteX28" fmla="*/ 92648 w 516009"/>
                  <a:gd name="connsiteY28" fmla="*/ 559401 h 907706"/>
                  <a:gd name="connsiteX29" fmla="*/ 179431 w 516009"/>
                  <a:gd name="connsiteY29" fmla="*/ 542982 h 907706"/>
                  <a:gd name="connsiteX30" fmla="*/ 143077 w 516009"/>
                  <a:gd name="connsiteY30" fmla="*/ 637975 h 907706"/>
                  <a:gd name="connsiteX31" fmla="*/ 167704 w 516009"/>
                  <a:gd name="connsiteY31" fmla="*/ 688403 h 907706"/>
                  <a:gd name="connsiteX32" fmla="*/ 201713 w 516009"/>
                  <a:gd name="connsiteY32" fmla="*/ 593410 h 907706"/>
                  <a:gd name="connsiteX33" fmla="*/ 165359 w 516009"/>
                  <a:gd name="connsiteY33" fmla="*/ 466753 h 907706"/>
                  <a:gd name="connsiteX34" fmla="*/ 111413 w 516009"/>
                  <a:gd name="connsiteY34" fmla="*/ 553536 h 907706"/>
                  <a:gd name="connsiteX35" fmla="*/ 125486 w 516009"/>
                  <a:gd name="connsiteY35" fmla="*/ 607483 h 907706"/>
                  <a:gd name="connsiteX36" fmla="*/ 179432 w 516009"/>
                  <a:gd name="connsiteY36" fmla="*/ 519527 h 907706"/>
                  <a:gd name="connsiteX37" fmla="*/ 0 w 516009"/>
                  <a:gd name="connsiteY37" fmla="*/ 396388 h 907706"/>
                  <a:gd name="connsiteX38" fmla="*/ 2346 w 516009"/>
                  <a:gd name="connsiteY38" fmla="*/ 452681 h 907706"/>
                  <a:gd name="connsiteX39" fmla="*/ 80920 w 516009"/>
                  <a:gd name="connsiteY39" fmla="*/ 519527 h 907706"/>
                  <a:gd name="connsiteX40" fmla="*/ 78575 w 516009"/>
                  <a:gd name="connsiteY40" fmla="*/ 464408 h 907706"/>
                  <a:gd name="connsiteX41" fmla="*/ 171223 w 516009"/>
                  <a:gd name="connsiteY41" fmla="*/ 388180 h 907706"/>
                  <a:gd name="connsiteX42" fmla="*/ 97340 w 516009"/>
                  <a:gd name="connsiteY42" fmla="*/ 464408 h 907706"/>
                  <a:gd name="connsiteX43" fmla="*/ 100858 w 516009"/>
                  <a:gd name="connsiteY43" fmla="*/ 517181 h 907706"/>
                  <a:gd name="connsiteX44" fmla="*/ 171223 w 516009"/>
                  <a:gd name="connsiteY44" fmla="*/ 444471 h 907706"/>
                  <a:gd name="connsiteX45" fmla="*/ 22283 w 516009"/>
                  <a:gd name="connsiteY45" fmla="*/ 287323 h 907706"/>
                  <a:gd name="connsiteX46" fmla="*/ 14074 w 516009"/>
                  <a:gd name="connsiteY46" fmla="*/ 340097 h 907706"/>
                  <a:gd name="connsiteX47" fmla="*/ 75056 w 516009"/>
                  <a:gd name="connsiteY47" fmla="*/ 422189 h 907706"/>
                  <a:gd name="connsiteX48" fmla="*/ 83266 w 516009"/>
                  <a:gd name="connsiteY48" fmla="*/ 368243 h 907706"/>
                  <a:gd name="connsiteX49" fmla="*/ 189987 w 516009"/>
                  <a:gd name="connsiteY49" fmla="*/ 315469 h 907706"/>
                  <a:gd name="connsiteX50" fmla="*/ 103203 w 516009"/>
                  <a:gd name="connsiteY50" fmla="*/ 371761 h 907706"/>
                  <a:gd name="connsiteX51" fmla="*/ 94994 w 516009"/>
                  <a:gd name="connsiteY51" fmla="*/ 426881 h 907706"/>
                  <a:gd name="connsiteX52" fmla="*/ 179432 w 516009"/>
                  <a:gd name="connsiteY52" fmla="*/ 368243 h 907706"/>
                  <a:gd name="connsiteX53" fmla="*/ 223995 w 516009"/>
                  <a:gd name="connsiteY53" fmla="*/ 245104 h 907706"/>
                  <a:gd name="connsiteX54" fmla="*/ 129003 w 516009"/>
                  <a:gd name="connsiteY54" fmla="*/ 283805 h 907706"/>
                  <a:gd name="connsiteX55" fmla="*/ 109066 w 516009"/>
                  <a:gd name="connsiteY55" fmla="*/ 334233 h 907706"/>
                  <a:gd name="connsiteX56" fmla="*/ 204059 w 516009"/>
                  <a:gd name="connsiteY56" fmla="*/ 295533 h 907706"/>
                  <a:gd name="connsiteX57" fmla="*/ 66847 w 516009"/>
                  <a:gd name="connsiteY57" fmla="*/ 182949 h 907706"/>
                  <a:gd name="connsiteX58" fmla="*/ 46911 w 516009"/>
                  <a:gd name="connsiteY58" fmla="*/ 233376 h 907706"/>
                  <a:gd name="connsiteX59" fmla="*/ 89130 w 516009"/>
                  <a:gd name="connsiteY59" fmla="*/ 326023 h 907706"/>
                  <a:gd name="connsiteX60" fmla="*/ 109066 w 516009"/>
                  <a:gd name="connsiteY60" fmla="*/ 275596 h 907706"/>
                  <a:gd name="connsiteX61" fmla="*/ 272078 w 516009"/>
                  <a:gd name="connsiteY61" fmla="*/ 185294 h 907706"/>
                  <a:gd name="connsiteX62" fmla="*/ 171222 w 516009"/>
                  <a:gd name="connsiteY62" fmla="*/ 202885 h 907706"/>
                  <a:gd name="connsiteX63" fmla="*/ 143076 w 516009"/>
                  <a:gd name="connsiteY63" fmla="*/ 250968 h 907706"/>
                  <a:gd name="connsiteX64" fmla="*/ 243932 w 516009"/>
                  <a:gd name="connsiteY64" fmla="*/ 231031 h 907706"/>
                  <a:gd name="connsiteX65" fmla="*/ 131348 w 516009"/>
                  <a:gd name="connsiteY65" fmla="*/ 92647 h 907706"/>
                  <a:gd name="connsiteX66" fmla="*/ 100857 w 516009"/>
                  <a:gd name="connsiteY66" fmla="*/ 138384 h 907706"/>
                  <a:gd name="connsiteX67" fmla="*/ 123139 w 516009"/>
                  <a:gd name="connsiteY67" fmla="*/ 236895 h 907706"/>
                  <a:gd name="connsiteX68" fmla="*/ 153631 w 516009"/>
                  <a:gd name="connsiteY68" fmla="*/ 191158 h 907706"/>
                  <a:gd name="connsiteX69" fmla="*/ 333061 w 516009"/>
                  <a:gd name="connsiteY69" fmla="*/ 134866 h 907706"/>
                  <a:gd name="connsiteX70" fmla="*/ 229860 w 516009"/>
                  <a:gd name="connsiteY70" fmla="*/ 132521 h 907706"/>
                  <a:gd name="connsiteX71" fmla="*/ 189986 w 516009"/>
                  <a:gd name="connsiteY71" fmla="*/ 171221 h 907706"/>
                  <a:gd name="connsiteX72" fmla="*/ 294361 w 516009"/>
                  <a:gd name="connsiteY72" fmla="*/ 174740 h 907706"/>
                  <a:gd name="connsiteX73" fmla="*/ 347134 w 516009"/>
                  <a:gd name="connsiteY73" fmla="*/ 87956 h 907706"/>
                  <a:gd name="connsiteX74" fmla="*/ 272078 w 516009"/>
                  <a:gd name="connsiteY74" fmla="*/ 87956 h 907706"/>
                  <a:gd name="connsiteX75" fmla="*/ 243932 w 516009"/>
                  <a:gd name="connsiteY75" fmla="*/ 112584 h 907706"/>
                  <a:gd name="connsiteX76" fmla="*/ 318988 w 516009"/>
                  <a:gd name="connsiteY76" fmla="*/ 116102 h 907706"/>
                  <a:gd name="connsiteX77" fmla="*/ 212268 w 516009"/>
                  <a:gd name="connsiteY77" fmla="*/ 17591 h 907706"/>
                  <a:gd name="connsiteX78" fmla="*/ 175914 w 516009"/>
                  <a:gd name="connsiteY78" fmla="*/ 53947 h 907706"/>
                  <a:gd name="connsiteX79" fmla="*/ 175913 w 516009"/>
                  <a:gd name="connsiteY79" fmla="*/ 158321 h 907706"/>
                  <a:gd name="connsiteX80" fmla="*/ 215787 w 516009"/>
                  <a:gd name="connsiteY80" fmla="*/ 118448 h 907706"/>
                  <a:gd name="connsiteX81" fmla="*/ 260350 w 516009"/>
                  <a:gd name="connsiteY81" fmla="*/ 0 h 907706"/>
                  <a:gd name="connsiteX82" fmla="*/ 232204 w 516009"/>
                  <a:gd name="connsiteY82" fmla="*/ 28146 h 907706"/>
                  <a:gd name="connsiteX83" fmla="*/ 232204 w 516009"/>
                  <a:gd name="connsiteY83" fmla="*/ 104375 h 907706"/>
                  <a:gd name="connsiteX84" fmla="*/ 260350 w 516009"/>
                  <a:gd name="connsiteY84" fmla="*/ 76229 h 9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16009" h="907706">
                    <a:moveTo>
                      <a:pt x="307729" y="831477"/>
                    </a:moveTo>
                    <a:lnTo>
                      <a:pt x="304914" y="837124"/>
                    </a:lnTo>
                    <a:cubicBezTo>
                      <a:pt x="366835" y="876650"/>
                      <a:pt x="440015" y="902060"/>
                      <a:pt x="513195" y="907706"/>
                    </a:cubicBezTo>
                    <a:cubicBezTo>
                      <a:pt x="513195" y="907706"/>
                      <a:pt x="513195" y="907706"/>
                      <a:pt x="516009" y="885120"/>
                    </a:cubicBezTo>
                    <a:cubicBezTo>
                      <a:pt x="442830" y="885120"/>
                      <a:pt x="372465" y="868180"/>
                      <a:pt x="307729" y="831477"/>
                    </a:cubicBezTo>
                    <a:close/>
                    <a:moveTo>
                      <a:pt x="243933" y="798640"/>
                    </a:moveTo>
                    <a:lnTo>
                      <a:pt x="139558" y="809195"/>
                    </a:lnTo>
                    <a:lnTo>
                      <a:pt x="181777" y="845551"/>
                    </a:lnTo>
                    <a:lnTo>
                      <a:pt x="286152" y="831478"/>
                    </a:lnTo>
                    <a:close/>
                    <a:moveTo>
                      <a:pt x="175913" y="730622"/>
                    </a:moveTo>
                    <a:lnTo>
                      <a:pt x="72711" y="720067"/>
                    </a:lnTo>
                    <a:lnTo>
                      <a:pt x="109066" y="761113"/>
                    </a:lnTo>
                    <a:lnTo>
                      <a:pt x="209923" y="772841"/>
                    </a:lnTo>
                    <a:close/>
                    <a:moveTo>
                      <a:pt x="248623" y="680193"/>
                    </a:moveTo>
                    <a:lnTo>
                      <a:pt x="254487" y="781050"/>
                    </a:lnTo>
                    <a:lnTo>
                      <a:pt x="296706" y="817405"/>
                    </a:lnTo>
                    <a:lnTo>
                      <a:pt x="290842" y="714203"/>
                    </a:lnTo>
                    <a:close/>
                    <a:moveTo>
                      <a:pt x="28146" y="618038"/>
                    </a:moveTo>
                    <a:lnTo>
                      <a:pt x="50429" y="666120"/>
                    </a:lnTo>
                    <a:lnTo>
                      <a:pt x="147766" y="696612"/>
                    </a:lnTo>
                    <a:lnTo>
                      <a:pt x="125484" y="649702"/>
                    </a:lnTo>
                    <a:close/>
                    <a:moveTo>
                      <a:pt x="207578" y="615692"/>
                    </a:moveTo>
                    <a:lnTo>
                      <a:pt x="193505" y="716548"/>
                    </a:lnTo>
                    <a:lnTo>
                      <a:pt x="226342" y="758767"/>
                    </a:lnTo>
                    <a:lnTo>
                      <a:pt x="240415" y="657911"/>
                    </a:lnTo>
                    <a:close/>
                    <a:moveTo>
                      <a:pt x="2346" y="508972"/>
                    </a:moveTo>
                    <a:lnTo>
                      <a:pt x="16419" y="561746"/>
                    </a:lnTo>
                    <a:lnTo>
                      <a:pt x="106721" y="613348"/>
                    </a:lnTo>
                    <a:lnTo>
                      <a:pt x="92648" y="559401"/>
                    </a:lnTo>
                    <a:close/>
                    <a:moveTo>
                      <a:pt x="179431" y="542982"/>
                    </a:moveTo>
                    <a:lnTo>
                      <a:pt x="143077" y="637975"/>
                    </a:lnTo>
                    <a:lnTo>
                      <a:pt x="167704" y="688403"/>
                    </a:lnTo>
                    <a:lnTo>
                      <a:pt x="201713" y="593410"/>
                    </a:lnTo>
                    <a:close/>
                    <a:moveTo>
                      <a:pt x="165359" y="466753"/>
                    </a:moveTo>
                    <a:lnTo>
                      <a:pt x="111413" y="553536"/>
                    </a:lnTo>
                    <a:lnTo>
                      <a:pt x="125486" y="607483"/>
                    </a:lnTo>
                    <a:lnTo>
                      <a:pt x="179432" y="519527"/>
                    </a:lnTo>
                    <a:close/>
                    <a:moveTo>
                      <a:pt x="0" y="396388"/>
                    </a:moveTo>
                    <a:lnTo>
                      <a:pt x="2346" y="452681"/>
                    </a:lnTo>
                    <a:lnTo>
                      <a:pt x="80920" y="519527"/>
                    </a:lnTo>
                    <a:lnTo>
                      <a:pt x="78575" y="464408"/>
                    </a:lnTo>
                    <a:close/>
                    <a:moveTo>
                      <a:pt x="171223" y="388180"/>
                    </a:moveTo>
                    <a:lnTo>
                      <a:pt x="97340" y="464408"/>
                    </a:lnTo>
                    <a:lnTo>
                      <a:pt x="100858" y="517181"/>
                    </a:lnTo>
                    <a:lnTo>
                      <a:pt x="171223" y="444471"/>
                    </a:lnTo>
                    <a:close/>
                    <a:moveTo>
                      <a:pt x="22283" y="287323"/>
                    </a:moveTo>
                    <a:lnTo>
                      <a:pt x="14074" y="340097"/>
                    </a:lnTo>
                    <a:lnTo>
                      <a:pt x="75056" y="422189"/>
                    </a:lnTo>
                    <a:lnTo>
                      <a:pt x="83266" y="368243"/>
                    </a:lnTo>
                    <a:close/>
                    <a:moveTo>
                      <a:pt x="189987" y="315469"/>
                    </a:moveTo>
                    <a:lnTo>
                      <a:pt x="103203" y="371761"/>
                    </a:lnTo>
                    <a:lnTo>
                      <a:pt x="94994" y="426881"/>
                    </a:lnTo>
                    <a:lnTo>
                      <a:pt x="179432" y="368243"/>
                    </a:lnTo>
                    <a:close/>
                    <a:moveTo>
                      <a:pt x="223995" y="245104"/>
                    </a:moveTo>
                    <a:lnTo>
                      <a:pt x="129003" y="283805"/>
                    </a:lnTo>
                    <a:lnTo>
                      <a:pt x="109066" y="334233"/>
                    </a:lnTo>
                    <a:lnTo>
                      <a:pt x="204059" y="295533"/>
                    </a:lnTo>
                    <a:close/>
                    <a:moveTo>
                      <a:pt x="66847" y="182949"/>
                    </a:moveTo>
                    <a:lnTo>
                      <a:pt x="46911" y="233376"/>
                    </a:lnTo>
                    <a:lnTo>
                      <a:pt x="89130" y="326023"/>
                    </a:lnTo>
                    <a:lnTo>
                      <a:pt x="109066" y="275596"/>
                    </a:lnTo>
                    <a:close/>
                    <a:moveTo>
                      <a:pt x="272078" y="185294"/>
                    </a:moveTo>
                    <a:lnTo>
                      <a:pt x="171222" y="202885"/>
                    </a:lnTo>
                    <a:lnTo>
                      <a:pt x="143076" y="250968"/>
                    </a:lnTo>
                    <a:lnTo>
                      <a:pt x="243932" y="231031"/>
                    </a:lnTo>
                    <a:close/>
                    <a:moveTo>
                      <a:pt x="131348" y="92647"/>
                    </a:moveTo>
                    <a:lnTo>
                      <a:pt x="100857" y="138384"/>
                    </a:lnTo>
                    <a:lnTo>
                      <a:pt x="123139" y="236895"/>
                    </a:lnTo>
                    <a:lnTo>
                      <a:pt x="153631" y="191158"/>
                    </a:lnTo>
                    <a:close/>
                    <a:moveTo>
                      <a:pt x="333061" y="134866"/>
                    </a:moveTo>
                    <a:lnTo>
                      <a:pt x="229860" y="132521"/>
                    </a:lnTo>
                    <a:lnTo>
                      <a:pt x="189986" y="171221"/>
                    </a:lnTo>
                    <a:lnTo>
                      <a:pt x="294361" y="174740"/>
                    </a:lnTo>
                    <a:close/>
                    <a:moveTo>
                      <a:pt x="347134" y="87956"/>
                    </a:moveTo>
                    <a:lnTo>
                      <a:pt x="272078" y="87956"/>
                    </a:lnTo>
                    <a:lnTo>
                      <a:pt x="243932" y="112584"/>
                    </a:lnTo>
                    <a:lnTo>
                      <a:pt x="318988" y="116102"/>
                    </a:lnTo>
                    <a:close/>
                    <a:moveTo>
                      <a:pt x="212268" y="17591"/>
                    </a:moveTo>
                    <a:lnTo>
                      <a:pt x="175914" y="53947"/>
                    </a:lnTo>
                    <a:lnTo>
                      <a:pt x="175913" y="158321"/>
                    </a:lnTo>
                    <a:lnTo>
                      <a:pt x="215787" y="118448"/>
                    </a:lnTo>
                    <a:close/>
                    <a:moveTo>
                      <a:pt x="260350" y="0"/>
                    </a:moveTo>
                    <a:lnTo>
                      <a:pt x="232204" y="28146"/>
                    </a:lnTo>
                    <a:lnTo>
                      <a:pt x="232204" y="104375"/>
                    </a:lnTo>
                    <a:lnTo>
                      <a:pt x="260350" y="762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b="1" dirty="0">
                  <a:solidFill>
                    <a:schemeClr val="bg1"/>
                  </a:solidFill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3" name="www.pptcool.com20-2">
                <a:extLst>
                  <a:ext uri="{FF2B5EF4-FFF2-40B4-BE49-F238E27FC236}">
                    <a16:creationId xmlns:a16="http://schemas.microsoft.com/office/drawing/2014/main" id="{C57F8AA1-FD32-9AAB-AC63-6FC0B8C7AD91}"/>
                  </a:ext>
                </a:extLst>
              </p:cNvPr>
              <p:cNvSpPr>
                <a:spLocks/>
              </p:cNvSpPr>
              <p:nvPr/>
            </p:nvSpPr>
            <p:spPr bwMode="auto">
              <a:xfrm rot="20880000">
                <a:off x="1544047" y="4300997"/>
                <a:ext cx="503605" cy="885883"/>
              </a:xfrm>
              <a:custGeom>
                <a:avLst/>
                <a:gdLst>
                  <a:gd name="connsiteX0" fmla="*/ 307729 w 516008"/>
                  <a:gd name="connsiteY0" fmla="*/ 831475 h 907703"/>
                  <a:gd name="connsiteX1" fmla="*/ 516008 w 516008"/>
                  <a:gd name="connsiteY1" fmla="*/ 885117 h 907703"/>
                  <a:gd name="connsiteX2" fmla="*/ 513194 w 516008"/>
                  <a:gd name="connsiteY2" fmla="*/ 907703 h 907703"/>
                  <a:gd name="connsiteX3" fmla="*/ 304914 w 516008"/>
                  <a:gd name="connsiteY3" fmla="*/ 837121 h 907703"/>
                  <a:gd name="connsiteX4" fmla="*/ 243933 w 516008"/>
                  <a:gd name="connsiteY4" fmla="*/ 798638 h 907703"/>
                  <a:gd name="connsiteX5" fmla="*/ 286152 w 516008"/>
                  <a:gd name="connsiteY5" fmla="*/ 831475 h 907703"/>
                  <a:gd name="connsiteX6" fmla="*/ 181777 w 516008"/>
                  <a:gd name="connsiteY6" fmla="*/ 845548 h 907703"/>
                  <a:gd name="connsiteX7" fmla="*/ 139558 w 516008"/>
                  <a:gd name="connsiteY7" fmla="*/ 809193 h 907703"/>
                  <a:gd name="connsiteX8" fmla="*/ 175912 w 516008"/>
                  <a:gd name="connsiteY8" fmla="*/ 730618 h 907703"/>
                  <a:gd name="connsiteX9" fmla="*/ 209922 w 516008"/>
                  <a:gd name="connsiteY9" fmla="*/ 772837 h 907703"/>
                  <a:gd name="connsiteX10" fmla="*/ 109066 w 516008"/>
                  <a:gd name="connsiteY10" fmla="*/ 761110 h 907703"/>
                  <a:gd name="connsiteX11" fmla="*/ 72711 w 516008"/>
                  <a:gd name="connsiteY11" fmla="*/ 720063 h 907703"/>
                  <a:gd name="connsiteX12" fmla="*/ 248622 w 516008"/>
                  <a:gd name="connsiteY12" fmla="*/ 680190 h 907703"/>
                  <a:gd name="connsiteX13" fmla="*/ 290842 w 516008"/>
                  <a:gd name="connsiteY13" fmla="*/ 714200 h 907703"/>
                  <a:gd name="connsiteX14" fmla="*/ 296705 w 516008"/>
                  <a:gd name="connsiteY14" fmla="*/ 817401 h 907703"/>
                  <a:gd name="connsiteX15" fmla="*/ 254486 w 516008"/>
                  <a:gd name="connsiteY15" fmla="*/ 781046 h 907703"/>
                  <a:gd name="connsiteX16" fmla="*/ 28146 w 516008"/>
                  <a:gd name="connsiteY16" fmla="*/ 618036 h 907703"/>
                  <a:gd name="connsiteX17" fmla="*/ 125484 w 516008"/>
                  <a:gd name="connsiteY17" fmla="*/ 649700 h 907703"/>
                  <a:gd name="connsiteX18" fmla="*/ 147766 w 516008"/>
                  <a:gd name="connsiteY18" fmla="*/ 696609 h 907703"/>
                  <a:gd name="connsiteX19" fmla="*/ 50429 w 516008"/>
                  <a:gd name="connsiteY19" fmla="*/ 666118 h 907703"/>
                  <a:gd name="connsiteX20" fmla="*/ 207577 w 516008"/>
                  <a:gd name="connsiteY20" fmla="*/ 615689 h 907703"/>
                  <a:gd name="connsiteX21" fmla="*/ 240414 w 516008"/>
                  <a:gd name="connsiteY21" fmla="*/ 657908 h 907703"/>
                  <a:gd name="connsiteX22" fmla="*/ 226341 w 516008"/>
                  <a:gd name="connsiteY22" fmla="*/ 758764 h 907703"/>
                  <a:gd name="connsiteX23" fmla="*/ 193504 w 516008"/>
                  <a:gd name="connsiteY23" fmla="*/ 716545 h 907703"/>
                  <a:gd name="connsiteX24" fmla="*/ 2346 w 516008"/>
                  <a:gd name="connsiteY24" fmla="*/ 508970 h 907703"/>
                  <a:gd name="connsiteX25" fmla="*/ 92647 w 516008"/>
                  <a:gd name="connsiteY25" fmla="*/ 559398 h 907703"/>
                  <a:gd name="connsiteX26" fmla="*/ 106720 w 516008"/>
                  <a:gd name="connsiteY26" fmla="*/ 613344 h 907703"/>
                  <a:gd name="connsiteX27" fmla="*/ 16419 w 516008"/>
                  <a:gd name="connsiteY27" fmla="*/ 561743 h 907703"/>
                  <a:gd name="connsiteX28" fmla="*/ 179431 w 516008"/>
                  <a:gd name="connsiteY28" fmla="*/ 542979 h 907703"/>
                  <a:gd name="connsiteX29" fmla="*/ 201713 w 516008"/>
                  <a:gd name="connsiteY29" fmla="*/ 593407 h 907703"/>
                  <a:gd name="connsiteX30" fmla="*/ 167703 w 516008"/>
                  <a:gd name="connsiteY30" fmla="*/ 688399 h 907703"/>
                  <a:gd name="connsiteX31" fmla="*/ 143076 w 516008"/>
                  <a:gd name="connsiteY31" fmla="*/ 637971 h 907703"/>
                  <a:gd name="connsiteX32" fmla="*/ 165358 w 516008"/>
                  <a:gd name="connsiteY32" fmla="*/ 466750 h 907703"/>
                  <a:gd name="connsiteX33" fmla="*/ 179431 w 516008"/>
                  <a:gd name="connsiteY33" fmla="*/ 519524 h 907703"/>
                  <a:gd name="connsiteX34" fmla="*/ 125485 w 516008"/>
                  <a:gd name="connsiteY34" fmla="*/ 607479 h 907703"/>
                  <a:gd name="connsiteX35" fmla="*/ 111412 w 516008"/>
                  <a:gd name="connsiteY35" fmla="*/ 553533 h 907703"/>
                  <a:gd name="connsiteX36" fmla="*/ 0 w 516008"/>
                  <a:gd name="connsiteY36" fmla="*/ 396386 h 907703"/>
                  <a:gd name="connsiteX37" fmla="*/ 78575 w 516008"/>
                  <a:gd name="connsiteY37" fmla="*/ 464405 h 907703"/>
                  <a:gd name="connsiteX38" fmla="*/ 80920 w 516008"/>
                  <a:gd name="connsiteY38" fmla="*/ 519524 h 907703"/>
                  <a:gd name="connsiteX39" fmla="*/ 2346 w 516008"/>
                  <a:gd name="connsiteY39" fmla="*/ 452678 h 907703"/>
                  <a:gd name="connsiteX40" fmla="*/ 171221 w 516008"/>
                  <a:gd name="connsiteY40" fmla="*/ 388178 h 907703"/>
                  <a:gd name="connsiteX41" fmla="*/ 171222 w 516008"/>
                  <a:gd name="connsiteY41" fmla="*/ 444469 h 907703"/>
                  <a:gd name="connsiteX42" fmla="*/ 100857 w 516008"/>
                  <a:gd name="connsiteY42" fmla="*/ 517180 h 907703"/>
                  <a:gd name="connsiteX43" fmla="*/ 97339 w 516008"/>
                  <a:gd name="connsiteY43" fmla="*/ 464406 h 907703"/>
                  <a:gd name="connsiteX44" fmla="*/ 22283 w 516008"/>
                  <a:gd name="connsiteY44" fmla="*/ 287321 h 907703"/>
                  <a:gd name="connsiteX45" fmla="*/ 83265 w 516008"/>
                  <a:gd name="connsiteY45" fmla="*/ 368241 h 907703"/>
                  <a:gd name="connsiteX46" fmla="*/ 75056 w 516008"/>
                  <a:gd name="connsiteY46" fmla="*/ 422187 h 907703"/>
                  <a:gd name="connsiteX47" fmla="*/ 14073 w 516008"/>
                  <a:gd name="connsiteY47" fmla="*/ 340095 h 907703"/>
                  <a:gd name="connsiteX48" fmla="*/ 189986 w 516008"/>
                  <a:gd name="connsiteY48" fmla="*/ 315468 h 907703"/>
                  <a:gd name="connsiteX49" fmla="*/ 179431 w 516008"/>
                  <a:gd name="connsiteY49" fmla="*/ 368241 h 907703"/>
                  <a:gd name="connsiteX50" fmla="*/ 94993 w 516008"/>
                  <a:gd name="connsiteY50" fmla="*/ 426878 h 907703"/>
                  <a:gd name="connsiteX51" fmla="*/ 103202 w 516008"/>
                  <a:gd name="connsiteY51" fmla="*/ 371759 h 907703"/>
                  <a:gd name="connsiteX52" fmla="*/ 223995 w 516008"/>
                  <a:gd name="connsiteY52" fmla="*/ 245103 h 907703"/>
                  <a:gd name="connsiteX53" fmla="*/ 204059 w 516008"/>
                  <a:gd name="connsiteY53" fmla="*/ 295531 h 907703"/>
                  <a:gd name="connsiteX54" fmla="*/ 109066 w 516008"/>
                  <a:gd name="connsiteY54" fmla="*/ 334232 h 907703"/>
                  <a:gd name="connsiteX55" fmla="*/ 129003 w 516008"/>
                  <a:gd name="connsiteY55" fmla="*/ 283804 h 907703"/>
                  <a:gd name="connsiteX56" fmla="*/ 66847 w 516008"/>
                  <a:gd name="connsiteY56" fmla="*/ 182947 h 907703"/>
                  <a:gd name="connsiteX57" fmla="*/ 109066 w 516008"/>
                  <a:gd name="connsiteY57" fmla="*/ 275594 h 907703"/>
                  <a:gd name="connsiteX58" fmla="*/ 89129 w 516008"/>
                  <a:gd name="connsiteY58" fmla="*/ 326022 h 907703"/>
                  <a:gd name="connsiteX59" fmla="*/ 46910 w 516008"/>
                  <a:gd name="connsiteY59" fmla="*/ 233375 h 907703"/>
                  <a:gd name="connsiteX60" fmla="*/ 272078 w 516008"/>
                  <a:gd name="connsiteY60" fmla="*/ 185292 h 907703"/>
                  <a:gd name="connsiteX61" fmla="*/ 243932 w 516008"/>
                  <a:gd name="connsiteY61" fmla="*/ 231030 h 907703"/>
                  <a:gd name="connsiteX62" fmla="*/ 143076 w 516008"/>
                  <a:gd name="connsiteY62" fmla="*/ 250967 h 907703"/>
                  <a:gd name="connsiteX63" fmla="*/ 171222 w 516008"/>
                  <a:gd name="connsiteY63" fmla="*/ 202884 h 907703"/>
                  <a:gd name="connsiteX64" fmla="*/ 131348 w 516008"/>
                  <a:gd name="connsiteY64" fmla="*/ 92646 h 907703"/>
                  <a:gd name="connsiteX65" fmla="*/ 153630 w 516008"/>
                  <a:gd name="connsiteY65" fmla="*/ 191157 h 907703"/>
                  <a:gd name="connsiteX66" fmla="*/ 123139 w 516008"/>
                  <a:gd name="connsiteY66" fmla="*/ 236894 h 907703"/>
                  <a:gd name="connsiteX67" fmla="*/ 100856 w 516008"/>
                  <a:gd name="connsiteY67" fmla="*/ 138383 h 907703"/>
                  <a:gd name="connsiteX68" fmla="*/ 333060 w 516008"/>
                  <a:gd name="connsiteY68" fmla="*/ 134865 h 907703"/>
                  <a:gd name="connsiteX69" fmla="*/ 294359 w 516008"/>
                  <a:gd name="connsiteY69" fmla="*/ 174739 h 907703"/>
                  <a:gd name="connsiteX70" fmla="*/ 189985 w 516008"/>
                  <a:gd name="connsiteY70" fmla="*/ 171221 h 907703"/>
                  <a:gd name="connsiteX71" fmla="*/ 229858 w 516008"/>
                  <a:gd name="connsiteY71" fmla="*/ 132520 h 907703"/>
                  <a:gd name="connsiteX72" fmla="*/ 347134 w 516008"/>
                  <a:gd name="connsiteY72" fmla="*/ 87955 h 907703"/>
                  <a:gd name="connsiteX73" fmla="*/ 318987 w 516008"/>
                  <a:gd name="connsiteY73" fmla="*/ 116102 h 907703"/>
                  <a:gd name="connsiteX74" fmla="*/ 243932 w 516008"/>
                  <a:gd name="connsiteY74" fmla="*/ 112583 h 907703"/>
                  <a:gd name="connsiteX75" fmla="*/ 272078 w 516008"/>
                  <a:gd name="connsiteY75" fmla="*/ 87955 h 907703"/>
                  <a:gd name="connsiteX76" fmla="*/ 212267 w 516008"/>
                  <a:gd name="connsiteY76" fmla="*/ 17590 h 907703"/>
                  <a:gd name="connsiteX77" fmla="*/ 215785 w 516008"/>
                  <a:gd name="connsiteY77" fmla="*/ 118446 h 907703"/>
                  <a:gd name="connsiteX78" fmla="*/ 175912 w 516008"/>
                  <a:gd name="connsiteY78" fmla="*/ 158320 h 907703"/>
                  <a:gd name="connsiteX79" fmla="*/ 175912 w 516008"/>
                  <a:gd name="connsiteY79" fmla="*/ 53946 h 907703"/>
                  <a:gd name="connsiteX80" fmla="*/ 260350 w 516008"/>
                  <a:gd name="connsiteY80" fmla="*/ 0 h 907703"/>
                  <a:gd name="connsiteX81" fmla="*/ 260350 w 516008"/>
                  <a:gd name="connsiteY81" fmla="*/ 76228 h 907703"/>
                  <a:gd name="connsiteX82" fmla="*/ 232204 w 516008"/>
                  <a:gd name="connsiteY82" fmla="*/ 104373 h 907703"/>
                  <a:gd name="connsiteX83" fmla="*/ 232204 w 516008"/>
                  <a:gd name="connsiteY83" fmla="*/ 28145 h 90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16008" h="907703">
                    <a:moveTo>
                      <a:pt x="307729" y="831475"/>
                    </a:moveTo>
                    <a:cubicBezTo>
                      <a:pt x="372464" y="868177"/>
                      <a:pt x="442829" y="885117"/>
                      <a:pt x="516008" y="885117"/>
                    </a:cubicBezTo>
                    <a:cubicBezTo>
                      <a:pt x="513194" y="907703"/>
                      <a:pt x="513194" y="907703"/>
                      <a:pt x="513194" y="907703"/>
                    </a:cubicBezTo>
                    <a:cubicBezTo>
                      <a:pt x="440014" y="902057"/>
                      <a:pt x="366835" y="876647"/>
                      <a:pt x="304914" y="837121"/>
                    </a:cubicBezTo>
                    <a:close/>
                    <a:moveTo>
                      <a:pt x="243933" y="798638"/>
                    </a:moveTo>
                    <a:lnTo>
                      <a:pt x="286152" y="831475"/>
                    </a:lnTo>
                    <a:lnTo>
                      <a:pt x="181777" y="845548"/>
                    </a:lnTo>
                    <a:lnTo>
                      <a:pt x="139558" y="809193"/>
                    </a:lnTo>
                    <a:close/>
                    <a:moveTo>
                      <a:pt x="175912" y="730618"/>
                    </a:moveTo>
                    <a:lnTo>
                      <a:pt x="209922" y="772837"/>
                    </a:lnTo>
                    <a:lnTo>
                      <a:pt x="109066" y="761110"/>
                    </a:lnTo>
                    <a:lnTo>
                      <a:pt x="72711" y="720063"/>
                    </a:lnTo>
                    <a:close/>
                    <a:moveTo>
                      <a:pt x="248622" y="680190"/>
                    </a:moveTo>
                    <a:lnTo>
                      <a:pt x="290842" y="714200"/>
                    </a:lnTo>
                    <a:lnTo>
                      <a:pt x="296705" y="817401"/>
                    </a:lnTo>
                    <a:lnTo>
                      <a:pt x="254486" y="781046"/>
                    </a:lnTo>
                    <a:close/>
                    <a:moveTo>
                      <a:pt x="28146" y="618036"/>
                    </a:moveTo>
                    <a:lnTo>
                      <a:pt x="125484" y="649700"/>
                    </a:lnTo>
                    <a:lnTo>
                      <a:pt x="147766" y="696609"/>
                    </a:lnTo>
                    <a:lnTo>
                      <a:pt x="50429" y="666118"/>
                    </a:lnTo>
                    <a:close/>
                    <a:moveTo>
                      <a:pt x="207577" y="615689"/>
                    </a:moveTo>
                    <a:lnTo>
                      <a:pt x="240414" y="657908"/>
                    </a:lnTo>
                    <a:lnTo>
                      <a:pt x="226341" y="758764"/>
                    </a:lnTo>
                    <a:lnTo>
                      <a:pt x="193504" y="716545"/>
                    </a:lnTo>
                    <a:close/>
                    <a:moveTo>
                      <a:pt x="2346" y="508970"/>
                    </a:moveTo>
                    <a:lnTo>
                      <a:pt x="92647" y="559398"/>
                    </a:lnTo>
                    <a:lnTo>
                      <a:pt x="106720" y="613344"/>
                    </a:lnTo>
                    <a:lnTo>
                      <a:pt x="16419" y="561743"/>
                    </a:lnTo>
                    <a:close/>
                    <a:moveTo>
                      <a:pt x="179431" y="542979"/>
                    </a:moveTo>
                    <a:lnTo>
                      <a:pt x="201713" y="593407"/>
                    </a:lnTo>
                    <a:lnTo>
                      <a:pt x="167703" y="688399"/>
                    </a:lnTo>
                    <a:lnTo>
                      <a:pt x="143076" y="637971"/>
                    </a:lnTo>
                    <a:close/>
                    <a:moveTo>
                      <a:pt x="165358" y="466750"/>
                    </a:moveTo>
                    <a:lnTo>
                      <a:pt x="179431" y="519524"/>
                    </a:lnTo>
                    <a:lnTo>
                      <a:pt x="125485" y="607479"/>
                    </a:lnTo>
                    <a:lnTo>
                      <a:pt x="111412" y="553533"/>
                    </a:lnTo>
                    <a:close/>
                    <a:moveTo>
                      <a:pt x="0" y="396386"/>
                    </a:moveTo>
                    <a:lnTo>
                      <a:pt x="78575" y="464405"/>
                    </a:lnTo>
                    <a:lnTo>
                      <a:pt x="80920" y="519524"/>
                    </a:lnTo>
                    <a:lnTo>
                      <a:pt x="2346" y="452678"/>
                    </a:lnTo>
                    <a:close/>
                    <a:moveTo>
                      <a:pt x="171221" y="388178"/>
                    </a:moveTo>
                    <a:lnTo>
                      <a:pt x="171222" y="444469"/>
                    </a:lnTo>
                    <a:lnTo>
                      <a:pt x="100857" y="517180"/>
                    </a:lnTo>
                    <a:lnTo>
                      <a:pt x="97339" y="464406"/>
                    </a:lnTo>
                    <a:close/>
                    <a:moveTo>
                      <a:pt x="22283" y="287321"/>
                    </a:moveTo>
                    <a:lnTo>
                      <a:pt x="83265" y="368241"/>
                    </a:lnTo>
                    <a:lnTo>
                      <a:pt x="75056" y="422187"/>
                    </a:lnTo>
                    <a:lnTo>
                      <a:pt x="14073" y="340095"/>
                    </a:lnTo>
                    <a:close/>
                    <a:moveTo>
                      <a:pt x="189986" y="315468"/>
                    </a:moveTo>
                    <a:lnTo>
                      <a:pt x="179431" y="368241"/>
                    </a:lnTo>
                    <a:lnTo>
                      <a:pt x="94993" y="426878"/>
                    </a:lnTo>
                    <a:lnTo>
                      <a:pt x="103202" y="371759"/>
                    </a:lnTo>
                    <a:close/>
                    <a:moveTo>
                      <a:pt x="223995" y="245103"/>
                    </a:moveTo>
                    <a:lnTo>
                      <a:pt x="204059" y="295531"/>
                    </a:lnTo>
                    <a:lnTo>
                      <a:pt x="109066" y="334232"/>
                    </a:lnTo>
                    <a:lnTo>
                      <a:pt x="129003" y="283804"/>
                    </a:lnTo>
                    <a:close/>
                    <a:moveTo>
                      <a:pt x="66847" y="182947"/>
                    </a:moveTo>
                    <a:lnTo>
                      <a:pt x="109066" y="275594"/>
                    </a:lnTo>
                    <a:lnTo>
                      <a:pt x="89129" y="326022"/>
                    </a:lnTo>
                    <a:lnTo>
                      <a:pt x="46910" y="233375"/>
                    </a:lnTo>
                    <a:close/>
                    <a:moveTo>
                      <a:pt x="272078" y="185292"/>
                    </a:moveTo>
                    <a:lnTo>
                      <a:pt x="243932" y="231030"/>
                    </a:lnTo>
                    <a:lnTo>
                      <a:pt x="143076" y="250967"/>
                    </a:lnTo>
                    <a:lnTo>
                      <a:pt x="171222" y="202884"/>
                    </a:lnTo>
                    <a:close/>
                    <a:moveTo>
                      <a:pt x="131348" y="92646"/>
                    </a:moveTo>
                    <a:lnTo>
                      <a:pt x="153630" y="191157"/>
                    </a:lnTo>
                    <a:lnTo>
                      <a:pt x="123139" y="236894"/>
                    </a:lnTo>
                    <a:lnTo>
                      <a:pt x="100856" y="138383"/>
                    </a:lnTo>
                    <a:close/>
                    <a:moveTo>
                      <a:pt x="333060" y="134865"/>
                    </a:moveTo>
                    <a:lnTo>
                      <a:pt x="294359" y="174739"/>
                    </a:lnTo>
                    <a:lnTo>
                      <a:pt x="189985" y="171221"/>
                    </a:lnTo>
                    <a:lnTo>
                      <a:pt x="229858" y="132520"/>
                    </a:lnTo>
                    <a:close/>
                    <a:moveTo>
                      <a:pt x="347134" y="87955"/>
                    </a:moveTo>
                    <a:lnTo>
                      <a:pt x="318987" y="116102"/>
                    </a:lnTo>
                    <a:lnTo>
                      <a:pt x="243932" y="112583"/>
                    </a:lnTo>
                    <a:lnTo>
                      <a:pt x="272078" y="87955"/>
                    </a:lnTo>
                    <a:close/>
                    <a:moveTo>
                      <a:pt x="212267" y="17590"/>
                    </a:moveTo>
                    <a:lnTo>
                      <a:pt x="215785" y="118446"/>
                    </a:lnTo>
                    <a:lnTo>
                      <a:pt x="175912" y="158320"/>
                    </a:lnTo>
                    <a:lnTo>
                      <a:pt x="175912" y="53946"/>
                    </a:lnTo>
                    <a:close/>
                    <a:moveTo>
                      <a:pt x="260350" y="0"/>
                    </a:moveTo>
                    <a:lnTo>
                      <a:pt x="260350" y="76228"/>
                    </a:lnTo>
                    <a:lnTo>
                      <a:pt x="232204" y="104373"/>
                    </a:lnTo>
                    <a:lnTo>
                      <a:pt x="232204" y="2814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b="1" dirty="0">
                  <a:solidFill>
                    <a:schemeClr val="bg1"/>
                  </a:solidFill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10BB3DD-9803-2F9A-4268-3CF6A8FDE14C}"/>
              </a:ext>
            </a:extLst>
          </p:cNvPr>
          <p:cNvGrpSpPr/>
          <p:nvPr/>
        </p:nvGrpSpPr>
        <p:grpSpPr>
          <a:xfrm>
            <a:off x="5403872" y="4276395"/>
            <a:ext cx="3170586" cy="1352393"/>
            <a:chOff x="5403872" y="4096184"/>
            <a:chExt cx="3170586" cy="1352393"/>
          </a:xfrm>
        </p:grpSpPr>
        <p:sp>
          <p:nvSpPr>
            <p:cNvPr id="75" name="www.pptcool.com21">
              <a:extLst>
                <a:ext uri="{FF2B5EF4-FFF2-40B4-BE49-F238E27FC236}">
                  <a16:creationId xmlns:a16="http://schemas.microsoft.com/office/drawing/2014/main" id="{22FB0584-B773-469E-ED42-4C36F02632E3}"/>
                </a:ext>
              </a:extLst>
            </p:cNvPr>
            <p:cNvSpPr txBox="1"/>
            <p:nvPr/>
          </p:nvSpPr>
          <p:spPr>
            <a:xfrm>
              <a:off x="6071166" y="4096184"/>
              <a:ext cx="1835998" cy="628484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500"/>
                </a:spcBef>
                <a:defRPr/>
              </a:pPr>
              <a:r>
                <a:rPr lang="zh-CN" altLang="en-US" sz="28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请输入小标题</a:t>
              </a:r>
            </a:p>
          </p:txBody>
        </p:sp>
        <p:sp>
          <p:nvSpPr>
            <p:cNvPr id="76" name="www.pptcool.com22">
              <a:extLst>
                <a:ext uri="{FF2B5EF4-FFF2-40B4-BE49-F238E27FC236}">
                  <a16:creationId xmlns:a16="http://schemas.microsoft.com/office/drawing/2014/main" id="{6025B304-6D4A-8971-DEE8-8EFF4BE3DD12}"/>
                </a:ext>
              </a:extLst>
            </p:cNvPr>
            <p:cNvSpPr txBox="1"/>
            <p:nvPr/>
          </p:nvSpPr>
          <p:spPr>
            <a:xfrm>
              <a:off x="6071166" y="4643397"/>
              <a:ext cx="183599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0">
                <a:spcBef>
                  <a:spcPts val="0"/>
                </a:spcBef>
                <a:spcAft>
                  <a:spcPts val="150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一等奖</a:t>
              </a:r>
            </a:p>
          </p:txBody>
        </p:sp>
        <p:sp>
          <p:nvSpPr>
            <p:cNvPr id="77" name="www.pptcool.com23">
              <a:extLst>
                <a:ext uri="{FF2B5EF4-FFF2-40B4-BE49-F238E27FC236}">
                  <a16:creationId xmlns:a16="http://schemas.microsoft.com/office/drawing/2014/main" id="{9E203FC4-5AC2-0812-896A-6531FF1FC7C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23502" y="5002354"/>
              <a:ext cx="531326" cy="137635"/>
            </a:xfrm>
            <a:custGeom>
              <a:avLst/>
              <a:gdLst>
                <a:gd name="connsiteX0" fmla="*/ 18740 w 226073"/>
                <a:gd name="connsiteY0" fmla="*/ 22053 h 58562"/>
                <a:gd name="connsiteX1" fmla="*/ 19842 w 226073"/>
                <a:gd name="connsiteY1" fmla="*/ 22053 h 58562"/>
                <a:gd name="connsiteX2" fmla="*/ 23149 w 226073"/>
                <a:gd name="connsiteY2" fmla="*/ 32897 h 58562"/>
                <a:gd name="connsiteX3" fmla="*/ 26824 w 226073"/>
                <a:gd name="connsiteY3" fmla="*/ 35427 h 58562"/>
                <a:gd name="connsiteX4" fmla="*/ 39317 w 226073"/>
                <a:gd name="connsiteY4" fmla="*/ 35427 h 58562"/>
                <a:gd name="connsiteX5" fmla="*/ 30131 w 226073"/>
                <a:gd name="connsiteY5" fmla="*/ 41933 h 58562"/>
                <a:gd name="connsiteX6" fmla="*/ 28293 w 226073"/>
                <a:gd name="connsiteY6" fmla="*/ 48078 h 58562"/>
                <a:gd name="connsiteX7" fmla="*/ 31600 w 226073"/>
                <a:gd name="connsiteY7" fmla="*/ 58562 h 58562"/>
                <a:gd name="connsiteX8" fmla="*/ 19107 w 226073"/>
                <a:gd name="connsiteY8" fmla="*/ 49886 h 58562"/>
                <a:gd name="connsiteX9" fmla="*/ 7717 w 226073"/>
                <a:gd name="connsiteY9" fmla="*/ 58200 h 58562"/>
                <a:gd name="connsiteX10" fmla="*/ 6982 w 226073"/>
                <a:gd name="connsiteY10" fmla="*/ 57838 h 58562"/>
                <a:gd name="connsiteX11" fmla="*/ 10656 w 226073"/>
                <a:gd name="connsiteY11" fmla="*/ 46994 h 58562"/>
                <a:gd name="connsiteX12" fmla="*/ 9186 w 226073"/>
                <a:gd name="connsiteY12" fmla="*/ 42657 h 58562"/>
                <a:gd name="connsiteX13" fmla="*/ 0 w 226073"/>
                <a:gd name="connsiteY13" fmla="*/ 35427 h 58562"/>
                <a:gd name="connsiteX14" fmla="*/ 11391 w 226073"/>
                <a:gd name="connsiteY14" fmla="*/ 35427 h 58562"/>
                <a:gd name="connsiteX15" fmla="*/ 15433 w 226073"/>
                <a:gd name="connsiteY15" fmla="*/ 32535 h 58562"/>
                <a:gd name="connsiteX16" fmla="*/ 18740 w 226073"/>
                <a:gd name="connsiteY16" fmla="*/ 22053 h 58562"/>
                <a:gd name="connsiteX17" fmla="*/ 206883 w 226073"/>
                <a:gd name="connsiteY17" fmla="*/ 20180 h 58562"/>
                <a:gd name="connsiteX18" fmla="*/ 210574 w 226073"/>
                <a:gd name="connsiteY18" fmla="*/ 31990 h 58562"/>
                <a:gd name="connsiteX19" fmla="*/ 214633 w 226073"/>
                <a:gd name="connsiteY19" fmla="*/ 34942 h 58562"/>
                <a:gd name="connsiteX20" fmla="*/ 226073 w 226073"/>
                <a:gd name="connsiteY20" fmla="*/ 35681 h 58562"/>
                <a:gd name="connsiteX21" fmla="*/ 217217 w 226073"/>
                <a:gd name="connsiteY21" fmla="*/ 42324 h 58562"/>
                <a:gd name="connsiteX22" fmla="*/ 215740 w 226073"/>
                <a:gd name="connsiteY22" fmla="*/ 47121 h 58562"/>
                <a:gd name="connsiteX23" fmla="*/ 219431 w 226073"/>
                <a:gd name="connsiteY23" fmla="*/ 58562 h 58562"/>
                <a:gd name="connsiteX24" fmla="*/ 209097 w 226073"/>
                <a:gd name="connsiteY24" fmla="*/ 51180 h 58562"/>
                <a:gd name="connsiteX25" fmla="*/ 204669 w 226073"/>
                <a:gd name="connsiteY25" fmla="*/ 51180 h 58562"/>
                <a:gd name="connsiteX26" fmla="*/ 195073 w 226073"/>
                <a:gd name="connsiteY26" fmla="*/ 58193 h 58562"/>
                <a:gd name="connsiteX27" fmla="*/ 194704 w 226073"/>
                <a:gd name="connsiteY27" fmla="*/ 57824 h 58562"/>
                <a:gd name="connsiteX28" fmla="*/ 197656 w 226073"/>
                <a:gd name="connsiteY28" fmla="*/ 48228 h 58562"/>
                <a:gd name="connsiteX29" fmla="*/ 195812 w 226073"/>
                <a:gd name="connsiteY29" fmla="*/ 41586 h 58562"/>
                <a:gd name="connsiteX30" fmla="*/ 187692 w 226073"/>
                <a:gd name="connsiteY30" fmla="*/ 34942 h 58562"/>
                <a:gd name="connsiteX31" fmla="*/ 198395 w 226073"/>
                <a:gd name="connsiteY31" fmla="*/ 34942 h 58562"/>
                <a:gd name="connsiteX32" fmla="*/ 203192 w 226073"/>
                <a:gd name="connsiteY32" fmla="*/ 31621 h 58562"/>
                <a:gd name="connsiteX33" fmla="*/ 206883 w 226073"/>
                <a:gd name="connsiteY33" fmla="*/ 20180 h 58562"/>
                <a:gd name="connsiteX34" fmla="*/ 112552 w 226073"/>
                <a:gd name="connsiteY34" fmla="*/ 0 h 58562"/>
                <a:gd name="connsiteX35" fmla="*/ 113520 w 226073"/>
                <a:gd name="connsiteY35" fmla="*/ 0 h 58562"/>
                <a:gd name="connsiteX36" fmla="*/ 119335 w 226073"/>
                <a:gd name="connsiteY36" fmla="*/ 18056 h 58562"/>
                <a:gd name="connsiteX37" fmla="*/ 124180 w 226073"/>
                <a:gd name="connsiteY37" fmla="*/ 21472 h 58562"/>
                <a:gd name="connsiteX38" fmla="*/ 143563 w 226073"/>
                <a:gd name="connsiteY38" fmla="*/ 22449 h 58562"/>
                <a:gd name="connsiteX39" fmla="*/ 129511 w 226073"/>
                <a:gd name="connsiteY39" fmla="*/ 33186 h 58562"/>
                <a:gd name="connsiteX40" fmla="*/ 127088 w 226073"/>
                <a:gd name="connsiteY40" fmla="*/ 41482 h 58562"/>
                <a:gd name="connsiteX41" fmla="*/ 131449 w 226073"/>
                <a:gd name="connsiteY41" fmla="*/ 58562 h 58562"/>
                <a:gd name="connsiteX42" fmla="*/ 119820 w 226073"/>
                <a:gd name="connsiteY42" fmla="*/ 50266 h 58562"/>
                <a:gd name="connsiteX43" fmla="*/ 106253 w 226073"/>
                <a:gd name="connsiteY43" fmla="*/ 50266 h 58562"/>
                <a:gd name="connsiteX44" fmla="*/ 93654 w 226073"/>
                <a:gd name="connsiteY44" fmla="*/ 58074 h 58562"/>
                <a:gd name="connsiteX45" fmla="*/ 99952 w 226073"/>
                <a:gd name="connsiteY45" fmla="*/ 39530 h 58562"/>
                <a:gd name="connsiteX46" fmla="*/ 98015 w 226073"/>
                <a:gd name="connsiteY46" fmla="*/ 34161 h 58562"/>
                <a:gd name="connsiteX47" fmla="*/ 82509 w 226073"/>
                <a:gd name="connsiteY47" fmla="*/ 21472 h 58562"/>
                <a:gd name="connsiteX48" fmla="*/ 99952 w 226073"/>
                <a:gd name="connsiteY48" fmla="*/ 21960 h 58562"/>
                <a:gd name="connsiteX49" fmla="*/ 107222 w 226073"/>
                <a:gd name="connsiteY49" fmla="*/ 16104 h 58562"/>
                <a:gd name="connsiteX50" fmla="*/ 112552 w 226073"/>
                <a:gd name="connsiteY50" fmla="*/ 0 h 5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6073" h="58562">
                  <a:moveTo>
                    <a:pt x="18740" y="22053"/>
                  </a:moveTo>
                  <a:cubicBezTo>
                    <a:pt x="19107" y="22053"/>
                    <a:pt x="19474" y="22053"/>
                    <a:pt x="19842" y="22053"/>
                  </a:cubicBezTo>
                  <a:cubicBezTo>
                    <a:pt x="20944" y="25667"/>
                    <a:pt x="22047" y="29282"/>
                    <a:pt x="23149" y="32897"/>
                  </a:cubicBezTo>
                  <a:cubicBezTo>
                    <a:pt x="23884" y="34704"/>
                    <a:pt x="24619" y="35427"/>
                    <a:pt x="26824" y="35427"/>
                  </a:cubicBezTo>
                  <a:cubicBezTo>
                    <a:pt x="30498" y="35065"/>
                    <a:pt x="34540" y="35427"/>
                    <a:pt x="39317" y="35427"/>
                  </a:cubicBezTo>
                  <a:cubicBezTo>
                    <a:pt x="35643" y="37957"/>
                    <a:pt x="33070" y="40126"/>
                    <a:pt x="30131" y="41933"/>
                  </a:cubicBezTo>
                  <a:cubicBezTo>
                    <a:pt x="27192" y="43741"/>
                    <a:pt x="27192" y="45187"/>
                    <a:pt x="28293" y="48078"/>
                  </a:cubicBezTo>
                  <a:cubicBezTo>
                    <a:pt x="29396" y="50970"/>
                    <a:pt x="30498" y="54586"/>
                    <a:pt x="31600" y="58562"/>
                  </a:cubicBezTo>
                  <a:cubicBezTo>
                    <a:pt x="27192" y="55308"/>
                    <a:pt x="23149" y="52778"/>
                    <a:pt x="19107" y="49886"/>
                  </a:cubicBezTo>
                  <a:cubicBezTo>
                    <a:pt x="15433" y="52417"/>
                    <a:pt x="11758" y="55308"/>
                    <a:pt x="7717" y="58200"/>
                  </a:cubicBezTo>
                  <a:cubicBezTo>
                    <a:pt x="7349" y="57838"/>
                    <a:pt x="7349" y="57838"/>
                    <a:pt x="6982" y="57838"/>
                  </a:cubicBezTo>
                  <a:cubicBezTo>
                    <a:pt x="8083" y="54224"/>
                    <a:pt x="9186" y="50609"/>
                    <a:pt x="10656" y="46994"/>
                  </a:cubicBezTo>
                  <a:cubicBezTo>
                    <a:pt x="11391" y="45187"/>
                    <a:pt x="11023" y="43741"/>
                    <a:pt x="9186" y="42657"/>
                  </a:cubicBezTo>
                  <a:cubicBezTo>
                    <a:pt x="5879" y="40488"/>
                    <a:pt x="2940" y="38319"/>
                    <a:pt x="0" y="35427"/>
                  </a:cubicBezTo>
                  <a:cubicBezTo>
                    <a:pt x="4041" y="35427"/>
                    <a:pt x="7717" y="35065"/>
                    <a:pt x="11391" y="35427"/>
                  </a:cubicBezTo>
                  <a:cubicBezTo>
                    <a:pt x="13963" y="35427"/>
                    <a:pt x="14698" y="34704"/>
                    <a:pt x="15433" y="32535"/>
                  </a:cubicBezTo>
                  <a:cubicBezTo>
                    <a:pt x="16535" y="28921"/>
                    <a:pt x="17637" y="25667"/>
                    <a:pt x="18740" y="22053"/>
                  </a:cubicBezTo>
                  <a:close/>
                  <a:moveTo>
                    <a:pt x="206883" y="20180"/>
                  </a:moveTo>
                  <a:cubicBezTo>
                    <a:pt x="208359" y="24978"/>
                    <a:pt x="209835" y="28300"/>
                    <a:pt x="210574" y="31990"/>
                  </a:cubicBezTo>
                  <a:cubicBezTo>
                    <a:pt x="211311" y="34204"/>
                    <a:pt x="212419" y="34942"/>
                    <a:pt x="214633" y="34942"/>
                  </a:cubicBezTo>
                  <a:cubicBezTo>
                    <a:pt x="218323" y="34573"/>
                    <a:pt x="222014" y="34942"/>
                    <a:pt x="226073" y="35681"/>
                  </a:cubicBezTo>
                  <a:cubicBezTo>
                    <a:pt x="223121" y="37895"/>
                    <a:pt x="220169" y="40110"/>
                    <a:pt x="217217" y="42324"/>
                  </a:cubicBezTo>
                  <a:cubicBezTo>
                    <a:pt x="215002" y="43431"/>
                    <a:pt x="214633" y="44907"/>
                    <a:pt x="215740" y="47121"/>
                  </a:cubicBezTo>
                  <a:cubicBezTo>
                    <a:pt x="216848" y="50442"/>
                    <a:pt x="217954" y="54134"/>
                    <a:pt x="219431" y="58562"/>
                  </a:cubicBezTo>
                  <a:cubicBezTo>
                    <a:pt x="215371" y="55979"/>
                    <a:pt x="212049" y="53765"/>
                    <a:pt x="209097" y="51180"/>
                  </a:cubicBezTo>
                  <a:cubicBezTo>
                    <a:pt x="207621" y="50074"/>
                    <a:pt x="206514" y="50074"/>
                    <a:pt x="204669" y="51180"/>
                  </a:cubicBezTo>
                  <a:cubicBezTo>
                    <a:pt x="201716" y="53765"/>
                    <a:pt x="198395" y="55979"/>
                    <a:pt x="195073" y="58193"/>
                  </a:cubicBezTo>
                  <a:cubicBezTo>
                    <a:pt x="195073" y="58193"/>
                    <a:pt x="194704" y="57824"/>
                    <a:pt x="194704" y="57824"/>
                  </a:cubicBezTo>
                  <a:cubicBezTo>
                    <a:pt x="195812" y="54503"/>
                    <a:pt x="196549" y="51180"/>
                    <a:pt x="197656" y="48228"/>
                  </a:cubicBezTo>
                  <a:cubicBezTo>
                    <a:pt x="199132" y="45276"/>
                    <a:pt x="198763" y="43062"/>
                    <a:pt x="195812" y="41586"/>
                  </a:cubicBezTo>
                  <a:cubicBezTo>
                    <a:pt x="192859" y="39741"/>
                    <a:pt x="190276" y="37526"/>
                    <a:pt x="187692" y="34942"/>
                  </a:cubicBezTo>
                  <a:cubicBezTo>
                    <a:pt x="191383" y="34942"/>
                    <a:pt x="194704" y="34573"/>
                    <a:pt x="198395" y="34942"/>
                  </a:cubicBezTo>
                  <a:cubicBezTo>
                    <a:pt x="200978" y="34942"/>
                    <a:pt x="202454" y="34204"/>
                    <a:pt x="203192" y="31621"/>
                  </a:cubicBezTo>
                  <a:cubicBezTo>
                    <a:pt x="203930" y="27931"/>
                    <a:pt x="205407" y="24609"/>
                    <a:pt x="206883" y="20180"/>
                  </a:cubicBezTo>
                  <a:close/>
                  <a:moveTo>
                    <a:pt x="112552" y="0"/>
                  </a:moveTo>
                  <a:cubicBezTo>
                    <a:pt x="113036" y="0"/>
                    <a:pt x="113036" y="0"/>
                    <a:pt x="113520" y="0"/>
                  </a:cubicBezTo>
                  <a:cubicBezTo>
                    <a:pt x="115459" y="5856"/>
                    <a:pt x="117882" y="11712"/>
                    <a:pt x="119335" y="18056"/>
                  </a:cubicBezTo>
                  <a:cubicBezTo>
                    <a:pt x="120304" y="20985"/>
                    <a:pt x="121758" y="21960"/>
                    <a:pt x="124180" y="21472"/>
                  </a:cubicBezTo>
                  <a:cubicBezTo>
                    <a:pt x="130480" y="21472"/>
                    <a:pt x="136779" y="21472"/>
                    <a:pt x="143563" y="22449"/>
                  </a:cubicBezTo>
                  <a:cubicBezTo>
                    <a:pt x="139202" y="25864"/>
                    <a:pt x="134355" y="29768"/>
                    <a:pt x="129511" y="33186"/>
                  </a:cubicBezTo>
                  <a:cubicBezTo>
                    <a:pt x="126119" y="35138"/>
                    <a:pt x="125150" y="37577"/>
                    <a:pt x="127088" y="41482"/>
                  </a:cubicBezTo>
                  <a:cubicBezTo>
                    <a:pt x="129026" y="46850"/>
                    <a:pt x="130480" y="52706"/>
                    <a:pt x="131449" y="58562"/>
                  </a:cubicBezTo>
                  <a:cubicBezTo>
                    <a:pt x="127573" y="55634"/>
                    <a:pt x="123696" y="53194"/>
                    <a:pt x="119820" y="50266"/>
                  </a:cubicBezTo>
                  <a:cubicBezTo>
                    <a:pt x="113036" y="44898"/>
                    <a:pt x="113036" y="44898"/>
                    <a:pt x="106253" y="50266"/>
                  </a:cubicBezTo>
                  <a:cubicBezTo>
                    <a:pt x="102376" y="53194"/>
                    <a:pt x="98500" y="56122"/>
                    <a:pt x="93654" y="58074"/>
                  </a:cubicBezTo>
                  <a:cubicBezTo>
                    <a:pt x="95592" y="52218"/>
                    <a:pt x="97531" y="45873"/>
                    <a:pt x="99952" y="39530"/>
                  </a:cubicBezTo>
                  <a:cubicBezTo>
                    <a:pt x="100922" y="37090"/>
                    <a:pt x="100438" y="35626"/>
                    <a:pt x="98015" y="34161"/>
                  </a:cubicBezTo>
                  <a:cubicBezTo>
                    <a:pt x="92685" y="30257"/>
                    <a:pt x="87840" y="26354"/>
                    <a:pt x="82509" y="21472"/>
                  </a:cubicBezTo>
                  <a:cubicBezTo>
                    <a:pt x="88323" y="21472"/>
                    <a:pt x="94139" y="21472"/>
                    <a:pt x="99952" y="21960"/>
                  </a:cubicBezTo>
                  <a:cubicBezTo>
                    <a:pt x="104314" y="21960"/>
                    <a:pt x="106253" y="20498"/>
                    <a:pt x="107222" y="16104"/>
                  </a:cubicBezTo>
                  <a:cubicBezTo>
                    <a:pt x="108675" y="10736"/>
                    <a:pt x="110613" y="5368"/>
                    <a:pt x="112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8" name="www.pptcool.com24">
              <a:extLst>
                <a:ext uri="{FF2B5EF4-FFF2-40B4-BE49-F238E27FC236}">
                  <a16:creationId xmlns:a16="http://schemas.microsoft.com/office/drawing/2014/main" id="{DA667DD4-7641-C54F-828D-B4BC425E8A3A}"/>
                </a:ext>
              </a:extLst>
            </p:cNvPr>
            <p:cNvSpPr/>
            <p:nvPr/>
          </p:nvSpPr>
          <p:spPr bwMode="auto">
            <a:xfrm>
              <a:off x="5988214" y="5149876"/>
              <a:ext cx="2001903" cy="1537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chemeClr val="bg2">
                      <a:alpha val="0"/>
                    </a:schemeClr>
                  </a:gs>
                  <a:gs pos="74000">
                    <a:schemeClr val="accent1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9" name="www.pptcool.com25">
              <a:extLst>
                <a:ext uri="{FF2B5EF4-FFF2-40B4-BE49-F238E27FC236}">
                  <a16:creationId xmlns:a16="http://schemas.microsoft.com/office/drawing/2014/main" id="{1BA575BA-47E5-A3A5-424C-C31BF706EE5A}"/>
                </a:ext>
              </a:extLst>
            </p:cNvPr>
            <p:cNvSpPr/>
            <p:nvPr/>
          </p:nvSpPr>
          <p:spPr bwMode="auto">
            <a:xfrm>
              <a:off x="5678524" y="5247290"/>
              <a:ext cx="2621282" cy="201287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chemeClr val="bg2">
                      <a:alpha val="0"/>
                    </a:schemeClr>
                  </a:gs>
                  <a:gs pos="74000">
                    <a:schemeClr val="accent1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80" name="www.pptcool.com26">
              <a:extLst>
                <a:ext uri="{FF2B5EF4-FFF2-40B4-BE49-F238E27FC236}">
                  <a16:creationId xmlns:a16="http://schemas.microsoft.com/office/drawing/2014/main" id="{75739654-C967-8831-50E9-B3CA80B4E51B}"/>
                </a:ext>
              </a:extLst>
            </p:cNvPr>
            <p:cNvGrpSpPr/>
            <p:nvPr/>
          </p:nvGrpSpPr>
          <p:grpSpPr>
            <a:xfrm>
              <a:off x="5403872" y="4174684"/>
              <a:ext cx="3170586" cy="885886"/>
              <a:chOff x="871108" y="1981143"/>
              <a:chExt cx="3016704" cy="885886"/>
            </a:xfrm>
          </p:grpSpPr>
          <p:sp>
            <p:nvSpPr>
              <p:cNvPr id="81" name="www.pptcool.com26-1">
                <a:extLst>
                  <a:ext uri="{FF2B5EF4-FFF2-40B4-BE49-F238E27FC236}">
                    <a16:creationId xmlns:a16="http://schemas.microsoft.com/office/drawing/2014/main" id="{9D95E4B4-D3D0-D8E2-5D66-75166B78B0E3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" flipH="1">
                <a:off x="3384206" y="1981143"/>
                <a:ext cx="503606" cy="885886"/>
              </a:xfrm>
              <a:custGeom>
                <a:avLst/>
                <a:gdLst>
                  <a:gd name="connsiteX0" fmla="*/ 307729 w 516009"/>
                  <a:gd name="connsiteY0" fmla="*/ 831477 h 907706"/>
                  <a:gd name="connsiteX1" fmla="*/ 304914 w 516009"/>
                  <a:gd name="connsiteY1" fmla="*/ 837124 h 907706"/>
                  <a:gd name="connsiteX2" fmla="*/ 513195 w 516009"/>
                  <a:gd name="connsiteY2" fmla="*/ 907706 h 907706"/>
                  <a:gd name="connsiteX3" fmla="*/ 516009 w 516009"/>
                  <a:gd name="connsiteY3" fmla="*/ 885120 h 907706"/>
                  <a:gd name="connsiteX4" fmla="*/ 307729 w 516009"/>
                  <a:gd name="connsiteY4" fmla="*/ 831477 h 907706"/>
                  <a:gd name="connsiteX5" fmla="*/ 243933 w 516009"/>
                  <a:gd name="connsiteY5" fmla="*/ 798640 h 907706"/>
                  <a:gd name="connsiteX6" fmla="*/ 139558 w 516009"/>
                  <a:gd name="connsiteY6" fmla="*/ 809195 h 907706"/>
                  <a:gd name="connsiteX7" fmla="*/ 181777 w 516009"/>
                  <a:gd name="connsiteY7" fmla="*/ 845551 h 907706"/>
                  <a:gd name="connsiteX8" fmla="*/ 286152 w 516009"/>
                  <a:gd name="connsiteY8" fmla="*/ 831478 h 907706"/>
                  <a:gd name="connsiteX9" fmla="*/ 175913 w 516009"/>
                  <a:gd name="connsiteY9" fmla="*/ 730622 h 907706"/>
                  <a:gd name="connsiteX10" fmla="*/ 72711 w 516009"/>
                  <a:gd name="connsiteY10" fmla="*/ 720067 h 907706"/>
                  <a:gd name="connsiteX11" fmla="*/ 109066 w 516009"/>
                  <a:gd name="connsiteY11" fmla="*/ 761113 h 907706"/>
                  <a:gd name="connsiteX12" fmla="*/ 209923 w 516009"/>
                  <a:gd name="connsiteY12" fmla="*/ 772841 h 907706"/>
                  <a:gd name="connsiteX13" fmla="*/ 248623 w 516009"/>
                  <a:gd name="connsiteY13" fmla="*/ 680193 h 907706"/>
                  <a:gd name="connsiteX14" fmla="*/ 254487 w 516009"/>
                  <a:gd name="connsiteY14" fmla="*/ 781050 h 907706"/>
                  <a:gd name="connsiteX15" fmla="*/ 296706 w 516009"/>
                  <a:gd name="connsiteY15" fmla="*/ 817405 h 907706"/>
                  <a:gd name="connsiteX16" fmla="*/ 290842 w 516009"/>
                  <a:gd name="connsiteY16" fmla="*/ 714203 h 907706"/>
                  <a:gd name="connsiteX17" fmla="*/ 28146 w 516009"/>
                  <a:gd name="connsiteY17" fmla="*/ 618038 h 907706"/>
                  <a:gd name="connsiteX18" fmla="*/ 50429 w 516009"/>
                  <a:gd name="connsiteY18" fmla="*/ 666120 h 907706"/>
                  <a:gd name="connsiteX19" fmla="*/ 147766 w 516009"/>
                  <a:gd name="connsiteY19" fmla="*/ 696612 h 907706"/>
                  <a:gd name="connsiteX20" fmla="*/ 125484 w 516009"/>
                  <a:gd name="connsiteY20" fmla="*/ 649702 h 907706"/>
                  <a:gd name="connsiteX21" fmla="*/ 207578 w 516009"/>
                  <a:gd name="connsiteY21" fmla="*/ 615692 h 907706"/>
                  <a:gd name="connsiteX22" fmla="*/ 193505 w 516009"/>
                  <a:gd name="connsiteY22" fmla="*/ 716548 h 907706"/>
                  <a:gd name="connsiteX23" fmla="*/ 226342 w 516009"/>
                  <a:gd name="connsiteY23" fmla="*/ 758767 h 907706"/>
                  <a:gd name="connsiteX24" fmla="*/ 240415 w 516009"/>
                  <a:gd name="connsiteY24" fmla="*/ 657911 h 907706"/>
                  <a:gd name="connsiteX25" fmla="*/ 2346 w 516009"/>
                  <a:gd name="connsiteY25" fmla="*/ 508972 h 907706"/>
                  <a:gd name="connsiteX26" fmla="*/ 16419 w 516009"/>
                  <a:gd name="connsiteY26" fmla="*/ 561746 h 907706"/>
                  <a:gd name="connsiteX27" fmla="*/ 106721 w 516009"/>
                  <a:gd name="connsiteY27" fmla="*/ 613348 h 907706"/>
                  <a:gd name="connsiteX28" fmla="*/ 92648 w 516009"/>
                  <a:gd name="connsiteY28" fmla="*/ 559401 h 907706"/>
                  <a:gd name="connsiteX29" fmla="*/ 179431 w 516009"/>
                  <a:gd name="connsiteY29" fmla="*/ 542982 h 907706"/>
                  <a:gd name="connsiteX30" fmla="*/ 143077 w 516009"/>
                  <a:gd name="connsiteY30" fmla="*/ 637975 h 907706"/>
                  <a:gd name="connsiteX31" fmla="*/ 167704 w 516009"/>
                  <a:gd name="connsiteY31" fmla="*/ 688403 h 907706"/>
                  <a:gd name="connsiteX32" fmla="*/ 201713 w 516009"/>
                  <a:gd name="connsiteY32" fmla="*/ 593410 h 907706"/>
                  <a:gd name="connsiteX33" fmla="*/ 165359 w 516009"/>
                  <a:gd name="connsiteY33" fmla="*/ 466753 h 907706"/>
                  <a:gd name="connsiteX34" fmla="*/ 111413 w 516009"/>
                  <a:gd name="connsiteY34" fmla="*/ 553536 h 907706"/>
                  <a:gd name="connsiteX35" fmla="*/ 125486 w 516009"/>
                  <a:gd name="connsiteY35" fmla="*/ 607483 h 907706"/>
                  <a:gd name="connsiteX36" fmla="*/ 179432 w 516009"/>
                  <a:gd name="connsiteY36" fmla="*/ 519527 h 907706"/>
                  <a:gd name="connsiteX37" fmla="*/ 0 w 516009"/>
                  <a:gd name="connsiteY37" fmla="*/ 396388 h 907706"/>
                  <a:gd name="connsiteX38" fmla="*/ 2346 w 516009"/>
                  <a:gd name="connsiteY38" fmla="*/ 452681 h 907706"/>
                  <a:gd name="connsiteX39" fmla="*/ 80920 w 516009"/>
                  <a:gd name="connsiteY39" fmla="*/ 519527 h 907706"/>
                  <a:gd name="connsiteX40" fmla="*/ 78575 w 516009"/>
                  <a:gd name="connsiteY40" fmla="*/ 464408 h 907706"/>
                  <a:gd name="connsiteX41" fmla="*/ 171223 w 516009"/>
                  <a:gd name="connsiteY41" fmla="*/ 388180 h 907706"/>
                  <a:gd name="connsiteX42" fmla="*/ 97340 w 516009"/>
                  <a:gd name="connsiteY42" fmla="*/ 464408 h 907706"/>
                  <a:gd name="connsiteX43" fmla="*/ 100858 w 516009"/>
                  <a:gd name="connsiteY43" fmla="*/ 517181 h 907706"/>
                  <a:gd name="connsiteX44" fmla="*/ 171223 w 516009"/>
                  <a:gd name="connsiteY44" fmla="*/ 444471 h 907706"/>
                  <a:gd name="connsiteX45" fmla="*/ 22283 w 516009"/>
                  <a:gd name="connsiteY45" fmla="*/ 287323 h 907706"/>
                  <a:gd name="connsiteX46" fmla="*/ 14074 w 516009"/>
                  <a:gd name="connsiteY46" fmla="*/ 340097 h 907706"/>
                  <a:gd name="connsiteX47" fmla="*/ 75056 w 516009"/>
                  <a:gd name="connsiteY47" fmla="*/ 422189 h 907706"/>
                  <a:gd name="connsiteX48" fmla="*/ 83266 w 516009"/>
                  <a:gd name="connsiteY48" fmla="*/ 368243 h 907706"/>
                  <a:gd name="connsiteX49" fmla="*/ 189987 w 516009"/>
                  <a:gd name="connsiteY49" fmla="*/ 315469 h 907706"/>
                  <a:gd name="connsiteX50" fmla="*/ 103203 w 516009"/>
                  <a:gd name="connsiteY50" fmla="*/ 371761 h 907706"/>
                  <a:gd name="connsiteX51" fmla="*/ 94994 w 516009"/>
                  <a:gd name="connsiteY51" fmla="*/ 426881 h 907706"/>
                  <a:gd name="connsiteX52" fmla="*/ 179432 w 516009"/>
                  <a:gd name="connsiteY52" fmla="*/ 368243 h 907706"/>
                  <a:gd name="connsiteX53" fmla="*/ 223995 w 516009"/>
                  <a:gd name="connsiteY53" fmla="*/ 245104 h 907706"/>
                  <a:gd name="connsiteX54" fmla="*/ 129003 w 516009"/>
                  <a:gd name="connsiteY54" fmla="*/ 283805 h 907706"/>
                  <a:gd name="connsiteX55" fmla="*/ 109066 w 516009"/>
                  <a:gd name="connsiteY55" fmla="*/ 334233 h 907706"/>
                  <a:gd name="connsiteX56" fmla="*/ 204059 w 516009"/>
                  <a:gd name="connsiteY56" fmla="*/ 295533 h 907706"/>
                  <a:gd name="connsiteX57" fmla="*/ 66847 w 516009"/>
                  <a:gd name="connsiteY57" fmla="*/ 182949 h 907706"/>
                  <a:gd name="connsiteX58" fmla="*/ 46911 w 516009"/>
                  <a:gd name="connsiteY58" fmla="*/ 233376 h 907706"/>
                  <a:gd name="connsiteX59" fmla="*/ 89130 w 516009"/>
                  <a:gd name="connsiteY59" fmla="*/ 326023 h 907706"/>
                  <a:gd name="connsiteX60" fmla="*/ 109066 w 516009"/>
                  <a:gd name="connsiteY60" fmla="*/ 275596 h 907706"/>
                  <a:gd name="connsiteX61" fmla="*/ 272078 w 516009"/>
                  <a:gd name="connsiteY61" fmla="*/ 185294 h 907706"/>
                  <a:gd name="connsiteX62" fmla="*/ 171222 w 516009"/>
                  <a:gd name="connsiteY62" fmla="*/ 202885 h 907706"/>
                  <a:gd name="connsiteX63" fmla="*/ 143076 w 516009"/>
                  <a:gd name="connsiteY63" fmla="*/ 250968 h 907706"/>
                  <a:gd name="connsiteX64" fmla="*/ 243932 w 516009"/>
                  <a:gd name="connsiteY64" fmla="*/ 231031 h 907706"/>
                  <a:gd name="connsiteX65" fmla="*/ 131348 w 516009"/>
                  <a:gd name="connsiteY65" fmla="*/ 92647 h 907706"/>
                  <a:gd name="connsiteX66" fmla="*/ 100857 w 516009"/>
                  <a:gd name="connsiteY66" fmla="*/ 138384 h 907706"/>
                  <a:gd name="connsiteX67" fmla="*/ 123139 w 516009"/>
                  <a:gd name="connsiteY67" fmla="*/ 236895 h 907706"/>
                  <a:gd name="connsiteX68" fmla="*/ 153631 w 516009"/>
                  <a:gd name="connsiteY68" fmla="*/ 191158 h 907706"/>
                  <a:gd name="connsiteX69" fmla="*/ 333061 w 516009"/>
                  <a:gd name="connsiteY69" fmla="*/ 134866 h 907706"/>
                  <a:gd name="connsiteX70" fmla="*/ 229860 w 516009"/>
                  <a:gd name="connsiteY70" fmla="*/ 132521 h 907706"/>
                  <a:gd name="connsiteX71" fmla="*/ 189986 w 516009"/>
                  <a:gd name="connsiteY71" fmla="*/ 171221 h 907706"/>
                  <a:gd name="connsiteX72" fmla="*/ 294361 w 516009"/>
                  <a:gd name="connsiteY72" fmla="*/ 174740 h 907706"/>
                  <a:gd name="connsiteX73" fmla="*/ 347134 w 516009"/>
                  <a:gd name="connsiteY73" fmla="*/ 87956 h 907706"/>
                  <a:gd name="connsiteX74" fmla="*/ 272078 w 516009"/>
                  <a:gd name="connsiteY74" fmla="*/ 87956 h 907706"/>
                  <a:gd name="connsiteX75" fmla="*/ 243932 w 516009"/>
                  <a:gd name="connsiteY75" fmla="*/ 112584 h 907706"/>
                  <a:gd name="connsiteX76" fmla="*/ 318988 w 516009"/>
                  <a:gd name="connsiteY76" fmla="*/ 116102 h 907706"/>
                  <a:gd name="connsiteX77" fmla="*/ 212268 w 516009"/>
                  <a:gd name="connsiteY77" fmla="*/ 17591 h 907706"/>
                  <a:gd name="connsiteX78" fmla="*/ 175914 w 516009"/>
                  <a:gd name="connsiteY78" fmla="*/ 53947 h 907706"/>
                  <a:gd name="connsiteX79" fmla="*/ 175913 w 516009"/>
                  <a:gd name="connsiteY79" fmla="*/ 158321 h 907706"/>
                  <a:gd name="connsiteX80" fmla="*/ 215787 w 516009"/>
                  <a:gd name="connsiteY80" fmla="*/ 118448 h 907706"/>
                  <a:gd name="connsiteX81" fmla="*/ 260350 w 516009"/>
                  <a:gd name="connsiteY81" fmla="*/ 0 h 907706"/>
                  <a:gd name="connsiteX82" fmla="*/ 232204 w 516009"/>
                  <a:gd name="connsiteY82" fmla="*/ 28146 h 907706"/>
                  <a:gd name="connsiteX83" fmla="*/ 232204 w 516009"/>
                  <a:gd name="connsiteY83" fmla="*/ 104375 h 907706"/>
                  <a:gd name="connsiteX84" fmla="*/ 260350 w 516009"/>
                  <a:gd name="connsiteY84" fmla="*/ 76229 h 9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16009" h="907706">
                    <a:moveTo>
                      <a:pt x="307729" y="831477"/>
                    </a:moveTo>
                    <a:lnTo>
                      <a:pt x="304914" y="837124"/>
                    </a:lnTo>
                    <a:cubicBezTo>
                      <a:pt x="366835" y="876650"/>
                      <a:pt x="440015" y="902060"/>
                      <a:pt x="513195" y="907706"/>
                    </a:cubicBezTo>
                    <a:cubicBezTo>
                      <a:pt x="513195" y="907706"/>
                      <a:pt x="513195" y="907706"/>
                      <a:pt x="516009" y="885120"/>
                    </a:cubicBezTo>
                    <a:cubicBezTo>
                      <a:pt x="442830" y="885120"/>
                      <a:pt x="372465" y="868180"/>
                      <a:pt x="307729" y="831477"/>
                    </a:cubicBezTo>
                    <a:close/>
                    <a:moveTo>
                      <a:pt x="243933" y="798640"/>
                    </a:moveTo>
                    <a:lnTo>
                      <a:pt x="139558" y="809195"/>
                    </a:lnTo>
                    <a:lnTo>
                      <a:pt x="181777" y="845551"/>
                    </a:lnTo>
                    <a:lnTo>
                      <a:pt x="286152" y="831478"/>
                    </a:lnTo>
                    <a:close/>
                    <a:moveTo>
                      <a:pt x="175913" y="730622"/>
                    </a:moveTo>
                    <a:lnTo>
                      <a:pt x="72711" y="720067"/>
                    </a:lnTo>
                    <a:lnTo>
                      <a:pt x="109066" y="761113"/>
                    </a:lnTo>
                    <a:lnTo>
                      <a:pt x="209923" y="772841"/>
                    </a:lnTo>
                    <a:close/>
                    <a:moveTo>
                      <a:pt x="248623" y="680193"/>
                    </a:moveTo>
                    <a:lnTo>
                      <a:pt x="254487" y="781050"/>
                    </a:lnTo>
                    <a:lnTo>
                      <a:pt x="296706" y="817405"/>
                    </a:lnTo>
                    <a:lnTo>
                      <a:pt x="290842" y="714203"/>
                    </a:lnTo>
                    <a:close/>
                    <a:moveTo>
                      <a:pt x="28146" y="618038"/>
                    </a:moveTo>
                    <a:lnTo>
                      <a:pt x="50429" y="666120"/>
                    </a:lnTo>
                    <a:lnTo>
                      <a:pt x="147766" y="696612"/>
                    </a:lnTo>
                    <a:lnTo>
                      <a:pt x="125484" y="649702"/>
                    </a:lnTo>
                    <a:close/>
                    <a:moveTo>
                      <a:pt x="207578" y="615692"/>
                    </a:moveTo>
                    <a:lnTo>
                      <a:pt x="193505" y="716548"/>
                    </a:lnTo>
                    <a:lnTo>
                      <a:pt x="226342" y="758767"/>
                    </a:lnTo>
                    <a:lnTo>
                      <a:pt x="240415" y="657911"/>
                    </a:lnTo>
                    <a:close/>
                    <a:moveTo>
                      <a:pt x="2346" y="508972"/>
                    </a:moveTo>
                    <a:lnTo>
                      <a:pt x="16419" y="561746"/>
                    </a:lnTo>
                    <a:lnTo>
                      <a:pt x="106721" y="613348"/>
                    </a:lnTo>
                    <a:lnTo>
                      <a:pt x="92648" y="559401"/>
                    </a:lnTo>
                    <a:close/>
                    <a:moveTo>
                      <a:pt x="179431" y="542982"/>
                    </a:moveTo>
                    <a:lnTo>
                      <a:pt x="143077" y="637975"/>
                    </a:lnTo>
                    <a:lnTo>
                      <a:pt x="167704" y="688403"/>
                    </a:lnTo>
                    <a:lnTo>
                      <a:pt x="201713" y="593410"/>
                    </a:lnTo>
                    <a:close/>
                    <a:moveTo>
                      <a:pt x="165359" y="466753"/>
                    </a:moveTo>
                    <a:lnTo>
                      <a:pt x="111413" y="553536"/>
                    </a:lnTo>
                    <a:lnTo>
                      <a:pt x="125486" y="607483"/>
                    </a:lnTo>
                    <a:lnTo>
                      <a:pt x="179432" y="519527"/>
                    </a:lnTo>
                    <a:close/>
                    <a:moveTo>
                      <a:pt x="0" y="396388"/>
                    </a:moveTo>
                    <a:lnTo>
                      <a:pt x="2346" y="452681"/>
                    </a:lnTo>
                    <a:lnTo>
                      <a:pt x="80920" y="519527"/>
                    </a:lnTo>
                    <a:lnTo>
                      <a:pt x="78575" y="464408"/>
                    </a:lnTo>
                    <a:close/>
                    <a:moveTo>
                      <a:pt x="171223" y="388180"/>
                    </a:moveTo>
                    <a:lnTo>
                      <a:pt x="97340" y="464408"/>
                    </a:lnTo>
                    <a:lnTo>
                      <a:pt x="100858" y="517181"/>
                    </a:lnTo>
                    <a:lnTo>
                      <a:pt x="171223" y="444471"/>
                    </a:lnTo>
                    <a:close/>
                    <a:moveTo>
                      <a:pt x="22283" y="287323"/>
                    </a:moveTo>
                    <a:lnTo>
                      <a:pt x="14074" y="340097"/>
                    </a:lnTo>
                    <a:lnTo>
                      <a:pt x="75056" y="422189"/>
                    </a:lnTo>
                    <a:lnTo>
                      <a:pt x="83266" y="368243"/>
                    </a:lnTo>
                    <a:close/>
                    <a:moveTo>
                      <a:pt x="189987" y="315469"/>
                    </a:moveTo>
                    <a:lnTo>
                      <a:pt x="103203" y="371761"/>
                    </a:lnTo>
                    <a:lnTo>
                      <a:pt x="94994" y="426881"/>
                    </a:lnTo>
                    <a:lnTo>
                      <a:pt x="179432" y="368243"/>
                    </a:lnTo>
                    <a:close/>
                    <a:moveTo>
                      <a:pt x="223995" y="245104"/>
                    </a:moveTo>
                    <a:lnTo>
                      <a:pt x="129003" y="283805"/>
                    </a:lnTo>
                    <a:lnTo>
                      <a:pt x="109066" y="334233"/>
                    </a:lnTo>
                    <a:lnTo>
                      <a:pt x="204059" y="295533"/>
                    </a:lnTo>
                    <a:close/>
                    <a:moveTo>
                      <a:pt x="66847" y="182949"/>
                    </a:moveTo>
                    <a:lnTo>
                      <a:pt x="46911" y="233376"/>
                    </a:lnTo>
                    <a:lnTo>
                      <a:pt x="89130" y="326023"/>
                    </a:lnTo>
                    <a:lnTo>
                      <a:pt x="109066" y="275596"/>
                    </a:lnTo>
                    <a:close/>
                    <a:moveTo>
                      <a:pt x="272078" y="185294"/>
                    </a:moveTo>
                    <a:lnTo>
                      <a:pt x="171222" y="202885"/>
                    </a:lnTo>
                    <a:lnTo>
                      <a:pt x="143076" y="250968"/>
                    </a:lnTo>
                    <a:lnTo>
                      <a:pt x="243932" y="231031"/>
                    </a:lnTo>
                    <a:close/>
                    <a:moveTo>
                      <a:pt x="131348" y="92647"/>
                    </a:moveTo>
                    <a:lnTo>
                      <a:pt x="100857" y="138384"/>
                    </a:lnTo>
                    <a:lnTo>
                      <a:pt x="123139" y="236895"/>
                    </a:lnTo>
                    <a:lnTo>
                      <a:pt x="153631" y="191158"/>
                    </a:lnTo>
                    <a:close/>
                    <a:moveTo>
                      <a:pt x="333061" y="134866"/>
                    </a:moveTo>
                    <a:lnTo>
                      <a:pt x="229860" y="132521"/>
                    </a:lnTo>
                    <a:lnTo>
                      <a:pt x="189986" y="171221"/>
                    </a:lnTo>
                    <a:lnTo>
                      <a:pt x="294361" y="174740"/>
                    </a:lnTo>
                    <a:close/>
                    <a:moveTo>
                      <a:pt x="347134" y="87956"/>
                    </a:moveTo>
                    <a:lnTo>
                      <a:pt x="272078" y="87956"/>
                    </a:lnTo>
                    <a:lnTo>
                      <a:pt x="243932" y="112584"/>
                    </a:lnTo>
                    <a:lnTo>
                      <a:pt x="318988" y="116102"/>
                    </a:lnTo>
                    <a:close/>
                    <a:moveTo>
                      <a:pt x="212268" y="17591"/>
                    </a:moveTo>
                    <a:lnTo>
                      <a:pt x="175914" y="53947"/>
                    </a:lnTo>
                    <a:lnTo>
                      <a:pt x="175913" y="158321"/>
                    </a:lnTo>
                    <a:lnTo>
                      <a:pt x="215787" y="118448"/>
                    </a:lnTo>
                    <a:close/>
                    <a:moveTo>
                      <a:pt x="260350" y="0"/>
                    </a:moveTo>
                    <a:lnTo>
                      <a:pt x="232204" y="28146"/>
                    </a:lnTo>
                    <a:lnTo>
                      <a:pt x="232204" y="104375"/>
                    </a:lnTo>
                    <a:lnTo>
                      <a:pt x="260350" y="762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b="1" dirty="0">
                  <a:solidFill>
                    <a:schemeClr val="bg1"/>
                  </a:solidFill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2" name="www.pptcool.com26-2">
                <a:extLst>
                  <a:ext uri="{FF2B5EF4-FFF2-40B4-BE49-F238E27FC236}">
                    <a16:creationId xmlns:a16="http://schemas.microsoft.com/office/drawing/2014/main" id="{C310E2ED-9081-5E13-7901-914D8687F53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880000">
                <a:off x="871108" y="1981146"/>
                <a:ext cx="503605" cy="885883"/>
              </a:xfrm>
              <a:custGeom>
                <a:avLst/>
                <a:gdLst>
                  <a:gd name="connsiteX0" fmla="*/ 307729 w 516008"/>
                  <a:gd name="connsiteY0" fmla="*/ 831475 h 907703"/>
                  <a:gd name="connsiteX1" fmla="*/ 516008 w 516008"/>
                  <a:gd name="connsiteY1" fmla="*/ 885117 h 907703"/>
                  <a:gd name="connsiteX2" fmla="*/ 513194 w 516008"/>
                  <a:gd name="connsiteY2" fmla="*/ 907703 h 907703"/>
                  <a:gd name="connsiteX3" fmla="*/ 304914 w 516008"/>
                  <a:gd name="connsiteY3" fmla="*/ 837121 h 907703"/>
                  <a:gd name="connsiteX4" fmla="*/ 243933 w 516008"/>
                  <a:gd name="connsiteY4" fmla="*/ 798638 h 907703"/>
                  <a:gd name="connsiteX5" fmla="*/ 286152 w 516008"/>
                  <a:gd name="connsiteY5" fmla="*/ 831475 h 907703"/>
                  <a:gd name="connsiteX6" fmla="*/ 181777 w 516008"/>
                  <a:gd name="connsiteY6" fmla="*/ 845548 h 907703"/>
                  <a:gd name="connsiteX7" fmla="*/ 139558 w 516008"/>
                  <a:gd name="connsiteY7" fmla="*/ 809193 h 907703"/>
                  <a:gd name="connsiteX8" fmla="*/ 175912 w 516008"/>
                  <a:gd name="connsiteY8" fmla="*/ 730618 h 907703"/>
                  <a:gd name="connsiteX9" fmla="*/ 209922 w 516008"/>
                  <a:gd name="connsiteY9" fmla="*/ 772837 h 907703"/>
                  <a:gd name="connsiteX10" fmla="*/ 109066 w 516008"/>
                  <a:gd name="connsiteY10" fmla="*/ 761110 h 907703"/>
                  <a:gd name="connsiteX11" fmla="*/ 72711 w 516008"/>
                  <a:gd name="connsiteY11" fmla="*/ 720063 h 907703"/>
                  <a:gd name="connsiteX12" fmla="*/ 248622 w 516008"/>
                  <a:gd name="connsiteY12" fmla="*/ 680190 h 907703"/>
                  <a:gd name="connsiteX13" fmla="*/ 290842 w 516008"/>
                  <a:gd name="connsiteY13" fmla="*/ 714200 h 907703"/>
                  <a:gd name="connsiteX14" fmla="*/ 296705 w 516008"/>
                  <a:gd name="connsiteY14" fmla="*/ 817401 h 907703"/>
                  <a:gd name="connsiteX15" fmla="*/ 254486 w 516008"/>
                  <a:gd name="connsiteY15" fmla="*/ 781046 h 907703"/>
                  <a:gd name="connsiteX16" fmla="*/ 28146 w 516008"/>
                  <a:gd name="connsiteY16" fmla="*/ 618036 h 907703"/>
                  <a:gd name="connsiteX17" fmla="*/ 125484 w 516008"/>
                  <a:gd name="connsiteY17" fmla="*/ 649700 h 907703"/>
                  <a:gd name="connsiteX18" fmla="*/ 147766 w 516008"/>
                  <a:gd name="connsiteY18" fmla="*/ 696609 h 907703"/>
                  <a:gd name="connsiteX19" fmla="*/ 50429 w 516008"/>
                  <a:gd name="connsiteY19" fmla="*/ 666118 h 907703"/>
                  <a:gd name="connsiteX20" fmla="*/ 207577 w 516008"/>
                  <a:gd name="connsiteY20" fmla="*/ 615689 h 907703"/>
                  <a:gd name="connsiteX21" fmla="*/ 240414 w 516008"/>
                  <a:gd name="connsiteY21" fmla="*/ 657908 h 907703"/>
                  <a:gd name="connsiteX22" fmla="*/ 226341 w 516008"/>
                  <a:gd name="connsiteY22" fmla="*/ 758764 h 907703"/>
                  <a:gd name="connsiteX23" fmla="*/ 193504 w 516008"/>
                  <a:gd name="connsiteY23" fmla="*/ 716545 h 907703"/>
                  <a:gd name="connsiteX24" fmla="*/ 2346 w 516008"/>
                  <a:gd name="connsiteY24" fmla="*/ 508970 h 907703"/>
                  <a:gd name="connsiteX25" fmla="*/ 92647 w 516008"/>
                  <a:gd name="connsiteY25" fmla="*/ 559398 h 907703"/>
                  <a:gd name="connsiteX26" fmla="*/ 106720 w 516008"/>
                  <a:gd name="connsiteY26" fmla="*/ 613344 h 907703"/>
                  <a:gd name="connsiteX27" fmla="*/ 16419 w 516008"/>
                  <a:gd name="connsiteY27" fmla="*/ 561743 h 907703"/>
                  <a:gd name="connsiteX28" fmla="*/ 179431 w 516008"/>
                  <a:gd name="connsiteY28" fmla="*/ 542979 h 907703"/>
                  <a:gd name="connsiteX29" fmla="*/ 201713 w 516008"/>
                  <a:gd name="connsiteY29" fmla="*/ 593407 h 907703"/>
                  <a:gd name="connsiteX30" fmla="*/ 167703 w 516008"/>
                  <a:gd name="connsiteY30" fmla="*/ 688399 h 907703"/>
                  <a:gd name="connsiteX31" fmla="*/ 143076 w 516008"/>
                  <a:gd name="connsiteY31" fmla="*/ 637971 h 907703"/>
                  <a:gd name="connsiteX32" fmla="*/ 165358 w 516008"/>
                  <a:gd name="connsiteY32" fmla="*/ 466750 h 907703"/>
                  <a:gd name="connsiteX33" fmla="*/ 179431 w 516008"/>
                  <a:gd name="connsiteY33" fmla="*/ 519524 h 907703"/>
                  <a:gd name="connsiteX34" fmla="*/ 125485 w 516008"/>
                  <a:gd name="connsiteY34" fmla="*/ 607479 h 907703"/>
                  <a:gd name="connsiteX35" fmla="*/ 111412 w 516008"/>
                  <a:gd name="connsiteY35" fmla="*/ 553533 h 907703"/>
                  <a:gd name="connsiteX36" fmla="*/ 0 w 516008"/>
                  <a:gd name="connsiteY36" fmla="*/ 396386 h 907703"/>
                  <a:gd name="connsiteX37" fmla="*/ 78575 w 516008"/>
                  <a:gd name="connsiteY37" fmla="*/ 464405 h 907703"/>
                  <a:gd name="connsiteX38" fmla="*/ 80920 w 516008"/>
                  <a:gd name="connsiteY38" fmla="*/ 519524 h 907703"/>
                  <a:gd name="connsiteX39" fmla="*/ 2346 w 516008"/>
                  <a:gd name="connsiteY39" fmla="*/ 452678 h 907703"/>
                  <a:gd name="connsiteX40" fmla="*/ 171221 w 516008"/>
                  <a:gd name="connsiteY40" fmla="*/ 388178 h 907703"/>
                  <a:gd name="connsiteX41" fmla="*/ 171222 w 516008"/>
                  <a:gd name="connsiteY41" fmla="*/ 444469 h 907703"/>
                  <a:gd name="connsiteX42" fmla="*/ 100857 w 516008"/>
                  <a:gd name="connsiteY42" fmla="*/ 517180 h 907703"/>
                  <a:gd name="connsiteX43" fmla="*/ 97339 w 516008"/>
                  <a:gd name="connsiteY43" fmla="*/ 464406 h 907703"/>
                  <a:gd name="connsiteX44" fmla="*/ 22283 w 516008"/>
                  <a:gd name="connsiteY44" fmla="*/ 287321 h 907703"/>
                  <a:gd name="connsiteX45" fmla="*/ 83265 w 516008"/>
                  <a:gd name="connsiteY45" fmla="*/ 368241 h 907703"/>
                  <a:gd name="connsiteX46" fmla="*/ 75056 w 516008"/>
                  <a:gd name="connsiteY46" fmla="*/ 422187 h 907703"/>
                  <a:gd name="connsiteX47" fmla="*/ 14073 w 516008"/>
                  <a:gd name="connsiteY47" fmla="*/ 340095 h 907703"/>
                  <a:gd name="connsiteX48" fmla="*/ 189986 w 516008"/>
                  <a:gd name="connsiteY48" fmla="*/ 315468 h 907703"/>
                  <a:gd name="connsiteX49" fmla="*/ 179431 w 516008"/>
                  <a:gd name="connsiteY49" fmla="*/ 368241 h 907703"/>
                  <a:gd name="connsiteX50" fmla="*/ 94993 w 516008"/>
                  <a:gd name="connsiteY50" fmla="*/ 426878 h 907703"/>
                  <a:gd name="connsiteX51" fmla="*/ 103202 w 516008"/>
                  <a:gd name="connsiteY51" fmla="*/ 371759 h 907703"/>
                  <a:gd name="connsiteX52" fmla="*/ 223995 w 516008"/>
                  <a:gd name="connsiteY52" fmla="*/ 245103 h 907703"/>
                  <a:gd name="connsiteX53" fmla="*/ 204059 w 516008"/>
                  <a:gd name="connsiteY53" fmla="*/ 295531 h 907703"/>
                  <a:gd name="connsiteX54" fmla="*/ 109066 w 516008"/>
                  <a:gd name="connsiteY54" fmla="*/ 334232 h 907703"/>
                  <a:gd name="connsiteX55" fmla="*/ 129003 w 516008"/>
                  <a:gd name="connsiteY55" fmla="*/ 283804 h 907703"/>
                  <a:gd name="connsiteX56" fmla="*/ 66847 w 516008"/>
                  <a:gd name="connsiteY56" fmla="*/ 182947 h 907703"/>
                  <a:gd name="connsiteX57" fmla="*/ 109066 w 516008"/>
                  <a:gd name="connsiteY57" fmla="*/ 275594 h 907703"/>
                  <a:gd name="connsiteX58" fmla="*/ 89129 w 516008"/>
                  <a:gd name="connsiteY58" fmla="*/ 326022 h 907703"/>
                  <a:gd name="connsiteX59" fmla="*/ 46910 w 516008"/>
                  <a:gd name="connsiteY59" fmla="*/ 233375 h 907703"/>
                  <a:gd name="connsiteX60" fmla="*/ 272078 w 516008"/>
                  <a:gd name="connsiteY60" fmla="*/ 185292 h 907703"/>
                  <a:gd name="connsiteX61" fmla="*/ 243932 w 516008"/>
                  <a:gd name="connsiteY61" fmla="*/ 231030 h 907703"/>
                  <a:gd name="connsiteX62" fmla="*/ 143076 w 516008"/>
                  <a:gd name="connsiteY62" fmla="*/ 250967 h 907703"/>
                  <a:gd name="connsiteX63" fmla="*/ 171222 w 516008"/>
                  <a:gd name="connsiteY63" fmla="*/ 202884 h 907703"/>
                  <a:gd name="connsiteX64" fmla="*/ 131348 w 516008"/>
                  <a:gd name="connsiteY64" fmla="*/ 92646 h 907703"/>
                  <a:gd name="connsiteX65" fmla="*/ 153630 w 516008"/>
                  <a:gd name="connsiteY65" fmla="*/ 191157 h 907703"/>
                  <a:gd name="connsiteX66" fmla="*/ 123139 w 516008"/>
                  <a:gd name="connsiteY66" fmla="*/ 236894 h 907703"/>
                  <a:gd name="connsiteX67" fmla="*/ 100856 w 516008"/>
                  <a:gd name="connsiteY67" fmla="*/ 138383 h 907703"/>
                  <a:gd name="connsiteX68" fmla="*/ 333060 w 516008"/>
                  <a:gd name="connsiteY68" fmla="*/ 134865 h 907703"/>
                  <a:gd name="connsiteX69" fmla="*/ 294359 w 516008"/>
                  <a:gd name="connsiteY69" fmla="*/ 174739 h 907703"/>
                  <a:gd name="connsiteX70" fmla="*/ 189985 w 516008"/>
                  <a:gd name="connsiteY70" fmla="*/ 171221 h 907703"/>
                  <a:gd name="connsiteX71" fmla="*/ 229858 w 516008"/>
                  <a:gd name="connsiteY71" fmla="*/ 132520 h 907703"/>
                  <a:gd name="connsiteX72" fmla="*/ 347134 w 516008"/>
                  <a:gd name="connsiteY72" fmla="*/ 87955 h 907703"/>
                  <a:gd name="connsiteX73" fmla="*/ 318987 w 516008"/>
                  <a:gd name="connsiteY73" fmla="*/ 116102 h 907703"/>
                  <a:gd name="connsiteX74" fmla="*/ 243932 w 516008"/>
                  <a:gd name="connsiteY74" fmla="*/ 112583 h 907703"/>
                  <a:gd name="connsiteX75" fmla="*/ 272078 w 516008"/>
                  <a:gd name="connsiteY75" fmla="*/ 87955 h 907703"/>
                  <a:gd name="connsiteX76" fmla="*/ 212267 w 516008"/>
                  <a:gd name="connsiteY76" fmla="*/ 17590 h 907703"/>
                  <a:gd name="connsiteX77" fmla="*/ 215785 w 516008"/>
                  <a:gd name="connsiteY77" fmla="*/ 118446 h 907703"/>
                  <a:gd name="connsiteX78" fmla="*/ 175912 w 516008"/>
                  <a:gd name="connsiteY78" fmla="*/ 158320 h 907703"/>
                  <a:gd name="connsiteX79" fmla="*/ 175912 w 516008"/>
                  <a:gd name="connsiteY79" fmla="*/ 53946 h 907703"/>
                  <a:gd name="connsiteX80" fmla="*/ 260350 w 516008"/>
                  <a:gd name="connsiteY80" fmla="*/ 0 h 907703"/>
                  <a:gd name="connsiteX81" fmla="*/ 260350 w 516008"/>
                  <a:gd name="connsiteY81" fmla="*/ 76228 h 907703"/>
                  <a:gd name="connsiteX82" fmla="*/ 232204 w 516008"/>
                  <a:gd name="connsiteY82" fmla="*/ 104373 h 907703"/>
                  <a:gd name="connsiteX83" fmla="*/ 232204 w 516008"/>
                  <a:gd name="connsiteY83" fmla="*/ 28145 h 90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16008" h="907703">
                    <a:moveTo>
                      <a:pt x="307729" y="831475"/>
                    </a:moveTo>
                    <a:cubicBezTo>
                      <a:pt x="372464" y="868177"/>
                      <a:pt x="442829" y="885117"/>
                      <a:pt x="516008" y="885117"/>
                    </a:cubicBezTo>
                    <a:cubicBezTo>
                      <a:pt x="513194" y="907703"/>
                      <a:pt x="513194" y="907703"/>
                      <a:pt x="513194" y="907703"/>
                    </a:cubicBezTo>
                    <a:cubicBezTo>
                      <a:pt x="440014" y="902057"/>
                      <a:pt x="366835" y="876647"/>
                      <a:pt x="304914" y="837121"/>
                    </a:cubicBezTo>
                    <a:close/>
                    <a:moveTo>
                      <a:pt x="243933" y="798638"/>
                    </a:moveTo>
                    <a:lnTo>
                      <a:pt x="286152" y="831475"/>
                    </a:lnTo>
                    <a:lnTo>
                      <a:pt x="181777" y="845548"/>
                    </a:lnTo>
                    <a:lnTo>
                      <a:pt x="139558" y="809193"/>
                    </a:lnTo>
                    <a:close/>
                    <a:moveTo>
                      <a:pt x="175912" y="730618"/>
                    </a:moveTo>
                    <a:lnTo>
                      <a:pt x="209922" y="772837"/>
                    </a:lnTo>
                    <a:lnTo>
                      <a:pt x="109066" y="761110"/>
                    </a:lnTo>
                    <a:lnTo>
                      <a:pt x="72711" y="720063"/>
                    </a:lnTo>
                    <a:close/>
                    <a:moveTo>
                      <a:pt x="248622" y="680190"/>
                    </a:moveTo>
                    <a:lnTo>
                      <a:pt x="290842" y="714200"/>
                    </a:lnTo>
                    <a:lnTo>
                      <a:pt x="296705" y="817401"/>
                    </a:lnTo>
                    <a:lnTo>
                      <a:pt x="254486" y="781046"/>
                    </a:lnTo>
                    <a:close/>
                    <a:moveTo>
                      <a:pt x="28146" y="618036"/>
                    </a:moveTo>
                    <a:lnTo>
                      <a:pt x="125484" y="649700"/>
                    </a:lnTo>
                    <a:lnTo>
                      <a:pt x="147766" y="696609"/>
                    </a:lnTo>
                    <a:lnTo>
                      <a:pt x="50429" y="666118"/>
                    </a:lnTo>
                    <a:close/>
                    <a:moveTo>
                      <a:pt x="207577" y="615689"/>
                    </a:moveTo>
                    <a:lnTo>
                      <a:pt x="240414" y="657908"/>
                    </a:lnTo>
                    <a:lnTo>
                      <a:pt x="226341" y="758764"/>
                    </a:lnTo>
                    <a:lnTo>
                      <a:pt x="193504" y="716545"/>
                    </a:lnTo>
                    <a:close/>
                    <a:moveTo>
                      <a:pt x="2346" y="508970"/>
                    </a:moveTo>
                    <a:lnTo>
                      <a:pt x="92647" y="559398"/>
                    </a:lnTo>
                    <a:lnTo>
                      <a:pt x="106720" y="613344"/>
                    </a:lnTo>
                    <a:lnTo>
                      <a:pt x="16419" y="561743"/>
                    </a:lnTo>
                    <a:close/>
                    <a:moveTo>
                      <a:pt x="179431" y="542979"/>
                    </a:moveTo>
                    <a:lnTo>
                      <a:pt x="201713" y="593407"/>
                    </a:lnTo>
                    <a:lnTo>
                      <a:pt x="167703" y="688399"/>
                    </a:lnTo>
                    <a:lnTo>
                      <a:pt x="143076" y="637971"/>
                    </a:lnTo>
                    <a:close/>
                    <a:moveTo>
                      <a:pt x="165358" y="466750"/>
                    </a:moveTo>
                    <a:lnTo>
                      <a:pt x="179431" y="519524"/>
                    </a:lnTo>
                    <a:lnTo>
                      <a:pt x="125485" y="607479"/>
                    </a:lnTo>
                    <a:lnTo>
                      <a:pt x="111412" y="553533"/>
                    </a:lnTo>
                    <a:close/>
                    <a:moveTo>
                      <a:pt x="0" y="396386"/>
                    </a:moveTo>
                    <a:lnTo>
                      <a:pt x="78575" y="464405"/>
                    </a:lnTo>
                    <a:lnTo>
                      <a:pt x="80920" y="519524"/>
                    </a:lnTo>
                    <a:lnTo>
                      <a:pt x="2346" y="452678"/>
                    </a:lnTo>
                    <a:close/>
                    <a:moveTo>
                      <a:pt x="171221" y="388178"/>
                    </a:moveTo>
                    <a:lnTo>
                      <a:pt x="171222" y="444469"/>
                    </a:lnTo>
                    <a:lnTo>
                      <a:pt x="100857" y="517180"/>
                    </a:lnTo>
                    <a:lnTo>
                      <a:pt x="97339" y="464406"/>
                    </a:lnTo>
                    <a:close/>
                    <a:moveTo>
                      <a:pt x="22283" y="287321"/>
                    </a:moveTo>
                    <a:lnTo>
                      <a:pt x="83265" y="368241"/>
                    </a:lnTo>
                    <a:lnTo>
                      <a:pt x="75056" y="422187"/>
                    </a:lnTo>
                    <a:lnTo>
                      <a:pt x="14073" y="340095"/>
                    </a:lnTo>
                    <a:close/>
                    <a:moveTo>
                      <a:pt x="189986" y="315468"/>
                    </a:moveTo>
                    <a:lnTo>
                      <a:pt x="179431" y="368241"/>
                    </a:lnTo>
                    <a:lnTo>
                      <a:pt x="94993" y="426878"/>
                    </a:lnTo>
                    <a:lnTo>
                      <a:pt x="103202" y="371759"/>
                    </a:lnTo>
                    <a:close/>
                    <a:moveTo>
                      <a:pt x="223995" y="245103"/>
                    </a:moveTo>
                    <a:lnTo>
                      <a:pt x="204059" y="295531"/>
                    </a:lnTo>
                    <a:lnTo>
                      <a:pt x="109066" y="334232"/>
                    </a:lnTo>
                    <a:lnTo>
                      <a:pt x="129003" y="283804"/>
                    </a:lnTo>
                    <a:close/>
                    <a:moveTo>
                      <a:pt x="66847" y="182947"/>
                    </a:moveTo>
                    <a:lnTo>
                      <a:pt x="109066" y="275594"/>
                    </a:lnTo>
                    <a:lnTo>
                      <a:pt x="89129" y="326022"/>
                    </a:lnTo>
                    <a:lnTo>
                      <a:pt x="46910" y="233375"/>
                    </a:lnTo>
                    <a:close/>
                    <a:moveTo>
                      <a:pt x="272078" y="185292"/>
                    </a:moveTo>
                    <a:lnTo>
                      <a:pt x="243932" y="231030"/>
                    </a:lnTo>
                    <a:lnTo>
                      <a:pt x="143076" y="250967"/>
                    </a:lnTo>
                    <a:lnTo>
                      <a:pt x="171222" y="202884"/>
                    </a:lnTo>
                    <a:close/>
                    <a:moveTo>
                      <a:pt x="131348" y="92646"/>
                    </a:moveTo>
                    <a:lnTo>
                      <a:pt x="153630" y="191157"/>
                    </a:lnTo>
                    <a:lnTo>
                      <a:pt x="123139" y="236894"/>
                    </a:lnTo>
                    <a:lnTo>
                      <a:pt x="100856" y="138383"/>
                    </a:lnTo>
                    <a:close/>
                    <a:moveTo>
                      <a:pt x="333060" y="134865"/>
                    </a:moveTo>
                    <a:lnTo>
                      <a:pt x="294359" y="174739"/>
                    </a:lnTo>
                    <a:lnTo>
                      <a:pt x="189985" y="171221"/>
                    </a:lnTo>
                    <a:lnTo>
                      <a:pt x="229858" y="132520"/>
                    </a:lnTo>
                    <a:close/>
                    <a:moveTo>
                      <a:pt x="347134" y="87955"/>
                    </a:moveTo>
                    <a:lnTo>
                      <a:pt x="318987" y="116102"/>
                    </a:lnTo>
                    <a:lnTo>
                      <a:pt x="243932" y="112583"/>
                    </a:lnTo>
                    <a:lnTo>
                      <a:pt x="272078" y="87955"/>
                    </a:lnTo>
                    <a:close/>
                    <a:moveTo>
                      <a:pt x="212267" y="17590"/>
                    </a:moveTo>
                    <a:lnTo>
                      <a:pt x="215785" y="118446"/>
                    </a:lnTo>
                    <a:lnTo>
                      <a:pt x="175912" y="158320"/>
                    </a:lnTo>
                    <a:lnTo>
                      <a:pt x="175912" y="53946"/>
                    </a:lnTo>
                    <a:close/>
                    <a:moveTo>
                      <a:pt x="260350" y="0"/>
                    </a:moveTo>
                    <a:lnTo>
                      <a:pt x="260350" y="76228"/>
                    </a:lnTo>
                    <a:lnTo>
                      <a:pt x="232204" y="104373"/>
                    </a:lnTo>
                    <a:lnTo>
                      <a:pt x="232204" y="2814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b="1" dirty="0">
                  <a:solidFill>
                    <a:schemeClr val="bg1"/>
                  </a:solidFill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83" name="Picture 3">
            <a:extLst>
              <a:ext uri="{FF2B5EF4-FFF2-40B4-BE49-F238E27FC236}">
                <a16:creationId xmlns:a16="http://schemas.microsoft.com/office/drawing/2014/main" id="{747A2F43-75FC-4A4B-C972-251B4AF08A24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268101" y="838128"/>
            <a:ext cx="3992102" cy="5975980"/>
          </a:xfrm>
          <a:prstGeom prst="rect">
            <a:avLst/>
          </a:prstGeom>
          <a:effectLst>
            <a:outerShdw blurRad="304800" dist="165100" dir="5400000" algn="t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3381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7828922-C610-9274-0507-A443CB55ED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维持良好心理健康</a:t>
            </a:r>
          </a:p>
        </p:txBody>
      </p:sp>
      <p:grpSp>
        <p:nvGrpSpPr>
          <p:cNvPr id="12" name="www.pptcool.com1">
            <a:extLst>
              <a:ext uri="{FF2B5EF4-FFF2-40B4-BE49-F238E27FC236}">
                <a16:creationId xmlns:a16="http://schemas.microsoft.com/office/drawing/2014/main" id="{91F16CE8-6036-EFED-FB5D-9B2E20EC79DB}"/>
              </a:ext>
            </a:extLst>
          </p:cNvPr>
          <p:cNvGrpSpPr/>
          <p:nvPr/>
        </p:nvGrpSpPr>
        <p:grpSpPr>
          <a:xfrm rot="240000">
            <a:off x="-187962" y="964216"/>
            <a:ext cx="12567924" cy="2660438"/>
            <a:chOff x="-155846" y="1107626"/>
            <a:chExt cx="12567924" cy="2660438"/>
          </a:xfrm>
        </p:grpSpPr>
        <p:sp>
          <p:nvSpPr>
            <p:cNvPr id="14" name="www.pptcool.com1-1">
              <a:extLst>
                <a:ext uri="{FF2B5EF4-FFF2-40B4-BE49-F238E27FC236}">
                  <a16:creationId xmlns:a16="http://schemas.microsoft.com/office/drawing/2014/main" id="{6C2BE28F-518D-0642-E40E-E4630B22CC6F}"/>
                </a:ext>
              </a:extLst>
            </p:cNvPr>
            <p:cNvSpPr/>
            <p:nvPr/>
          </p:nvSpPr>
          <p:spPr>
            <a:xfrm rot="21226267">
              <a:off x="-155846" y="1260037"/>
              <a:ext cx="12567924" cy="2508027"/>
            </a:xfrm>
            <a:custGeom>
              <a:avLst/>
              <a:gdLst>
                <a:gd name="connsiteX0" fmla="*/ 0 w 12370516"/>
                <a:gd name="connsiteY0" fmla="*/ 2426311 h 3139374"/>
                <a:gd name="connsiteX1" fmla="*/ 819807 w 12370516"/>
                <a:gd name="connsiteY1" fmla="*/ 3009635 h 3139374"/>
                <a:gd name="connsiteX2" fmla="*/ 819807 w 12370516"/>
                <a:gd name="connsiteY2" fmla="*/ 3009635 h 3139374"/>
                <a:gd name="connsiteX3" fmla="*/ 2664373 w 12370516"/>
                <a:gd name="connsiteY3" fmla="*/ 1874518 h 3139374"/>
                <a:gd name="connsiteX4" fmla="*/ 4635063 w 12370516"/>
                <a:gd name="connsiteY4" fmla="*/ 3135759 h 3139374"/>
                <a:gd name="connsiteX5" fmla="*/ 6069725 w 12370516"/>
                <a:gd name="connsiteY5" fmla="*/ 1385787 h 3139374"/>
                <a:gd name="connsiteX6" fmla="*/ 8324194 w 12370516"/>
                <a:gd name="connsiteY6" fmla="*/ 2284421 h 3139374"/>
                <a:gd name="connsiteX7" fmla="*/ 9348952 w 12370516"/>
                <a:gd name="connsiteY7" fmla="*/ 739401 h 3139374"/>
                <a:gd name="connsiteX8" fmla="*/ 10815145 w 12370516"/>
                <a:gd name="connsiteY8" fmla="*/ 1464614 h 3139374"/>
                <a:gd name="connsiteX9" fmla="*/ 11713780 w 12370516"/>
                <a:gd name="connsiteY9" fmla="*/ 140311 h 3139374"/>
                <a:gd name="connsiteX10" fmla="*/ 12312869 w 12370516"/>
                <a:gd name="connsiteY10" fmla="*/ 29952 h 3139374"/>
                <a:gd name="connsiteX11" fmla="*/ 12312869 w 12370516"/>
                <a:gd name="connsiteY11" fmla="*/ 61483 h 3139374"/>
                <a:gd name="connsiteX0" fmla="*/ 0 w 12370516"/>
                <a:gd name="connsiteY0" fmla="*/ 2426311 h 3139374"/>
                <a:gd name="connsiteX1" fmla="*/ 819807 w 12370516"/>
                <a:gd name="connsiteY1" fmla="*/ 3009635 h 3139374"/>
                <a:gd name="connsiteX2" fmla="*/ 819807 w 12370516"/>
                <a:gd name="connsiteY2" fmla="*/ 3009635 h 3139374"/>
                <a:gd name="connsiteX3" fmla="*/ 2664373 w 12370516"/>
                <a:gd name="connsiteY3" fmla="*/ 1874518 h 3139374"/>
                <a:gd name="connsiteX4" fmla="*/ 4635063 w 12370516"/>
                <a:gd name="connsiteY4" fmla="*/ 3135759 h 3139374"/>
                <a:gd name="connsiteX5" fmla="*/ 6069725 w 12370516"/>
                <a:gd name="connsiteY5" fmla="*/ 1385787 h 3139374"/>
                <a:gd name="connsiteX6" fmla="*/ 8324194 w 12370516"/>
                <a:gd name="connsiteY6" fmla="*/ 2284421 h 3139374"/>
                <a:gd name="connsiteX7" fmla="*/ 9348952 w 12370516"/>
                <a:gd name="connsiteY7" fmla="*/ 739401 h 3139374"/>
                <a:gd name="connsiteX8" fmla="*/ 10815145 w 12370516"/>
                <a:gd name="connsiteY8" fmla="*/ 1464614 h 3139374"/>
                <a:gd name="connsiteX9" fmla="*/ 11713780 w 12370516"/>
                <a:gd name="connsiteY9" fmla="*/ 140311 h 3139374"/>
                <a:gd name="connsiteX10" fmla="*/ 12312869 w 12370516"/>
                <a:gd name="connsiteY10" fmla="*/ 29952 h 3139374"/>
                <a:gd name="connsiteX11" fmla="*/ 12312869 w 12370516"/>
                <a:gd name="connsiteY11" fmla="*/ 61483 h 3139374"/>
                <a:gd name="connsiteX0" fmla="*/ 0 w 12370516"/>
                <a:gd name="connsiteY0" fmla="*/ 2426311 h 3139388"/>
                <a:gd name="connsiteX1" fmla="*/ 819807 w 12370516"/>
                <a:gd name="connsiteY1" fmla="*/ 3009635 h 3139388"/>
                <a:gd name="connsiteX2" fmla="*/ 1008993 w 12370516"/>
                <a:gd name="connsiteY2" fmla="*/ 2978104 h 3139388"/>
                <a:gd name="connsiteX3" fmla="*/ 2664373 w 12370516"/>
                <a:gd name="connsiteY3" fmla="*/ 1874518 h 3139388"/>
                <a:gd name="connsiteX4" fmla="*/ 4635063 w 12370516"/>
                <a:gd name="connsiteY4" fmla="*/ 3135759 h 3139388"/>
                <a:gd name="connsiteX5" fmla="*/ 6069725 w 12370516"/>
                <a:gd name="connsiteY5" fmla="*/ 1385787 h 3139388"/>
                <a:gd name="connsiteX6" fmla="*/ 8324194 w 12370516"/>
                <a:gd name="connsiteY6" fmla="*/ 2284421 h 3139388"/>
                <a:gd name="connsiteX7" fmla="*/ 9348952 w 12370516"/>
                <a:gd name="connsiteY7" fmla="*/ 739401 h 3139388"/>
                <a:gd name="connsiteX8" fmla="*/ 10815145 w 12370516"/>
                <a:gd name="connsiteY8" fmla="*/ 1464614 h 3139388"/>
                <a:gd name="connsiteX9" fmla="*/ 11713780 w 12370516"/>
                <a:gd name="connsiteY9" fmla="*/ 140311 h 3139388"/>
                <a:gd name="connsiteX10" fmla="*/ 12312869 w 12370516"/>
                <a:gd name="connsiteY10" fmla="*/ 29952 h 3139388"/>
                <a:gd name="connsiteX11" fmla="*/ 12312869 w 12370516"/>
                <a:gd name="connsiteY11" fmla="*/ 61483 h 3139388"/>
                <a:gd name="connsiteX0" fmla="*/ 0 w 12370516"/>
                <a:gd name="connsiteY0" fmla="*/ 2426311 h 3139374"/>
                <a:gd name="connsiteX1" fmla="*/ 819807 w 12370516"/>
                <a:gd name="connsiteY1" fmla="*/ 3009635 h 3139374"/>
                <a:gd name="connsiteX2" fmla="*/ 2664373 w 12370516"/>
                <a:gd name="connsiteY2" fmla="*/ 1874518 h 3139374"/>
                <a:gd name="connsiteX3" fmla="*/ 4635063 w 12370516"/>
                <a:gd name="connsiteY3" fmla="*/ 3135759 h 3139374"/>
                <a:gd name="connsiteX4" fmla="*/ 6069725 w 12370516"/>
                <a:gd name="connsiteY4" fmla="*/ 1385787 h 3139374"/>
                <a:gd name="connsiteX5" fmla="*/ 8324194 w 12370516"/>
                <a:gd name="connsiteY5" fmla="*/ 2284421 h 3139374"/>
                <a:gd name="connsiteX6" fmla="*/ 9348952 w 12370516"/>
                <a:gd name="connsiteY6" fmla="*/ 739401 h 3139374"/>
                <a:gd name="connsiteX7" fmla="*/ 10815145 w 12370516"/>
                <a:gd name="connsiteY7" fmla="*/ 1464614 h 3139374"/>
                <a:gd name="connsiteX8" fmla="*/ 11713780 w 12370516"/>
                <a:gd name="connsiteY8" fmla="*/ 140311 h 3139374"/>
                <a:gd name="connsiteX9" fmla="*/ 12312869 w 12370516"/>
                <a:gd name="connsiteY9" fmla="*/ 29952 h 3139374"/>
                <a:gd name="connsiteX10" fmla="*/ 12312869 w 12370516"/>
                <a:gd name="connsiteY10" fmla="*/ 61483 h 3139374"/>
                <a:gd name="connsiteX0" fmla="*/ 0 w 12370516"/>
                <a:gd name="connsiteY0" fmla="*/ 2426311 h 3143429"/>
                <a:gd name="connsiteX1" fmla="*/ 819807 w 12370516"/>
                <a:gd name="connsiteY1" fmla="*/ 3009635 h 3143429"/>
                <a:gd name="connsiteX2" fmla="*/ 2853073 w 12370516"/>
                <a:gd name="connsiteY2" fmla="*/ 2061832 h 3143429"/>
                <a:gd name="connsiteX3" fmla="*/ 4635063 w 12370516"/>
                <a:gd name="connsiteY3" fmla="*/ 3135759 h 3143429"/>
                <a:gd name="connsiteX4" fmla="*/ 6069725 w 12370516"/>
                <a:gd name="connsiteY4" fmla="*/ 1385787 h 3143429"/>
                <a:gd name="connsiteX5" fmla="*/ 8324194 w 12370516"/>
                <a:gd name="connsiteY5" fmla="*/ 2284421 h 3143429"/>
                <a:gd name="connsiteX6" fmla="*/ 9348952 w 12370516"/>
                <a:gd name="connsiteY6" fmla="*/ 739401 h 3143429"/>
                <a:gd name="connsiteX7" fmla="*/ 10815145 w 12370516"/>
                <a:gd name="connsiteY7" fmla="*/ 1464614 h 3143429"/>
                <a:gd name="connsiteX8" fmla="*/ 11713780 w 12370516"/>
                <a:gd name="connsiteY8" fmla="*/ 140311 h 3143429"/>
                <a:gd name="connsiteX9" fmla="*/ 12312869 w 12370516"/>
                <a:gd name="connsiteY9" fmla="*/ 29952 h 3143429"/>
                <a:gd name="connsiteX10" fmla="*/ 12312869 w 12370516"/>
                <a:gd name="connsiteY10" fmla="*/ 61483 h 3143429"/>
                <a:gd name="connsiteX0" fmla="*/ 0 w 12370516"/>
                <a:gd name="connsiteY0" fmla="*/ 2426311 h 3143436"/>
                <a:gd name="connsiteX1" fmla="*/ 641952 w 12370516"/>
                <a:gd name="connsiteY1" fmla="*/ 3002893 h 3143436"/>
                <a:gd name="connsiteX2" fmla="*/ 2853073 w 12370516"/>
                <a:gd name="connsiteY2" fmla="*/ 2061832 h 3143436"/>
                <a:gd name="connsiteX3" fmla="*/ 4635063 w 12370516"/>
                <a:gd name="connsiteY3" fmla="*/ 3135759 h 3143436"/>
                <a:gd name="connsiteX4" fmla="*/ 6069725 w 12370516"/>
                <a:gd name="connsiteY4" fmla="*/ 1385787 h 3143436"/>
                <a:gd name="connsiteX5" fmla="*/ 8324194 w 12370516"/>
                <a:gd name="connsiteY5" fmla="*/ 2284421 h 3143436"/>
                <a:gd name="connsiteX6" fmla="*/ 9348952 w 12370516"/>
                <a:gd name="connsiteY6" fmla="*/ 739401 h 3143436"/>
                <a:gd name="connsiteX7" fmla="*/ 10815145 w 12370516"/>
                <a:gd name="connsiteY7" fmla="*/ 1464614 h 3143436"/>
                <a:gd name="connsiteX8" fmla="*/ 11713780 w 12370516"/>
                <a:gd name="connsiteY8" fmla="*/ 140311 h 3143436"/>
                <a:gd name="connsiteX9" fmla="*/ 12312869 w 12370516"/>
                <a:gd name="connsiteY9" fmla="*/ 29952 h 3143436"/>
                <a:gd name="connsiteX10" fmla="*/ 12312869 w 12370516"/>
                <a:gd name="connsiteY10" fmla="*/ 61483 h 3143436"/>
                <a:gd name="connsiteX0" fmla="*/ 0 w 12625571"/>
                <a:gd name="connsiteY0" fmla="*/ 2214120 h 3143436"/>
                <a:gd name="connsiteX1" fmla="*/ 897007 w 12625571"/>
                <a:gd name="connsiteY1" fmla="*/ 3002893 h 3143436"/>
                <a:gd name="connsiteX2" fmla="*/ 3108128 w 12625571"/>
                <a:gd name="connsiteY2" fmla="*/ 2061832 h 3143436"/>
                <a:gd name="connsiteX3" fmla="*/ 4890118 w 12625571"/>
                <a:gd name="connsiteY3" fmla="*/ 3135759 h 3143436"/>
                <a:gd name="connsiteX4" fmla="*/ 6324780 w 12625571"/>
                <a:gd name="connsiteY4" fmla="*/ 1385787 h 3143436"/>
                <a:gd name="connsiteX5" fmla="*/ 8579249 w 12625571"/>
                <a:gd name="connsiteY5" fmla="*/ 2284421 h 3143436"/>
                <a:gd name="connsiteX6" fmla="*/ 9604007 w 12625571"/>
                <a:gd name="connsiteY6" fmla="*/ 739401 h 3143436"/>
                <a:gd name="connsiteX7" fmla="*/ 11070200 w 12625571"/>
                <a:gd name="connsiteY7" fmla="*/ 1464614 h 3143436"/>
                <a:gd name="connsiteX8" fmla="*/ 11968835 w 12625571"/>
                <a:gd name="connsiteY8" fmla="*/ 140311 h 3143436"/>
                <a:gd name="connsiteX9" fmla="*/ 12567924 w 12625571"/>
                <a:gd name="connsiteY9" fmla="*/ 29952 h 3143436"/>
                <a:gd name="connsiteX10" fmla="*/ 12567924 w 12625571"/>
                <a:gd name="connsiteY10" fmla="*/ 61483 h 3143436"/>
                <a:gd name="connsiteX0" fmla="*/ 0 w 12625571"/>
                <a:gd name="connsiteY0" fmla="*/ 2214120 h 3140914"/>
                <a:gd name="connsiteX1" fmla="*/ 897007 w 12625571"/>
                <a:gd name="connsiteY1" fmla="*/ 3002893 h 3140914"/>
                <a:gd name="connsiteX2" fmla="*/ 3049176 w 12625571"/>
                <a:gd name="connsiteY2" fmla="*/ 1956472 h 3140914"/>
                <a:gd name="connsiteX3" fmla="*/ 4890118 w 12625571"/>
                <a:gd name="connsiteY3" fmla="*/ 3135759 h 3140914"/>
                <a:gd name="connsiteX4" fmla="*/ 6324780 w 12625571"/>
                <a:gd name="connsiteY4" fmla="*/ 1385787 h 3140914"/>
                <a:gd name="connsiteX5" fmla="*/ 8579249 w 12625571"/>
                <a:gd name="connsiteY5" fmla="*/ 2284421 h 3140914"/>
                <a:gd name="connsiteX6" fmla="*/ 9604007 w 12625571"/>
                <a:gd name="connsiteY6" fmla="*/ 739401 h 3140914"/>
                <a:gd name="connsiteX7" fmla="*/ 11070200 w 12625571"/>
                <a:gd name="connsiteY7" fmla="*/ 1464614 h 3140914"/>
                <a:gd name="connsiteX8" fmla="*/ 11968835 w 12625571"/>
                <a:gd name="connsiteY8" fmla="*/ 140311 h 3140914"/>
                <a:gd name="connsiteX9" fmla="*/ 12567924 w 12625571"/>
                <a:gd name="connsiteY9" fmla="*/ 29952 h 3140914"/>
                <a:gd name="connsiteX10" fmla="*/ 12567924 w 12625571"/>
                <a:gd name="connsiteY10" fmla="*/ 61483 h 3140914"/>
                <a:gd name="connsiteX0" fmla="*/ 0 w 12625571"/>
                <a:gd name="connsiteY0" fmla="*/ 2214120 h 3004962"/>
                <a:gd name="connsiteX1" fmla="*/ 897007 w 12625571"/>
                <a:gd name="connsiteY1" fmla="*/ 3002893 h 3004962"/>
                <a:gd name="connsiteX2" fmla="*/ 3049176 w 12625571"/>
                <a:gd name="connsiteY2" fmla="*/ 1956472 h 3004962"/>
                <a:gd name="connsiteX3" fmla="*/ 5037396 w 12625571"/>
                <a:gd name="connsiteY3" fmla="*/ 2877936 h 3004962"/>
                <a:gd name="connsiteX4" fmla="*/ 6324780 w 12625571"/>
                <a:gd name="connsiteY4" fmla="*/ 1385787 h 3004962"/>
                <a:gd name="connsiteX5" fmla="*/ 8579249 w 12625571"/>
                <a:gd name="connsiteY5" fmla="*/ 2284421 h 3004962"/>
                <a:gd name="connsiteX6" fmla="*/ 9604007 w 12625571"/>
                <a:gd name="connsiteY6" fmla="*/ 739401 h 3004962"/>
                <a:gd name="connsiteX7" fmla="*/ 11070200 w 12625571"/>
                <a:gd name="connsiteY7" fmla="*/ 1464614 h 3004962"/>
                <a:gd name="connsiteX8" fmla="*/ 11968835 w 12625571"/>
                <a:gd name="connsiteY8" fmla="*/ 140311 h 3004962"/>
                <a:gd name="connsiteX9" fmla="*/ 12567924 w 12625571"/>
                <a:gd name="connsiteY9" fmla="*/ 29952 h 3004962"/>
                <a:gd name="connsiteX10" fmla="*/ 12567924 w 12625571"/>
                <a:gd name="connsiteY10" fmla="*/ 61483 h 3004962"/>
                <a:gd name="connsiteX0" fmla="*/ 0 w 12625571"/>
                <a:gd name="connsiteY0" fmla="*/ 2214120 h 3004962"/>
                <a:gd name="connsiteX1" fmla="*/ 897007 w 12625571"/>
                <a:gd name="connsiteY1" fmla="*/ 3002893 h 3004962"/>
                <a:gd name="connsiteX2" fmla="*/ 3049176 w 12625571"/>
                <a:gd name="connsiteY2" fmla="*/ 1956472 h 3004962"/>
                <a:gd name="connsiteX3" fmla="*/ 5037396 w 12625571"/>
                <a:gd name="connsiteY3" fmla="*/ 2877936 h 3004962"/>
                <a:gd name="connsiteX4" fmla="*/ 6682690 w 12625571"/>
                <a:gd name="connsiteY4" fmla="*/ 1823041 h 3004962"/>
                <a:gd name="connsiteX5" fmla="*/ 8579249 w 12625571"/>
                <a:gd name="connsiteY5" fmla="*/ 2284421 h 3004962"/>
                <a:gd name="connsiteX6" fmla="*/ 9604007 w 12625571"/>
                <a:gd name="connsiteY6" fmla="*/ 739401 h 3004962"/>
                <a:gd name="connsiteX7" fmla="*/ 11070200 w 12625571"/>
                <a:gd name="connsiteY7" fmla="*/ 1464614 h 3004962"/>
                <a:gd name="connsiteX8" fmla="*/ 11968835 w 12625571"/>
                <a:gd name="connsiteY8" fmla="*/ 140311 h 3004962"/>
                <a:gd name="connsiteX9" fmla="*/ 12567924 w 12625571"/>
                <a:gd name="connsiteY9" fmla="*/ 29952 h 3004962"/>
                <a:gd name="connsiteX10" fmla="*/ 12567924 w 12625571"/>
                <a:gd name="connsiteY10" fmla="*/ 61483 h 3004962"/>
                <a:gd name="connsiteX0" fmla="*/ 0 w 12625571"/>
                <a:gd name="connsiteY0" fmla="*/ 2214120 h 3004962"/>
                <a:gd name="connsiteX1" fmla="*/ 897007 w 12625571"/>
                <a:gd name="connsiteY1" fmla="*/ 3002893 h 3004962"/>
                <a:gd name="connsiteX2" fmla="*/ 3049176 w 12625571"/>
                <a:gd name="connsiteY2" fmla="*/ 1956472 h 3004962"/>
                <a:gd name="connsiteX3" fmla="*/ 5037396 w 12625571"/>
                <a:gd name="connsiteY3" fmla="*/ 2877936 h 3004962"/>
                <a:gd name="connsiteX4" fmla="*/ 6682690 w 12625571"/>
                <a:gd name="connsiteY4" fmla="*/ 1823041 h 3004962"/>
                <a:gd name="connsiteX5" fmla="*/ 8652008 w 12625571"/>
                <a:gd name="connsiteY5" fmla="*/ 2538161 h 3004962"/>
                <a:gd name="connsiteX6" fmla="*/ 9604007 w 12625571"/>
                <a:gd name="connsiteY6" fmla="*/ 739401 h 3004962"/>
                <a:gd name="connsiteX7" fmla="*/ 11070200 w 12625571"/>
                <a:gd name="connsiteY7" fmla="*/ 1464614 h 3004962"/>
                <a:gd name="connsiteX8" fmla="*/ 11968835 w 12625571"/>
                <a:gd name="connsiteY8" fmla="*/ 140311 h 3004962"/>
                <a:gd name="connsiteX9" fmla="*/ 12567924 w 12625571"/>
                <a:gd name="connsiteY9" fmla="*/ 29952 h 3004962"/>
                <a:gd name="connsiteX10" fmla="*/ 12567924 w 12625571"/>
                <a:gd name="connsiteY10" fmla="*/ 61483 h 3004962"/>
                <a:gd name="connsiteX0" fmla="*/ 0 w 12625571"/>
                <a:gd name="connsiteY0" fmla="*/ 2214120 h 3004962"/>
                <a:gd name="connsiteX1" fmla="*/ 897007 w 12625571"/>
                <a:gd name="connsiteY1" fmla="*/ 3002893 h 3004962"/>
                <a:gd name="connsiteX2" fmla="*/ 3049176 w 12625571"/>
                <a:gd name="connsiteY2" fmla="*/ 1956472 h 3004962"/>
                <a:gd name="connsiteX3" fmla="*/ 5037396 w 12625571"/>
                <a:gd name="connsiteY3" fmla="*/ 2877936 h 3004962"/>
                <a:gd name="connsiteX4" fmla="*/ 6682690 w 12625571"/>
                <a:gd name="connsiteY4" fmla="*/ 1823041 h 3004962"/>
                <a:gd name="connsiteX5" fmla="*/ 8652008 w 12625571"/>
                <a:gd name="connsiteY5" fmla="*/ 2538161 h 3004962"/>
                <a:gd name="connsiteX6" fmla="*/ 9925656 w 12625571"/>
                <a:gd name="connsiteY6" fmla="*/ 1123095 h 3004962"/>
                <a:gd name="connsiteX7" fmla="*/ 11070200 w 12625571"/>
                <a:gd name="connsiteY7" fmla="*/ 1464614 h 3004962"/>
                <a:gd name="connsiteX8" fmla="*/ 11968835 w 12625571"/>
                <a:gd name="connsiteY8" fmla="*/ 140311 h 3004962"/>
                <a:gd name="connsiteX9" fmla="*/ 12567924 w 12625571"/>
                <a:gd name="connsiteY9" fmla="*/ 29952 h 3004962"/>
                <a:gd name="connsiteX10" fmla="*/ 12567924 w 12625571"/>
                <a:gd name="connsiteY10" fmla="*/ 61483 h 3004962"/>
                <a:gd name="connsiteX0" fmla="*/ 0 w 12625571"/>
                <a:gd name="connsiteY0" fmla="*/ 2225470 h 3016312"/>
                <a:gd name="connsiteX1" fmla="*/ 897007 w 12625571"/>
                <a:gd name="connsiteY1" fmla="*/ 3014243 h 3016312"/>
                <a:gd name="connsiteX2" fmla="*/ 3049176 w 12625571"/>
                <a:gd name="connsiteY2" fmla="*/ 1967822 h 3016312"/>
                <a:gd name="connsiteX3" fmla="*/ 5037396 w 12625571"/>
                <a:gd name="connsiteY3" fmla="*/ 2889286 h 3016312"/>
                <a:gd name="connsiteX4" fmla="*/ 6682690 w 12625571"/>
                <a:gd name="connsiteY4" fmla="*/ 1834391 h 3016312"/>
                <a:gd name="connsiteX5" fmla="*/ 8652008 w 12625571"/>
                <a:gd name="connsiteY5" fmla="*/ 2549511 h 3016312"/>
                <a:gd name="connsiteX6" fmla="*/ 9925656 w 12625571"/>
                <a:gd name="connsiteY6" fmla="*/ 1134445 h 3016312"/>
                <a:gd name="connsiteX7" fmla="*/ 10862491 w 12625571"/>
                <a:gd name="connsiteY7" fmla="*/ 1644523 h 3016312"/>
                <a:gd name="connsiteX8" fmla="*/ 11968835 w 12625571"/>
                <a:gd name="connsiteY8" fmla="*/ 151661 h 3016312"/>
                <a:gd name="connsiteX9" fmla="*/ 12567924 w 12625571"/>
                <a:gd name="connsiteY9" fmla="*/ 41302 h 3016312"/>
                <a:gd name="connsiteX10" fmla="*/ 12567924 w 12625571"/>
                <a:gd name="connsiteY10" fmla="*/ 72833 h 3016312"/>
                <a:gd name="connsiteX0" fmla="*/ 0 w 12617888"/>
                <a:gd name="connsiteY0" fmla="*/ 2198152 h 2988994"/>
                <a:gd name="connsiteX1" fmla="*/ 897007 w 12617888"/>
                <a:gd name="connsiteY1" fmla="*/ 2986925 h 2988994"/>
                <a:gd name="connsiteX2" fmla="*/ 3049176 w 12617888"/>
                <a:gd name="connsiteY2" fmla="*/ 1940504 h 2988994"/>
                <a:gd name="connsiteX3" fmla="*/ 5037396 w 12617888"/>
                <a:gd name="connsiteY3" fmla="*/ 2861968 h 2988994"/>
                <a:gd name="connsiteX4" fmla="*/ 6682690 w 12617888"/>
                <a:gd name="connsiteY4" fmla="*/ 1807073 h 2988994"/>
                <a:gd name="connsiteX5" fmla="*/ 8652008 w 12617888"/>
                <a:gd name="connsiteY5" fmla="*/ 2522193 h 2988994"/>
                <a:gd name="connsiteX6" fmla="*/ 9925656 w 12617888"/>
                <a:gd name="connsiteY6" fmla="*/ 1107127 h 2988994"/>
                <a:gd name="connsiteX7" fmla="*/ 10862491 w 12617888"/>
                <a:gd name="connsiteY7" fmla="*/ 1617205 h 2988994"/>
                <a:gd name="connsiteX8" fmla="*/ 12079093 w 12617888"/>
                <a:gd name="connsiteY8" fmla="*/ 268922 h 2988994"/>
                <a:gd name="connsiteX9" fmla="*/ 12567924 w 12617888"/>
                <a:gd name="connsiteY9" fmla="*/ 13984 h 2988994"/>
                <a:gd name="connsiteX10" fmla="*/ 12567924 w 12617888"/>
                <a:gd name="connsiteY10" fmla="*/ 45515 h 2988994"/>
                <a:gd name="connsiteX0" fmla="*/ 0 w 12617888"/>
                <a:gd name="connsiteY0" fmla="*/ 2198152 h 2988994"/>
                <a:gd name="connsiteX1" fmla="*/ 897007 w 12617888"/>
                <a:gd name="connsiteY1" fmla="*/ 2986925 h 2988994"/>
                <a:gd name="connsiteX2" fmla="*/ 3049176 w 12617888"/>
                <a:gd name="connsiteY2" fmla="*/ 1940504 h 2988994"/>
                <a:gd name="connsiteX3" fmla="*/ 5037396 w 12617888"/>
                <a:gd name="connsiteY3" fmla="*/ 2861968 h 2988994"/>
                <a:gd name="connsiteX4" fmla="*/ 6682690 w 12617888"/>
                <a:gd name="connsiteY4" fmla="*/ 1807073 h 2988994"/>
                <a:gd name="connsiteX5" fmla="*/ 8652008 w 12617888"/>
                <a:gd name="connsiteY5" fmla="*/ 2522193 h 2988994"/>
                <a:gd name="connsiteX6" fmla="*/ 9925656 w 12617888"/>
                <a:gd name="connsiteY6" fmla="*/ 1107127 h 2988994"/>
                <a:gd name="connsiteX7" fmla="*/ 11001364 w 12617888"/>
                <a:gd name="connsiteY7" fmla="*/ 1749204 h 2988994"/>
                <a:gd name="connsiteX8" fmla="*/ 12079093 w 12617888"/>
                <a:gd name="connsiteY8" fmla="*/ 268922 h 2988994"/>
                <a:gd name="connsiteX9" fmla="*/ 12567924 w 12617888"/>
                <a:gd name="connsiteY9" fmla="*/ 13984 h 2988994"/>
                <a:gd name="connsiteX10" fmla="*/ 12567924 w 12617888"/>
                <a:gd name="connsiteY10" fmla="*/ 45515 h 2988994"/>
                <a:gd name="connsiteX0" fmla="*/ 0 w 12617888"/>
                <a:gd name="connsiteY0" fmla="*/ 2198152 h 2988994"/>
                <a:gd name="connsiteX1" fmla="*/ 897007 w 12617888"/>
                <a:gd name="connsiteY1" fmla="*/ 2986925 h 2988994"/>
                <a:gd name="connsiteX2" fmla="*/ 3049176 w 12617888"/>
                <a:gd name="connsiteY2" fmla="*/ 1940504 h 2988994"/>
                <a:gd name="connsiteX3" fmla="*/ 5037396 w 12617888"/>
                <a:gd name="connsiteY3" fmla="*/ 2861968 h 2988994"/>
                <a:gd name="connsiteX4" fmla="*/ 6712545 w 12617888"/>
                <a:gd name="connsiteY4" fmla="*/ 1631772 h 2988994"/>
                <a:gd name="connsiteX5" fmla="*/ 8652008 w 12617888"/>
                <a:gd name="connsiteY5" fmla="*/ 2522193 h 2988994"/>
                <a:gd name="connsiteX6" fmla="*/ 9925656 w 12617888"/>
                <a:gd name="connsiteY6" fmla="*/ 1107127 h 2988994"/>
                <a:gd name="connsiteX7" fmla="*/ 11001364 w 12617888"/>
                <a:gd name="connsiteY7" fmla="*/ 1749204 h 2988994"/>
                <a:gd name="connsiteX8" fmla="*/ 12079093 w 12617888"/>
                <a:gd name="connsiteY8" fmla="*/ 268922 h 2988994"/>
                <a:gd name="connsiteX9" fmla="*/ 12567924 w 12617888"/>
                <a:gd name="connsiteY9" fmla="*/ 13984 h 2988994"/>
                <a:gd name="connsiteX10" fmla="*/ 12567924 w 12617888"/>
                <a:gd name="connsiteY10" fmla="*/ 45515 h 2988994"/>
                <a:gd name="connsiteX0" fmla="*/ 0 w 12617888"/>
                <a:gd name="connsiteY0" fmla="*/ 2198152 h 2989504"/>
                <a:gd name="connsiteX1" fmla="*/ 897007 w 12617888"/>
                <a:gd name="connsiteY1" fmla="*/ 2986925 h 2989504"/>
                <a:gd name="connsiteX2" fmla="*/ 2928552 w 12617888"/>
                <a:gd name="connsiteY2" fmla="*/ 1908599 h 2989504"/>
                <a:gd name="connsiteX3" fmla="*/ 5037396 w 12617888"/>
                <a:gd name="connsiteY3" fmla="*/ 2861968 h 2989504"/>
                <a:gd name="connsiteX4" fmla="*/ 6712545 w 12617888"/>
                <a:gd name="connsiteY4" fmla="*/ 1631772 h 2989504"/>
                <a:gd name="connsiteX5" fmla="*/ 8652008 w 12617888"/>
                <a:gd name="connsiteY5" fmla="*/ 2522193 h 2989504"/>
                <a:gd name="connsiteX6" fmla="*/ 9925656 w 12617888"/>
                <a:gd name="connsiteY6" fmla="*/ 1107127 h 2989504"/>
                <a:gd name="connsiteX7" fmla="*/ 11001364 w 12617888"/>
                <a:gd name="connsiteY7" fmla="*/ 1749204 h 2989504"/>
                <a:gd name="connsiteX8" fmla="*/ 12079093 w 12617888"/>
                <a:gd name="connsiteY8" fmla="*/ 268922 h 2989504"/>
                <a:gd name="connsiteX9" fmla="*/ 12567924 w 12617888"/>
                <a:gd name="connsiteY9" fmla="*/ 13984 h 2989504"/>
                <a:gd name="connsiteX10" fmla="*/ 12567924 w 12617888"/>
                <a:gd name="connsiteY10" fmla="*/ 45515 h 2989504"/>
                <a:gd name="connsiteX0" fmla="*/ 0 w 12567924"/>
                <a:gd name="connsiteY0" fmla="*/ 2184168 h 2975520"/>
                <a:gd name="connsiteX1" fmla="*/ 897007 w 12567924"/>
                <a:gd name="connsiteY1" fmla="*/ 2972941 h 2975520"/>
                <a:gd name="connsiteX2" fmla="*/ 2928552 w 12567924"/>
                <a:gd name="connsiteY2" fmla="*/ 1894615 h 2975520"/>
                <a:gd name="connsiteX3" fmla="*/ 5037396 w 12567924"/>
                <a:gd name="connsiteY3" fmla="*/ 2847984 h 2975520"/>
                <a:gd name="connsiteX4" fmla="*/ 6712545 w 12567924"/>
                <a:gd name="connsiteY4" fmla="*/ 1617788 h 2975520"/>
                <a:gd name="connsiteX5" fmla="*/ 8652008 w 12567924"/>
                <a:gd name="connsiteY5" fmla="*/ 2508209 h 2975520"/>
                <a:gd name="connsiteX6" fmla="*/ 9925656 w 12567924"/>
                <a:gd name="connsiteY6" fmla="*/ 1093143 h 2975520"/>
                <a:gd name="connsiteX7" fmla="*/ 11001364 w 12567924"/>
                <a:gd name="connsiteY7" fmla="*/ 1735220 h 2975520"/>
                <a:gd name="connsiteX8" fmla="*/ 12079093 w 12567924"/>
                <a:gd name="connsiteY8" fmla="*/ 254938 h 2975520"/>
                <a:gd name="connsiteX9" fmla="*/ 12567924 w 12567924"/>
                <a:gd name="connsiteY9" fmla="*/ 0 h 297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67924" h="2975520">
                  <a:moveTo>
                    <a:pt x="0" y="2184168"/>
                  </a:moveTo>
                  <a:cubicBezTo>
                    <a:pt x="273269" y="2378609"/>
                    <a:pt x="408915" y="3021200"/>
                    <a:pt x="897007" y="2972941"/>
                  </a:cubicBezTo>
                  <a:cubicBezTo>
                    <a:pt x="1385099" y="2924682"/>
                    <a:pt x="2238487" y="1915441"/>
                    <a:pt x="2928552" y="1894615"/>
                  </a:cubicBezTo>
                  <a:cubicBezTo>
                    <a:pt x="3618617" y="1873789"/>
                    <a:pt x="4406731" y="2894122"/>
                    <a:pt x="5037396" y="2847984"/>
                  </a:cubicBezTo>
                  <a:cubicBezTo>
                    <a:pt x="5668061" y="2801846"/>
                    <a:pt x="6110110" y="1674417"/>
                    <a:pt x="6712545" y="1617788"/>
                  </a:cubicBezTo>
                  <a:cubicBezTo>
                    <a:pt x="7314980" y="1561159"/>
                    <a:pt x="8116490" y="2595650"/>
                    <a:pt x="8652008" y="2508209"/>
                  </a:cubicBezTo>
                  <a:cubicBezTo>
                    <a:pt x="9187526" y="2420768"/>
                    <a:pt x="9534097" y="1221974"/>
                    <a:pt x="9925656" y="1093143"/>
                  </a:cubicBezTo>
                  <a:cubicBezTo>
                    <a:pt x="10317215" y="964312"/>
                    <a:pt x="10642458" y="1874921"/>
                    <a:pt x="11001364" y="1735220"/>
                  </a:cubicBezTo>
                  <a:cubicBezTo>
                    <a:pt x="11360270" y="1595519"/>
                    <a:pt x="11818000" y="544141"/>
                    <a:pt x="12079093" y="254938"/>
                  </a:cubicBezTo>
                  <a:cubicBezTo>
                    <a:pt x="12340186" y="-34265"/>
                    <a:pt x="12486452" y="37235"/>
                    <a:pt x="12567924" y="0"/>
                  </a:cubicBezTo>
                </a:path>
              </a:pathLst>
            </a:custGeom>
            <a:noFill/>
            <a:ln w="12700">
              <a:gradFill flip="none" rotWithShape="1">
                <a:gsLst>
                  <a:gs pos="50000">
                    <a:schemeClr val="accent2"/>
                  </a:gs>
                  <a:gs pos="0">
                    <a:schemeClr val="accent3"/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9" name="www.pptcool.com1-2">
              <a:extLst>
                <a:ext uri="{FF2B5EF4-FFF2-40B4-BE49-F238E27FC236}">
                  <a16:creationId xmlns:a16="http://schemas.microsoft.com/office/drawing/2014/main" id="{D4603DE0-DEF8-3A75-3D79-6E05EFFCD367}"/>
                </a:ext>
              </a:extLst>
            </p:cNvPr>
            <p:cNvSpPr/>
            <p:nvPr/>
          </p:nvSpPr>
          <p:spPr>
            <a:xfrm rot="21226267">
              <a:off x="-65104" y="1107626"/>
              <a:ext cx="12450046" cy="2641595"/>
            </a:xfrm>
            <a:custGeom>
              <a:avLst/>
              <a:gdLst>
                <a:gd name="connsiteX0" fmla="*/ 0 w 12370516"/>
                <a:gd name="connsiteY0" fmla="*/ 2426311 h 3139374"/>
                <a:gd name="connsiteX1" fmla="*/ 819807 w 12370516"/>
                <a:gd name="connsiteY1" fmla="*/ 3009635 h 3139374"/>
                <a:gd name="connsiteX2" fmla="*/ 819807 w 12370516"/>
                <a:gd name="connsiteY2" fmla="*/ 3009635 h 3139374"/>
                <a:gd name="connsiteX3" fmla="*/ 2664373 w 12370516"/>
                <a:gd name="connsiteY3" fmla="*/ 1874518 h 3139374"/>
                <a:gd name="connsiteX4" fmla="*/ 4635063 w 12370516"/>
                <a:gd name="connsiteY4" fmla="*/ 3135759 h 3139374"/>
                <a:gd name="connsiteX5" fmla="*/ 6069725 w 12370516"/>
                <a:gd name="connsiteY5" fmla="*/ 1385787 h 3139374"/>
                <a:gd name="connsiteX6" fmla="*/ 8324194 w 12370516"/>
                <a:gd name="connsiteY6" fmla="*/ 2284421 h 3139374"/>
                <a:gd name="connsiteX7" fmla="*/ 9348952 w 12370516"/>
                <a:gd name="connsiteY7" fmla="*/ 739401 h 3139374"/>
                <a:gd name="connsiteX8" fmla="*/ 10815145 w 12370516"/>
                <a:gd name="connsiteY8" fmla="*/ 1464614 h 3139374"/>
                <a:gd name="connsiteX9" fmla="*/ 11713780 w 12370516"/>
                <a:gd name="connsiteY9" fmla="*/ 140311 h 3139374"/>
                <a:gd name="connsiteX10" fmla="*/ 12312869 w 12370516"/>
                <a:gd name="connsiteY10" fmla="*/ 29952 h 3139374"/>
                <a:gd name="connsiteX11" fmla="*/ 12312869 w 12370516"/>
                <a:gd name="connsiteY11" fmla="*/ 61483 h 3139374"/>
                <a:gd name="connsiteX0" fmla="*/ 0 w 12370516"/>
                <a:gd name="connsiteY0" fmla="*/ 2426311 h 3139374"/>
                <a:gd name="connsiteX1" fmla="*/ 819807 w 12370516"/>
                <a:gd name="connsiteY1" fmla="*/ 3009635 h 3139374"/>
                <a:gd name="connsiteX2" fmla="*/ 819807 w 12370516"/>
                <a:gd name="connsiteY2" fmla="*/ 3009635 h 3139374"/>
                <a:gd name="connsiteX3" fmla="*/ 2664373 w 12370516"/>
                <a:gd name="connsiteY3" fmla="*/ 1874518 h 3139374"/>
                <a:gd name="connsiteX4" fmla="*/ 4635063 w 12370516"/>
                <a:gd name="connsiteY4" fmla="*/ 3135759 h 3139374"/>
                <a:gd name="connsiteX5" fmla="*/ 6069725 w 12370516"/>
                <a:gd name="connsiteY5" fmla="*/ 1385787 h 3139374"/>
                <a:gd name="connsiteX6" fmla="*/ 8324194 w 12370516"/>
                <a:gd name="connsiteY6" fmla="*/ 2284421 h 3139374"/>
                <a:gd name="connsiteX7" fmla="*/ 9348952 w 12370516"/>
                <a:gd name="connsiteY7" fmla="*/ 739401 h 3139374"/>
                <a:gd name="connsiteX8" fmla="*/ 10815145 w 12370516"/>
                <a:gd name="connsiteY8" fmla="*/ 1464614 h 3139374"/>
                <a:gd name="connsiteX9" fmla="*/ 11713780 w 12370516"/>
                <a:gd name="connsiteY9" fmla="*/ 140311 h 3139374"/>
                <a:gd name="connsiteX10" fmla="*/ 12312869 w 12370516"/>
                <a:gd name="connsiteY10" fmla="*/ 29952 h 3139374"/>
                <a:gd name="connsiteX11" fmla="*/ 12312869 w 12370516"/>
                <a:gd name="connsiteY11" fmla="*/ 61483 h 3139374"/>
                <a:gd name="connsiteX0" fmla="*/ 0 w 12370516"/>
                <a:gd name="connsiteY0" fmla="*/ 2426311 h 3139388"/>
                <a:gd name="connsiteX1" fmla="*/ 819807 w 12370516"/>
                <a:gd name="connsiteY1" fmla="*/ 3009635 h 3139388"/>
                <a:gd name="connsiteX2" fmla="*/ 1008993 w 12370516"/>
                <a:gd name="connsiteY2" fmla="*/ 2978104 h 3139388"/>
                <a:gd name="connsiteX3" fmla="*/ 2664373 w 12370516"/>
                <a:gd name="connsiteY3" fmla="*/ 1874518 h 3139388"/>
                <a:gd name="connsiteX4" fmla="*/ 4635063 w 12370516"/>
                <a:gd name="connsiteY4" fmla="*/ 3135759 h 3139388"/>
                <a:gd name="connsiteX5" fmla="*/ 6069725 w 12370516"/>
                <a:gd name="connsiteY5" fmla="*/ 1385787 h 3139388"/>
                <a:gd name="connsiteX6" fmla="*/ 8324194 w 12370516"/>
                <a:gd name="connsiteY6" fmla="*/ 2284421 h 3139388"/>
                <a:gd name="connsiteX7" fmla="*/ 9348952 w 12370516"/>
                <a:gd name="connsiteY7" fmla="*/ 739401 h 3139388"/>
                <a:gd name="connsiteX8" fmla="*/ 10815145 w 12370516"/>
                <a:gd name="connsiteY8" fmla="*/ 1464614 h 3139388"/>
                <a:gd name="connsiteX9" fmla="*/ 11713780 w 12370516"/>
                <a:gd name="connsiteY9" fmla="*/ 140311 h 3139388"/>
                <a:gd name="connsiteX10" fmla="*/ 12312869 w 12370516"/>
                <a:gd name="connsiteY10" fmla="*/ 29952 h 3139388"/>
                <a:gd name="connsiteX11" fmla="*/ 12312869 w 12370516"/>
                <a:gd name="connsiteY11" fmla="*/ 61483 h 3139388"/>
                <a:gd name="connsiteX0" fmla="*/ 0 w 12370516"/>
                <a:gd name="connsiteY0" fmla="*/ 2426311 h 3139374"/>
                <a:gd name="connsiteX1" fmla="*/ 819807 w 12370516"/>
                <a:gd name="connsiteY1" fmla="*/ 3009635 h 3139374"/>
                <a:gd name="connsiteX2" fmla="*/ 2664373 w 12370516"/>
                <a:gd name="connsiteY2" fmla="*/ 1874518 h 3139374"/>
                <a:gd name="connsiteX3" fmla="*/ 4635063 w 12370516"/>
                <a:gd name="connsiteY3" fmla="*/ 3135759 h 3139374"/>
                <a:gd name="connsiteX4" fmla="*/ 6069725 w 12370516"/>
                <a:gd name="connsiteY4" fmla="*/ 1385787 h 3139374"/>
                <a:gd name="connsiteX5" fmla="*/ 8324194 w 12370516"/>
                <a:gd name="connsiteY5" fmla="*/ 2284421 h 3139374"/>
                <a:gd name="connsiteX6" fmla="*/ 9348952 w 12370516"/>
                <a:gd name="connsiteY6" fmla="*/ 739401 h 3139374"/>
                <a:gd name="connsiteX7" fmla="*/ 10815145 w 12370516"/>
                <a:gd name="connsiteY7" fmla="*/ 1464614 h 3139374"/>
                <a:gd name="connsiteX8" fmla="*/ 11713780 w 12370516"/>
                <a:gd name="connsiteY8" fmla="*/ 140311 h 3139374"/>
                <a:gd name="connsiteX9" fmla="*/ 12312869 w 12370516"/>
                <a:gd name="connsiteY9" fmla="*/ 29952 h 3139374"/>
                <a:gd name="connsiteX10" fmla="*/ 12312869 w 12370516"/>
                <a:gd name="connsiteY10" fmla="*/ 61483 h 3139374"/>
                <a:gd name="connsiteX0" fmla="*/ 0 w 12841134"/>
                <a:gd name="connsiteY0" fmla="*/ 2096195 h 3139374"/>
                <a:gd name="connsiteX1" fmla="*/ 1290425 w 12841134"/>
                <a:gd name="connsiteY1" fmla="*/ 3009635 h 3139374"/>
                <a:gd name="connsiteX2" fmla="*/ 3134991 w 12841134"/>
                <a:gd name="connsiteY2" fmla="*/ 1874518 h 3139374"/>
                <a:gd name="connsiteX3" fmla="*/ 5105681 w 12841134"/>
                <a:gd name="connsiteY3" fmla="*/ 3135759 h 3139374"/>
                <a:gd name="connsiteX4" fmla="*/ 6540343 w 12841134"/>
                <a:gd name="connsiteY4" fmla="*/ 1385787 h 3139374"/>
                <a:gd name="connsiteX5" fmla="*/ 8794812 w 12841134"/>
                <a:gd name="connsiteY5" fmla="*/ 2284421 h 3139374"/>
                <a:gd name="connsiteX6" fmla="*/ 9819570 w 12841134"/>
                <a:gd name="connsiteY6" fmla="*/ 739401 h 3139374"/>
                <a:gd name="connsiteX7" fmla="*/ 11285763 w 12841134"/>
                <a:gd name="connsiteY7" fmla="*/ 1464614 h 3139374"/>
                <a:gd name="connsiteX8" fmla="*/ 12184398 w 12841134"/>
                <a:gd name="connsiteY8" fmla="*/ 140311 h 3139374"/>
                <a:gd name="connsiteX9" fmla="*/ 12783487 w 12841134"/>
                <a:gd name="connsiteY9" fmla="*/ 29952 h 3139374"/>
                <a:gd name="connsiteX10" fmla="*/ 12783487 w 12841134"/>
                <a:gd name="connsiteY10" fmla="*/ 61483 h 3139374"/>
                <a:gd name="connsiteX0" fmla="*/ 0 w 12841134"/>
                <a:gd name="connsiteY0" fmla="*/ 2096195 h 3142343"/>
                <a:gd name="connsiteX1" fmla="*/ 1290425 w 12841134"/>
                <a:gd name="connsiteY1" fmla="*/ 3009635 h 3142343"/>
                <a:gd name="connsiteX2" fmla="*/ 3269452 w 12841134"/>
                <a:gd name="connsiteY2" fmla="*/ 2019770 h 3142343"/>
                <a:gd name="connsiteX3" fmla="*/ 5105681 w 12841134"/>
                <a:gd name="connsiteY3" fmla="*/ 3135759 h 3142343"/>
                <a:gd name="connsiteX4" fmla="*/ 6540343 w 12841134"/>
                <a:gd name="connsiteY4" fmla="*/ 1385787 h 3142343"/>
                <a:gd name="connsiteX5" fmla="*/ 8794812 w 12841134"/>
                <a:gd name="connsiteY5" fmla="*/ 2284421 h 3142343"/>
                <a:gd name="connsiteX6" fmla="*/ 9819570 w 12841134"/>
                <a:gd name="connsiteY6" fmla="*/ 739401 h 3142343"/>
                <a:gd name="connsiteX7" fmla="*/ 11285763 w 12841134"/>
                <a:gd name="connsiteY7" fmla="*/ 1464614 h 3142343"/>
                <a:gd name="connsiteX8" fmla="*/ 12184398 w 12841134"/>
                <a:gd name="connsiteY8" fmla="*/ 140311 h 3142343"/>
                <a:gd name="connsiteX9" fmla="*/ 12783487 w 12841134"/>
                <a:gd name="connsiteY9" fmla="*/ 29952 h 3142343"/>
                <a:gd name="connsiteX10" fmla="*/ 12783487 w 12841134"/>
                <a:gd name="connsiteY10" fmla="*/ 61483 h 3142343"/>
                <a:gd name="connsiteX0" fmla="*/ 0 w 12841134"/>
                <a:gd name="connsiteY0" fmla="*/ 2096195 h 3140663"/>
                <a:gd name="connsiteX1" fmla="*/ 1290425 w 12841134"/>
                <a:gd name="connsiteY1" fmla="*/ 3009635 h 3140663"/>
                <a:gd name="connsiteX2" fmla="*/ 3269452 w 12841134"/>
                <a:gd name="connsiteY2" fmla="*/ 2019770 h 3140663"/>
                <a:gd name="connsiteX3" fmla="*/ 5105681 w 12841134"/>
                <a:gd name="connsiteY3" fmla="*/ 3135759 h 3140663"/>
                <a:gd name="connsiteX4" fmla="*/ 6795821 w 12841134"/>
                <a:gd name="connsiteY4" fmla="*/ 1478221 h 3140663"/>
                <a:gd name="connsiteX5" fmla="*/ 8794812 w 12841134"/>
                <a:gd name="connsiteY5" fmla="*/ 2284421 h 3140663"/>
                <a:gd name="connsiteX6" fmla="*/ 9819570 w 12841134"/>
                <a:gd name="connsiteY6" fmla="*/ 739401 h 3140663"/>
                <a:gd name="connsiteX7" fmla="*/ 11285763 w 12841134"/>
                <a:gd name="connsiteY7" fmla="*/ 1464614 h 3140663"/>
                <a:gd name="connsiteX8" fmla="*/ 12184398 w 12841134"/>
                <a:gd name="connsiteY8" fmla="*/ 140311 h 3140663"/>
                <a:gd name="connsiteX9" fmla="*/ 12783487 w 12841134"/>
                <a:gd name="connsiteY9" fmla="*/ 29952 h 3140663"/>
                <a:gd name="connsiteX10" fmla="*/ 12783487 w 12841134"/>
                <a:gd name="connsiteY10" fmla="*/ 61483 h 3140663"/>
                <a:gd name="connsiteX0" fmla="*/ 0 w 12841134"/>
                <a:gd name="connsiteY0" fmla="*/ 2096195 h 3139801"/>
                <a:gd name="connsiteX1" fmla="*/ 1290425 w 12841134"/>
                <a:gd name="connsiteY1" fmla="*/ 3009635 h 3139801"/>
                <a:gd name="connsiteX2" fmla="*/ 3269452 w 12841134"/>
                <a:gd name="connsiteY2" fmla="*/ 2019770 h 3139801"/>
                <a:gd name="connsiteX3" fmla="*/ 5105681 w 12841134"/>
                <a:gd name="connsiteY3" fmla="*/ 3135759 h 3139801"/>
                <a:gd name="connsiteX4" fmla="*/ 6661360 w 12841134"/>
                <a:gd name="connsiteY4" fmla="*/ 1531040 h 3139801"/>
                <a:gd name="connsiteX5" fmla="*/ 8794812 w 12841134"/>
                <a:gd name="connsiteY5" fmla="*/ 2284421 h 3139801"/>
                <a:gd name="connsiteX6" fmla="*/ 9819570 w 12841134"/>
                <a:gd name="connsiteY6" fmla="*/ 739401 h 3139801"/>
                <a:gd name="connsiteX7" fmla="*/ 11285763 w 12841134"/>
                <a:gd name="connsiteY7" fmla="*/ 1464614 h 3139801"/>
                <a:gd name="connsiteX8" fmla="*/ 12184398 w 12841134"/>
                <a:gd name="connsiteY8" fmla="*/ 140311 h 3139801"/>
                <a:gd name="connsiteX9" fmla="*/ 12783487 w 12841134"/>
                <a:gd name="connsiteY9" fmla="*/ 29952 h 3139801"/>
                <a:gd name="connsiteX10" fmla="*/ 12783487 w 12841134"/>
                <a:gd name="connsiteY10" fmla="*/ 61483 h 3139801"/>
                <a:gd name="connsiteX0" fmla="*/ 0 w 12841134"/>
                <a:gd name="connsiteY0" fmla="*/ 2096195 h 3139801"/>
                <a:gd name="connsiteX1" fmla="*/ 1290425 w 12841134"/>
                <a:gd name="connsiteY1" fmla="*/ 3009635 h 3139801"/>
                <a:gd name="connsiteX2" fmla="*/ 3269452 w 12841134"/>
                <a:gd name="connsiteY2" fmla="*/ 2019770 h 3139801"/>
                <a:gd name="connsiteX3" fmla="*/ 5105681 w 12841134"/>
                <a:gd name="connsiteY3" fmla="*/ 3135759 h 3139801"/>
                <a:gd name="connsiteX4" fmla="*/ 6661360 w 12841134"/>
                <a:gd name="connsiteY4" fmla="*/ 1531040 h 3139801"/>
                <a:gd name="connsiteX5" fmla="*/ 8794812 w 12841134"/>
                <a:gd name="connsiteY5" fmla="*/ 2284421 h 3139801"/>
                <a:gd name="connsiteX6" fmla="*/ 9940585 w 12841134"/>
                <a:gd name="connsiteY6" fmla="*/ 924267 h 3139801"/>
                <a:gd name="connsiteX7" fmla="*/ 11285763 w 12841134"/>
                <a:gd name="connsiteY7" fmla="*/ 1464614 h 3139801"/>
                <a:gd name="connsiteX8" fmla="*/ 12184398 w 12841134"/>
                <a:gd name="connsiteY8" fmla="*/ 140311 h 3139801"/>
                <a:gd name="connsiteX9" fmla="*/ 12783487 w 12841134"/>
                <a:gd name="connsiteY9" fmla="*/ 29952 h 3139801"/>
                <a:gd name="connsiteX10" fmla="*/ 12783487 w 12841134"/>
                <a:gd name="connsiteY10" fmla="*/ 61483 h 3139801"/>
                <a:gd name="connsiteX0" fmla="*/ 0 w 12841134"/>
                <a:gd name="connsiteY0" fmla="*/ 2096195 h 3139801"/>
                <a:gd name="connsiteX1" fmla="*/ 1290425 w 12841134"/>
                <a:gd name="connsiteY1" fmla="*/ 3009635 h 3139801"/>
                <a:gd name="connsiteX2" fmla="*/ 3269452 w 12841134"/>
                <a:gd name="connsiteY2" fmla="*/ 2019770 h 3139801"/>
                <a:gd name="connsiteX3" fmla="*/ 5105681 w 12841134"/>
                <a:gd name="connsiteY3" fmla="*/ 3135759 h 3139801"/>
                <a:gd name="connsiteX4" fmla="*/ 6661360 w 12841134"/>
                <a:gd name="connsiteY4" fmla="*/ 1531040 h 3139801"/>
                <a:gd name="connsiteX5" fmla="*/ 8794812 w 12841134"/>
                <a:gd name="connsiteY5" fmla="*/ 2284421 h 3139801"/>
                <a:gd name="connsiteX6" fmla="*/ 9819570 w 12841134"/>
                <a:gd name="connsiteY6" fmla="*/ 1029904 h 3139801"/>
                <a:gd name="connsiteX7" fmla="*/ 11285763 w 12841134"/>
                <a:gd name="connsiteY7" fmla="*/ 1464614 h 3139801"/>
                <a:gd name="connsiteX8" fmla="*/ 12184398 w 12841134"/>
                <a:gd name="connsiteY8" fmla="*/ 140311 h 3139801"/>
                <a:gd name="connsiteX9" fmla="*/ 12783487 w 12841134"/>
                <a:gd name="connsiteY9" fmla="*/ 29952 h 3139801"/>
                <a:gd name="connsiteX10" fmla="*/ 12783487 w 12841134"/>
                <a:gd name="connsiteY10" fmla="*/ 61483 h 3139801"/>
                <a:gd name="connsiteX0" fmla="*/ 0 w 12841134"/>
                <a:gd name="connsiteY0" fmla="*/ 2110469 h 3154075"/>
                <a:gd name="connsiteX1" fmla="*/ 1290425 w 12841134"/>
                <a:gd name="connsiteY1" fmla="*/ 3023909 h 3154075"/>
                <a:gd name="connsiteX2" fmla="*/ 3269452 w 12841134"/>
                <a:gd name="connsiteY2" fmla="*/ 2034044 h 3154075"/>
                <a:gd name="connsiteX3" fmla="*/ 5105681 w 12841134"/>
                <a:gd name="connsiteY3" fmla="*/ 3150033 h 3154075"/>
                <a:gd name="connsiteX4" fmla="*/ 6661360 w 12841134"/>
                <a:gd name="connsiteY4" fmla="*/ 1545314 h 3154075"/>
                <a:gd name="connsiteX5" fmla="*/ 8794812 w 12841134"/>
                <a:gd name="connsiteY5" fmla="*/ 2298695 h 3154075"/>
                <a:gd name="connsiteX6" fmla="*/ 9819570 w 12841134"/>
                <a:gd name="connsiteY6" fmla="*/ 1044178 h 3154075"/>
                <a:gd name="connsiteX7" fmla="*/ 11272316 w 12841134"/>
                <a:gd name="connsiteY7" fmla="*/ 1690162 h 3154075"/>
                <a:gd name="connsiteX8" fmla="*/ 12184398 w 12841134"/>
                <a:gd name="connsiteY8" fmla="*/ 154585 h 3154075"/>
                <a:gd name="connsiteX9" fmla="*/ 12783487 w 12841134"/>
                <a:gd name="connsiteY9" fmla="*/ 44226 h 3154075"/>
                <a:gd name="connsiteX10" fmla="*/ 12783487 w 12841134"/>
                <a:gd name="connsiteY10" fmla="*/ 75757 h 3154075"/>
                <a:gd name="connsiteX0" fmla="*/ 0 w 12841134"/>
                <a:gd name="connsiteY0" fmla="*/ 2110469 h 3154075"/>
                <a:gd name="connsiteX1" fmla="*/ 1290425 w 12841134"/>
                <a:gd name="connsiteY1" fmla="*/ 3023909 h 3154075"/>
                <a:gd name="connsiteX2" fmla="*/ 3269452 w 12841134"/>
                <a:gd name="connsiteY2" fmla="*/ 2034044 h 3154075"/>
                <a:gd name="connsiteX3" fmla="*/ 5105681 w 12841134"/>
                <a:gd name="connsiteY3" fmla="*/ 3150033 h 3154075"/>
                <a:gd name="connsiteX4" fmla="*/ 6661360 w 12841134"/>
                <a:gd name="connsiteY4" fmla="*/ 1545314 h 3154075"/>
                <a:gd name="connsiteX5" fmla="*/ 8794812 w 12841134"/>
                <a:gd name="connsiteY5" fmla="*/ 2377923 h 3154075"/>
                <a:gd name="connsiteX6" fmla="*/ 9819570 w 12841134"/>
                <a:gd name="connsiteY6" fmla="*/ 1044178 h 3154075"/>
                <a:gd name="connsiteX7" fmla="*/ 11272316 w 12841134"/>
                <a:gd name="connsiteY7" fmla="*/ 1690162 h 3154075"/>
                <a:gd name="connsiteX8" fmla="*/ 12184398 w 12841134"/>
                <a:gd name="connsiteY8" fmla="*/ 154585 h 3154075"/>
                <a:gd name="connsiteX9" fmla="*/ 12783487 w 12841134"/>
                <a:gd name="connsiteY9" fmla="*/ 44226 h 3154075"/>
                <a:gd name="connsiteX10" fmla="*/ 12783487 w 12841134"/>
                <a:gd name="connsiteY10" fmla="*/ 75757 h 3154075"/>
                <a:gd name="connsiteX0" fmla="*/ 0 w 12841134"/>
                <a:gd name="connsiteY0" fmla="*/ 2110469 h 3024073"/>
                <a:gd name="connsiteX1" fmla="*/ 1290425 w 12841134"/>
                <a:gd name="connsiteY1" fmla="*/ 3023909 h 3024073"/>
                <a:gd name="connsiteX2" fmla="*/ 3269452 w 12841134"/>
                <a:gd name="connsiteY2" fmla="*/ 2034044 h 3024073"/>
                <a:gd name="connsiteX3" fmla="*/ 4583901 w 12841134"/>
                <a:gd name="connsiteY3" fmla="*/ 2855011 h 3024073"/>
                <a:gd name="connsiteX4" fmla="*/ 6661360 w 12841134"/>
                <a:gd name="connsiteY4" fmla="*/ 1545314 h 3024073"/>
                <a:gd name="connsiteX5" fmla="*/ 8794812 w 12841134"/>
                <a:gd name="connsiteY5" fmla="*/ 2377923 h 3024073"/>
                <a:gd name="connsiteX6" fmla="*/ 9819570 w 12841134"/>
                <a:gd name="connsiteY6" fmla="*/ 1044178 h 3024073"/>
                <a:gd name="connsiteX7" fmla="*/ 11272316 w 12841134"/>
                <a:gd name="connsiteY7" fmla="*/ 1690162 h 3024073"/>
                <a:gd name="connsiteX8" fmla="*/ 12184398 w 12841134"/>
                <a:gd name="connsiteY8" fmla="*/ 154585 h 3024073"/>
                <a:gd name="connsiteX9" fmla="*/ 12783487 w 12841134"/>
                <a:gd name="connsiteY9" fmla="*/ 44226 h 3024073"/>
                <a:gd name="connsiteX10" fmla="*/ 12783487 w 12841134"/>
                <a:gd name="connsiteY10" fmla="*/ 75757 h 3024073"/>
                <a:gd name="connsiteX0" fmla="*/ 0 w 12841134"/>
                <a:gd name="connsiteY0" fmla="*/ 2110469 h 3024073"/>
                <a:gd name="connsiteX1" fmla="*/ 1290425 w 12841134"/>
                <a:gd name="connsiteY1" fmla="*/ 3023909 h 3024073"/>
                <a:gd name="connsiteX2" fmla="*/ 3269452 w 12841134"/>
                <a:gd name="connsiteY2" fmla="*/ 2034044 h 3024073"/>
                <a:gd name="connsiteX3" fmla="*/ 4583901 w 12841134"/>
                <a:gd name="connsiteY3" fmla="*/ 2855011 h 3024073"/>
                <a:gd name="connsiteX4" fmla="*/ 7109012 w 12841134"/>
                <a:gd name="connsiteY4" fmla="*/ 1898805 h 3024073"/>
                <a:gd name="connsiteX5" fmla="*/ 8794812 w 12841134"/>
                <a:gd name="connsiteY5" fmla="*/ 2377923 h 3024073"/>
                <a:gd name="connsiteX6" fmla="*/ 9819570 w 12841134"/>
                <a:gd name="connsiteY6" fmla="*/ 1044178 h 3024073"/>
                <a:gd name="connsiteX7" fmla="*/ 11272316 w 12841134"/>
                <a:gd name="connsiteY7" fmla="*/ 1690162 h 3024073"/>
                <a:gd name="connsiteX8" fmla="*/ 12184398 w 12841134"/>
                <a:gd name="connsiteY8" fmla="*/ 154585 h 3024073"/>
                <a:gd name="connsiteX9" fmla="*/ 12783487 w 12841134"/>
                <a:gd name="connsiteY9" fmla="*/ 44226 h 3024073"/>
                <a:gd name="connsiteX10" fmla="*/ 12783487 w 12841134"/>
                <a:gd name="connsiteY10" fmla="*/ 75757 h 3024073"/>
                <a:gd name="connsiteX0" fmla="*/ 0 w 12841134"/>
                <a:gd name="connsiteY0" fmla="*/ 2110469 h 3024073"/>
                <a:gd name="connsiteX1" fmla="*/ 1290425 w 12841134"/>
                <a:gd name="connsiteY1" fmla="*/ 3023909 h 3024073"/>
                <a:gd name="connsiteX2" fmla="*/ 3269452 w 12841134"/>
                <a:gd name="connsiteY2" fmla="*/ 2034044 h 3024073"/>
                <a:gd name="connsiteX3" fmla="*/ 5317617 w 12841134"/>
                <a:gd name="connsiteY3" fmla="*/ 2946936 h 3024073"/>
                <a:gd name="connsiteX4" fmla="*/ 7109012 w 12841134"/>
                <a:gd name="connsiteY4" fmla="*/ 1898805 h 3024073"/>
                <a:gd name="connsiteX5" fmla="*/ 8794812 w 12841134"/>
                <a:gd name="connsiteY5" fmla="*/ 2377923 h 3024073"/>
                <a:gd name="connsiteX6" fmla="*/ 9819570 w 12841134"/>
                <a:gd name="connsiteY6" fmla="*/ 1044178 h 3024073"/>
                <a:gd name="connsiteX7" fmla="*/ 11272316 w 12841134"/>
                <a:gd name="connsiteY7" fmla="*/ 1690162 h 3024073"/>
                <a:gd name="connsiteX8" fmla="*/ 12184398 w 12841134"/>
                <a:gd name="connsiteY8" fmla="*/ 154585 h 3024073"/>
                <a:gd name="connsiteX9" fmla="*/ 12783487 w 12841134"/>
                <a:gd name="connsiteY9" fmla="*/ 44226 h 3024073"/>
                <a:gd name="connsiteX10" fmla="*/ 12783487 w 12841134"/>
                <a:gd name="connsiteY10" fmla="*/ 75757 h 3024073"/>
                <a:gd name="connsiteX0" fmla="*/ 0 w 12841134"/>
                <a:gd name="connsiteY0" fmla="*/ 2110469 h 3024129"/>
                <a:gd name="connsiteX1" fmla="*/ 1290425 w 12841134"/>
                <a:gd name="connsiteY1" fmla="*/ 3023909 h 3024129"/>
                <a:gd name="connsiteX2" fmla="*/ 4237937 w 12841134"/>
                <a:gd name="connsiteY2" fmla="*/ 2204264 h 3024129"/>
                <a:gd name="connsiteX3" fmla="*/ 5317617 w 12841134"/>
                <a:gd name="connsiteY3" fmla="*/ 2946936 h 3024129"/>
                <a:gd name="connsiteX4" fmla="*/ 7109012 w 12841134"/>
                <a:gd name="connsiteY4" fmla="*/ 1898805 h 3024129"/>
                <a:gd name="connsiteX5" fmla="*/ 8794812 w 12841134"/>
                <a:gd name="connsiteY5" fmla="*/ 2377923 h 3024129"/>
                <a:gd name="connsiteX6" fmla="*/ 9819570 w 12841134"/>
                <a:gd name="connsiteY6" fmla="*/ 1044178 h 3024129"/>
                <a:gd name="connsiteX7" fmla="*/ 11272316 w 12841134"/>
                <a:gd name="connsiteY7" fmla="*/ 1690162 h 3024129"/>
                <a:gd name="connsiteX8" fmla="*/ 12184398 w 12841134"/>
                <a:gd name="connsiteY8" fmla="*/ 154585 h 3024129"/>
                <a:gd name="connsiteX9" fmla="*/ 12783487 w 12841134"/>
                <a:gd name="connsiteY9" fmla="*/ 44226 h 3024129"/>
                <a:gd name="connsiteX10" fmla="*/ 12783487 w 12841134"/>
                <a:gd name="connsiteY10" fmla="*/ 75757 h 3024129"/>
                <a:gd name="connsiteX0" fmla="*/ 0 w 12841134"/>
                <a:gd name="connsiteY0" fmla="*/ 2110469 h 3024722"/>
                <a:gd name="connsiteX1" fmla="*/ 1290425 w 12841134"/>
                <a:gd name="connsiteY1" fmla="*/ 3023909 h 3024722"/>
                <a:gd name="connsiteX2" fmla="*/ 3498621 w 12841134"/>
                <a:gd name="connsiteY2" fmla="*/ 2284418 h 3024722"/>
                <a:gd name="connsiteX3" fmla="*/ 5317617 w 12841134"/>
                <a:gd name="connsiteY3" fmla="*/ 2946936 h 3024722"/>
                <a:gd name="connsiteX4" fmla="*/ 7109012 w 12841134"/>
                <a:gd name="connsiteY4" fmla="*/ 1898805 h 3024722"/>
                <a:gd name="connsiteX5" fmla="*/ 8794812 w 12841134"/>
                <a:gd name="connsiteY5" fmla="*/ 2377923 h 3024722"/>
                <a:gd name="connsiteX6" fmla="*/ 9819570 w 12841134"/>
                <a:gd name="connsiteY6" fmla="*/ 1044178 h 3024722"/>
                <a:gd name="connsiteX7" fmla="*/ 11272316 w 12841134"/>
                <a:gd name="connsiteY7" fmla="*/ 1690162 h 3024722"/>
                <a:gd name="connsiteX8" fmla="*/ 12184398 w 12841134"/>
                <a:gd name="connsiteY8" fmla="*/ 154585 h 3024722"/>
                <a:gd name="connsiteX9" fmla="*/ 12783487 w 12841134"/>
                <a:gd name="connsiteY9" fmla="*/ 44226 h 3024722"/>
                <a:gd name="connsiteX10" fmla="*/ 12783487 w 12841134"/>
                <a:gd name="connsiteY10" fmla="*/ 75757 h 3024722"/>
                <a:gd name="connsiteX0" fmla="*/ 0 w 12841134"/>
                <a:gd name="connsiteY0" fmla="*/ 2110469 h 3024722"/>
                <a:gd name="connsiteX1" fmla="*/ 1290425 w 12841134"/>
                <a:gd name="connsiteY1" fmla="*/ 3023909 h 3024722"/>
                <a:gd name="connsiteX2" fmla="*/ 3498621 w 12841134"/>
                <a:gd name="connsiteY2" fmla="*/ 2284418 h 3024722"/>
                <a:gd name="connsiteX3" fmla="*/ 5317617 w 12841134"/>
                <a:gd name="connsiteY3" fmla="*/ 2946936 h 3024722"/>
                <a:gd name="connsiteX4" fmla="*/ 7109012 w 12841134"/>
                <a:gd name="connsiteY4" fmla="*/ 1898805 h 3024722"/>
                <a:gd name="connsiteX5" fmla="*/ 8794812 w 12841134"/>
                <a:gd name="connsiteY5" fmla="*/ 2377923 h 3024722"/>
                <a:gd name="connsiteX6" fmla="*/ 9869133 w 12841134"/>
                <a:gd name="connsiteY6" fmla="*/ 1328435 h 3024722"/>
                <a:gd name="connsiteX7" fmla="*/ 11272316 w 12841134"/>
                <a:gd name="connsiteY7" fmla="*/ 1690162 h 3024722"/>
                <a:gd name="connsiteX8" fmla="*/ 12184398 w 12841134"/>
                <a:gd name="connsiteY8" fmla="*/ 154585 h 3024722"/>
                <a:gd name="connsiteX9" fmla="*/ 12783487 w 12841134"/>
                <a:gd name="connsiteY9" fmla="*/ 44226 h 3024722"/>
                <a:gd name="connsiteX10" fmla="*/ 12783487 w 12841134"/>
                <a:gd name="connsiteY10" fmla="*/ 75757 h 3024722"/>
                <a:gd name="connsiteX0" fmla="*/ 0 w 12841134"/>
                <a:gd name="connsiteY0" fmla="*/ 2110469 h 3024722"/>
                <a:gd name="connsiteX1" fmla="*/ 1290425 w 12841134"/>
                <a:gd name="connsiteY1" fmla="*/ 3023909 h 3024722"/>
                <a:gd name="connsiteX2" fmla="*/ 3498621 w 12841134"/>
                <a:gd name="connsiteY2" fmla="*/ 2284418 h 3024722"/>
                <a:gd name="connsiteX3" fmla="*/ 5317617 w 12841134"/>
                <a:gd name="connsiteY3" fmla="*/ 2946936 h 3024722"/>
                <a:gd name="connsiteX4" fmla="*/ 7118240 w 12841134"/>
                <a:gd name="connsiteY4" fmla="*/ 2059191 h 3024722"/>
                <a:gd name="connsiteX5" fmla="*/ 8794812 w 12841134"/>
                <a:gd name="connsiteY5" fmla="*/ 2377923 h 3024722"/>
                <a:gd name="connsiteX6" fmla="*/ 9869133 w 12841134"/>
                <a:gd name="connsiteY6" fmla="*/ 1328435 h 3024722"/>
                <a:gd name="connsiteX7" fmla="*/ 11272316 w 12841134"/>
                <a:gd name="connsiteY7" fmla="*/ 1690162 h 3024722"/>
                <a:gd name="connsiteX8" fmla="*/ 12184398 w 12841134"/>
                <a:gd name="connsiteY8" fmla="*/ 154585 h 3024722"/>
                <a:gd name="connsiteX9" fmla="*/ 12783487 w 12841134"/>
                <a:gd name="connsiteY9" fmla="*/ 44226 h 3024722"/>
                <a:gd name="connsiteX10" fmla="*/ 12783487 w 12841134"/>
                <a:gd name="connsiteY10" fmla="*/ 75757 h 3024722"/>
                <a:gd name="connsiteX0" fmla="*/ 0 w 12841134"/>
                <a:gd name="connsiteY0" fmla="*/ 2110469 h 3024722"/>
                <a:gd name="connsiteX1" fmla="*/ 1290425 w 12841134"/>
                <a:gd name="connsiteY1" fmla="*/ 3023909 h 3024722"/>
                <a:gd name="connsiteX2" fmla="*/ 3498621 w 12841134"/>
                <a:gd name="connsiteY2" fmla="*/ 2284418 h 3024722"/>
                <a:gd name="connsiteX3" fmla="*/ 5317617 w 12841134"/>
                <a:gd name="connsiteY3" fmla="*/ 2946936 h 3024722"/>
                <a:gd name="connsiteX4" fmla="*/ 7118240 w 12841134"/>
                <a:gd name="connsiteY4" fmla="*/ 2059191 h 3024722"/>
                <a:gd name="connsiteX5" fmla="*/ 8643400 w 12841134"/>
                <a:gd name="connsiteY5" fmla="*/ 2401542 h 3024722"/>
                <a:gd name="connsiteX6" fmla="*/ 9869133 w 12841134"/>
                <a:gd name="connsiteY6" fmla="*/ 1328435 h 3024722"/>
                <a:gd name="connsiteX7" fmla="*/ 11272316 w 12841134"/>
                <a:gd name="connsiteY7" fmla="*/ 1690162 h 3024722"/>
                <a:gd name="connsiteX8" fmla="*/ 12184398 w 12841134"/>
                <a:gd name="connsiteY8" fmla="*/ 154585 h 3024722"/>
                <a:gd name="connsiteX9" fmla="*/ 12783487 w 12841134"/>
                <a:gd name="connsiteY9" fmla="*/ 44226 h 3024722"/>
                <a:gd name="connsiteX10" fmla="*/ 12783487 w 12841134"/>
                <a:gd name="connsiteY10" fmla="*/ 75757 h 3024722"/>
                <a:gd name="connsiteX0" fmla="*/ 0 w 12841134"/>
                <a:gd name="connsiteY0" fmla="*/ 2110469 h 3024722"/>
                <a:gd name="connsiteX1" fmla="*/ 1290425 w 12841134"/>
                <a:gd name="connsiteY1" fmla="*/ 3023909 h 3024722"/>
                <a:gd name="connsiteX2" fmla="*/ 3498621 w 12841134"/>
                <a:gd name="connsiteY2" fmla="*/ 2284418 h 3024722"/>
                <a:gd name="connsiteX3" fmla="*/ 5317617 w 12841134"/>
                <a:gd name="connsiteY3" fmla="*/ 2946936 h 3024722"/>
                <a:gd name="connsiteX4" fmla="*/ 7118240 w 12841134"/>
                <a:gd name="connsiteY4" fmla="*/ 2059191 h 3024722"/>
                <a:gd name="connsiteX5" fmla="*/ 8643400 w 12841134"/>
                <a:gd name="connsiteY5" fmla="*/ 2401542 h 3024722"/>
                <a:gd name="connsiteX6" fmla="*/ 10227593 w 12841134"/>
                <a:gd name="connsiteY6" fmla="*/ 1632517 h 3024722"/>
                <a:gd name="connsiteX7" fmla="*/ 11272316 w 12841134"/>
                <a:gd name="connsiteY7" fmla="*/ 1690162 h 3024722"/>
                <a:gd name="connsiteX8" fmla="*/ 12184398 w 12841134"/>
                <a:gd name="connsiteY8" fmla="*/ 154585 h 3024722"/>
                <a:gd name="connsiteX9" fmla="*/ 12783487 w 12841134"/>
                <a:gd name="connsiteY9" fmla="*/ 44226 h 3024722"/>
                <a:gd name="connsiteX10" fmla="*/ 12783487 w 12841134"/>
                <a:gd name="connsiteY10" fmla="*/ 75757 h 3024722"/>
                <a:gd name="connsiteX0" fmla="*/ 0 w 12841134"/>
                <a:gd name="connsiteY0" fmla="*/ 2116992 h 3031245"/>
                <a:gd name="connsiteX1" fmla="*/ 1290425 w 12841134"/>
                <a:gd name="connsiteY1" fmla="*/ 3030432 h 3031245"/>
                <a:gd name="connsiteX2" fmla="*/ 3498621 w 12841134"/>
                <a:gd name="connsiteY2" fmla="*/ 2290941 h 3031245"/>
                <a:gd name="connsiteX3" fmla="*/ 5317617 w 12841134"/>
                <a:gd name="connsiteY3" fmla="*/ 2953459 h 3031245"/>
                <a:gd name="connsiteX4" fmla="*/ 7118240 w 12841134"/>
                <a:gd name="connsiteY4" fmla="*/ 2065714 h 3031245"/>
                <a:gd name="connsiteX5" fmla="*/ 8643400 w 12841134"/>
                <a:gd name="connsiteY5" fmla="*/ 2408065 h 3031245"/>
                <a:gd name="connsiteX6" fmla="*/ 10227593 w 12841134"/>
                <a:gd name="connsiteY6" fmla="*/ 1639040 h 3031245"/>
                <a:gd name="connsiteX7" fmla="*/ 11410598 w 12841134"/>
                <a:gd name="connsiteY7" fmla="*/ 1791207 h 3031245"/>
                <a:gd name="connsiteX8" fmla="*/ 12184398 w 12841134"/>
                <a:gd name="connsiteY8" fmla="*/ 161108 h 3031245"/>
                <a:gd name="connsiteX9" fmla="*/ 12783487 w 12841134"/>
                <a:gd name="connsiteY9" fmla="*/ 50749 h 3031245"/>
                <a:gd name="connsiteX10" fmla="*/ 12783487 w 12841134"/>
                <a:gd name="connsiteY10" fmla="*/ 82280 h 3031245"/>
                <a:gd name="connsiteX0" fmla="*/ 0 w 12847510"/>
                <a:gd name="connsiteY0" fmla="*/ 2093159 h 3007412"/>
                <a:gd name="connsiteX1" fmla="*/ 1290425 w 12847510"/>
                <a:gd name="connsiteY1" fmla="*/ 3006599 h 3007412"/>
                <a:gd name="connsiteX2" fmla="*/ 3498621 w 12847510"/>
                <a:gd name="connsiteY2" fmla="*/ 2267108 h 3007412"/>
                <a:gd name="connsiteX3" fmla="*/ 5317617 w 12847510"/>
                <a:gd name="connsiteY3" fmla="*/ 2929626 h 3007412"/>
                <a:gd name="connsiteX4" fmla="*/ 7118240 w 12847510"/>
                <a:gd name="connsiteY4" fmla="*/ 2041881 h 3007412"/>
                <a:gd name="connsiteX5" fmla="*/ 8643400 w 12847510"/>
                <a:gd name="connsiteY5" fmla="*/ 2384232 h 3007412"/>
                <a:gd name="connsiteX6" fmla="*/ 10227593 w 12847510"/>
                <a:gd name="connsiteY6" fmla="*/ 1615207 h 3007412"/>
                <a:gd name="connsiteX7" fmla="*/ 11410598 w 12847510"/>
                <a:gd name="connsiteY7" fmla="*/ 1767374 h 3007412"/>
                <a:gd name="connsiteX8" fmla="*/ 12094457 w 12847510"/>
                <a:gd name="connsiteY8" fmla="*/ 459712 h 3007412"/>
                <a:gd name="connsiteX9" fmla="*/ 12783487 w 12847510"/>
                <a:gd name="connsiteY9" fmla="*/ 26916 h 3007412"/>
                <a:gd name="connsiteX10" fmla="*/ 12783487 w 12847510"/>
                <a:gd name="connsiteY10" fmla="*/ 58447 h 3007412"/>
                <a:gd name="connsiteX0" fmla="*/ 0 w 12832094"/>
                <a:gd name="connsiteY0" fmla="*/ 2067143 h 2981396"/>
                <a:gd name="connsiteX1" fmla="*/ 1290425 w 12832094"/>
                <a:gd name="connsiteY1" fmla="*/ 2980583 h 2981396"/>
                <a:gd name="connsiteX2" fmla="*/ 3498621 w 12832094"/>
                <a:gd name="connsiteY2" fmla="*/ 2241092 h 2981396"/>
                <a:gd name="connsiteX3" fmla="*/ 5317617 w 12832094"/>
                <a:gd name="connsiteY3" fmla="*/ 2903610 h 2981396"/>
                <a:gd name="connsiteX4" fmla="*/ 7118240 w 12832094"/>
                <a:gd name="connsiteY4" fmla="*/ 2015865 h 2981396"/>
                <a:gd name="connsiteX5" fmla="*/ 8643400 w 12832094"/>
                <a:gd name="connsiteY5" fmla="*/ 2358216 h 2981396"/>
                <a:gd name="connsiteX6" fmla="*/ 10227593 w 12832094"/>
                <a:gd name="connsiteY6" fmla="*/ 1589191 h 2981396"/>
                <a:gd name="connsiteX7" fmla="*/ 11410598 w 12832094"/>
                <a:gd name="connsiteY7" fmla="*/ 1741358 h 2981396"/>
                <a:gd name="connsiteX8" fmla="*/ 12094457 w 12832094"/>
                <a:gd name="connsiteY8" fmla="*/ 433696 h 2981396"/>
                <a:gd name="connsiteX9" fmla="*/ 12783487 w 12832094"/>
                <a:gd name="connsiteY9" fmla="*/ 900 h 2981396"/>
                <a:gd name="connsiteX10" fmla="*/ 12742873 w 12832094"/>
                <a:gd name="connsiteY10" fmla="*/ 519550 h 2981396"/>
                <a:gd name="connsiteX0" fmla="*/ 0 w 12954091"/>
                <a:gd name="connsiteY0" fmla="*/ 1947803 h 2982799"/>
                <a:gd name="connsiteX1" fmla="*/ 1412422 w 12954091"/>
                <a:gd name="connsiteY1" fmla="*/ 2980583 h 2982799"/>
                <a:gd name="connsiteX2" fmla="*/ 3620618 w 12954091"/>
                <a:gd name="connsiteY2" fmla="*/ 2241092 h 2982799"/>
                <a:gd name="connsiteX3" fmla="*/ 5439614 w 12954091"/>
                <a:gd name="connsiteY3" fmla="*/ 2903610 h 2982799"/>
                <a:gd name="connsiteX4" fmla="*/ 7240237 w 12954091"/>
                <a:gd name="connsiteY4" fmla="*/ 2015865 h 2982799"/>
                <a:gd name="connsiteX5" fmla="*/ 8765397 w 12954091"/>
                <a:gd name="connsiteY5" fmla="*/ 2358216 h 2982799"/>
                <a:gd name="connsiteX6" fmla="*/ 10349590 w 12954091"/>
                <a:gd name="connsiteY6" fmla="*/ 1589191 h 2982799"/>
                <a:gd name="connsiteX7" fmla="*/ 11532595 w 12954091"/>
                <a:gd name="connsiteY7" fmla="*/ 1741358 h 2982799"/>
                <a:gd name="connsiteX8" fmla="*/ 12216454 w 12954091"/>
                <a:gd name="connsiteY8" fmla="*/ 433696 h 2982799"/>
                <a:gd name="connsiteX9" fmla="*/ 12905484 w 12954091"/>
                <a:gd name="connsiteY9" fmla="*/ 900 h 2982799"/>
                <a:gd name="connsiteX10" fmla="*/ 12864870 w 12954091"/>
                <a:gd name="connsiteY10" fmla="*/ 519550 h 2982799"/>
                <a:gd name="connsiteX0" fmla="*/ 0 w 12954091"/>
                <a:gd name="connsiteY0" fmla="*/ 1947803 h 2982827"/>
                <a:gd name="connsiteX1" fmla="*/ 1412422 w 12954091"/>
                <a:gd name="connsiteY1" fmla="*/ 2980583 h 2982827"/>
                <a:gd name="connsiteX2" fmla="*/ 3620618 w 12954091"/>
                <a:gd name="connsiteY2" fmla="*/ 2241092 h 2982827"/>
                <a:gd name="connsiteX3" fmla="*/ 5743896 w 12954091"/>
                <a:gd name="connsiteY3" fmla="*/ 2843244 h 2982827"/>
                <a:gd name="connsiteX4" fmla="*/ 7240237 w 12954091"/>
                <a:gd name="connsiteY4" fmla="*/ 2015865 h 2982827"/>
                <a:gd name="connsiteX5" fmla="*/ 8765397 w 12954091"/>
                <a:gd name="connsiteY5" fmla="*/ 2358216 h 2982827"/>
                <a:gd name="connsiteX6" fmla="*/ 10349590 w 12954091"/>
                <a:gd name="connsiteY6" fmla="*/ 1589191 h 2982827"/>
                <a:gd name="connsiteX7" fmla="*/ 11532595 w 12954091"/>
                <a:gd name="connsiteY7" fmla="*/ 1741358 h 2982827"/>
                <a:gd name="connsiteX8" fmla="*/ 12216454 w 12954091"/>
                <a:gd name="connsiteY8" fmla="*/ 433696 h 2982827"/>
                <a:gd name="connsiteX9" fmla="*/ 12905484 w 12954091"/>
                <a:gd name="connsiteY9" fmla="*/ 900 h 2982827"/>
                <a:gd name="connsiteX10" fmla="*/ 12864870 w 12954091"/>
                <a:gd name="connsiteY10" fmla="*/ 519550 h 2982827"/>
                <a:gd name="connsiteX0" fmla="*/ 0 w 12954091"/>
                <a:gd name="connsiteY0" fmla="*/ 1947803 h 2982827"/>
                <a:gd name="connsiteX1" fmla="*/ 1412422 w 12954091"/>
                <a:gd name="connsiteY1" fmla="*/ 2980583 h 2982827"/>
                <a:gd name="connsiteX2" fmla="*/ 3620618 w 12954091"/>
                <a:gd name="connsiteY2" fmla="*/ 2241092 h 2982827"/>
                <a:gd name="connsiteX3" fmla="*/ 5743896 w 12954091"/>
                <a:gd name="connsiteY3" fmla="*/ 2843244 h 2982827"/>
                <a:gd name="connsiteX4" fmla="*/ 7385576 w 12954091"/>
                <a:gd name="connsiteY4" fmla="*/ 1925178 h 2982827"/>
                <a:gd name="connsiteX5" fmla="*/ 8765397 w 12954091"/>
                <a:gd name="connsiteY5" fmla="*/ 2358216 h 2982827"/>
                <a:gd name="connsiteX6" fmla="*/ 10349590 w 12954091"/>
                <a:gd name="connsiteY6" fmla="*/ 1589191 h 2982827"/>
                <a:gd name="connsiteX7" fmla="*/ 11532595 w 12954091"/>
                <a:gd name="connsiteY7" fmla="*/ 1741358 h 2982827"/>
                <a:gd name="connsiteX8" fmla="*/ 12216454 w 12954091"/>
                <a:gd name="connsiteY8" fmla="*/ 433696 h 2982827"/>
                <a:gd name="connsiteX9" fmla="*/ 12905484 w 12954091"/>
                <a:gd name="connsiteY9" fmla="*/ 900 h 2982827"/>
                <a:gd name="connsiteX10" fmla="*/ 12864870 w 12954091"/>
                <a:gd name="connsiteY10" fmla="*/ 519550 h 2982827"/>
                <a:gd name="connsiteX0" fmla="*/ 0 w 12954091"/>
                <a:gd name="connsiteY0" fmla="*/ 1947803 h 2982827"/>
                <a:gd name="connsiteX1" fmla="*/ 1412422 w 12954091"/>
                <a:gd name="connsiteY1" fmla="*/ 2980583 h 2982827"/>
                <a:gd name="connsiteX2" fmla="*/ 3620618 w 12954091"/>
                <a:gd name="connsiteY2" fmla="*/ 2241092 h 2982827"/>
                <a:gd name="connsiteX3" fmla="*/ 5743896 w 12954091"/>
                <a:gd name="connsiteY3" fmla="*/ 2843244 h 2982827"/>
                <a:gd name="connsiteX4" fmla="*/ 7385576 w 12954091"/>
                <a:gd name="connsiteY4" fmla="*/ 1925178 h 2982827"/>
                <a:gd name="connsiteX5" fmla="*/ 8765397 w 12954091"/>
                <a:gd name="connsiteY5" fmla="*/ 2358216 h 2982827"/>
                <a:gd name="connsiteX6" fmla="*/ 10370960 w 12954091"/>
                <a:gd name="connsiteY6" fmla="*/ 1883710 h 2982827"/>
                <a:gd name="connsiteX7" fmla="*/ 11532595 w 12954091"/>
                <a:gd name="connsiteY7" fmla="*/ 1741358 h 2982827"/>
                <a:gd name="connsiteX8" fmla="*/ 12216454 w 12954091"/>
                <a:gd name="connsiteY8" fmla="*/ 433696 h 2982827"/>
                <a:gd name="connsiteX9" fmla="*/ 12905484 w 12954091"/>
                <a:gd name="connsiteY9" fmla="*/ 900 h 2982827"/>
                <a:gd name="connsiteX10" fmla="*/ 12864870 w 12954091"/>
                <a:gd name="connsiteY10" fmla="*/ 519550 h 2982827"/>
                <a:gd name="connsiteX0" fmla="*/ 0 w 12954091"/>
                <a:gd name="connsiteY0" fmla="*/ 1947803 h 2982827"/>
                <a:gd name="connsiteX1" fmla="*/ 1412422 w 12954091"/>
                <a:gd name="connsiteY1" fmla="*/ 2980583 h 2982827"/>
                <a:gd name="connsiteX2" fmla="*/ 3620618 w 12954091"/>
                <a:gd name="connsiteY2" fmla="*/ 2241092 h 2982827"/>
                <a:gd name="connsiteX3" fmla="*/ 5743896 w 12954091"/>
                <a:gd name="connsiteY3" fmla="*/ 2843244 h 2982827"/>
                <a:gd name="connsiteX4" fmla="*/ 7385576 w 12954091"/>
                <a:gd name="connsiteY4" fmla="*/ 1925178 h 2982827"/>
                <a:gd name="connsiteX5" fmla="*/ 8765397 w 12954091"/>
                <a:gd name="connsiteY5" fmla="*/ 2358216 h 2982827"/>
                <a:gd name="connsiteX6" fmla="*/ 10340598 w 12954091"/>
                <a:gd name="connsiteY6" fmla="*/ 1548377 h 2982827"/>
                <a:gd name="connsiteX7" fmla="*/ 11532595 w 12954091"/>
                <a:gd name="connsiteY7" fmla="*/ 1741358 h 2982827"/>
                <a:gd name="connsiteX8" fmla="*/ 12216454 w 12954091"/>
                <a:gd name="connsiteY8" fmla="*/ 433696 h 2982827"/>
                <a:gd name="connsiteX9" fmla="*/ 12905484 w 12954091"/>
                <a:gd name="connsiteY9" fmla="*/ 900 h 2982827"/>
                <a:gd name="connsiteX10" fmla="*/ 12864870 w 12954091"/>
                <a:gd name="connsiteY10" fmla="*/ 519550 h 2982827"/>
                <a:gd name="connsiteX0" fmla="*/ 0 w 12864870"/>
                <a:gd name="connsiteY0" fmla="*/ 1589465 h 2624489"/>
                <a:gd name="connsiteX1" fmla="*/ 1412422 w 12864870"/>
                <a:gd name="connsiteY1" fmla="*/ 2622245 h 2624489"/>
                <a:gd name="connsiteX2" fmla="*/ 3620618 w 12864870"/>
                <a:gd name="connsiteY2" fmla="*/ 1882754 h 2624489"/>
                <a:gd name="connsiteX3" fmla="*/ 5743896 w 12864870"/>
                <a:gd name="connsiteY3" fmla="*/ 2484906 h 2624489"/>
                <a:gd name="connsiteX4" fmla="*/ 7385576 w 12864870"/>
                <a:gd name="connsiteY4" fmla="*/ 1566840 h 2624489"/>
                <a:gd name="connsiteX5" fmla="*/ 8765397 w 12864870"/>
                <a:gd name="connsiteY5" fmla="*/ 1999878 h 2624489"/>
                <a:gd name="connsiteX6" fmla="*/ 10340598 w 12864870"/>
                <a:gd name="connsiteY6" fmla="*/ 1190039 h 2624489"/>
                <a:gd name="connsiteX7" fmla="*/ 11532595 w 12864870"/>
                <a:gd name="connsiteY7" fmla="*/ 1383020 h 2624489"/>
                <a:gd name="connsiteX8" fmla="*/ 12216454 w 12864870"/>
                <a:gd name="connsiteY8" fmla="*/ 75358 h 2624489"/>
                <a:gd name="connsiteX9" fmla="*/ 12864870 w 12864870"/>
                <a:gd name="connsiteY9" fmla="*/ 161212 h 2624489"/>
                <a:gd name="connsiteX0" fmla="*/ 0 w 12216454"/>
                <a:gd name="connsiteY0" fmla="*/ 1514107 h 2549131"/>
                <a:gd name="connsiteX1" fmla="*/ 1412422 w 12216454"/>
                <a:gd name="connsiteY1" fmla="*/ 2546887 h 2549131"/>
                <a:gd name="connsiteX2" fmla="*/ 3620618 w 12216454"/>
                <a:gd name="connsiteY2" fmla="*/ 1807396 h 2549131"/>
                <a:gd name="connsiteX3" fmla="*/ 5743896 w 12216454"/>
                <a:gd name="connsiteY3" fmla="*/ 2409548 h 2549131"/>
                <a:gd name="connsiteX4" fmla="*/ 7385576 w 12216454"/>
                <a:gd name="connsiteY4" fmla="*/ 1491482 h 2549131"/>
                <a:gd name="connsiteX5" fmla="*/ 8765397 w 12216454"/>
                <a:gd name="connsiteY5" fmla="*/ 1924520 h 2549131"/>
                <a:gd name="connsiteX6" fmla="*/ 10340598 w 12216454"/>
                <a:gd name="connsiteY6" fmla="*/ 1114681 h 2549131"/>
                <a:gd name="connsiteX7" fmla="*/ 11532595 w 12216454"/>
                <a:gd name="connsiteY7" fmla="*/ 1307662 h 2549131"/>
                <a:gd name="connsiteX8" fmla="*/ 12216454 w 12216454"/>
                <a:gd name="connsiteY8" fmla="*/ 0 h 2549131"/>
                <a:gd name="connsiteX0" fmla="*/ 0 w 12266184"/>
                <a:gd name="connsiteY0" fmla="*/ 1520804 h 2555828"/>
                <a:gd name="connsiteX1" fmla="*/ 1412422 w 12266184"/>
                <a:gd name="connsiteY1" fmla="*/ 2553584 h 2555828"/>
                <a:gd name="connsiteX2" fmla="*/ 3620618 w 12266184"/>
                <a:gd name="connsiteY2" fmla="*/ 1814093 h 2555828"/>
                <a:gd name="connsiteX3" fmla="*/ 5743896 w 12266184"/>
                <a:gd name="connsiteY3" fmla="*/ 2416245 h 2555828"/>
                <a:gd name="connsiteX4" fmla="*/ 7385576 w 12266184"/>
                <a:gd name="connsiteY4" fmla="*/ 1498179 h 2555828"/>
                <a:gd name="connsiteX5" fmla="*/ 8765397 w 12266184"/>
                <a:gd name="connsiteY5" fmla="*/ 1931217 h 2555828"/>
                <a:gd name="connsiteX6" fmla="*/ 10340598 w 12266184"/>
                <a:gd name="connsiteY6" fmla="*/ 1121378 h 2555828"/>
                <a:gd name="connsiteX7" fmla="*/ 11532595 w 12266184"/>
                <a:gd name="connsiteY7" fmla="*/ 1314359 h 2555828"/>
                <a:gd name="connsiteX8" fmla="*/ 12266184 w 12266184"/>
                <a:gd name="connsiteY8" fmla="*/ 0 h 255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66184" h="2555828">
                  <a:moveTo>
                    <a:pt x="0" y="1520804"/>
                  </a:moveTo>
                  <a:cubicBezTo>
                    <a:pt x="273269" y="1715245"/>
                    <a:pt x="808986" y="2504703"/>
                    <a:pt x="1412422" y="2553584"/>
                  </a:cubicBezTo>
                  <a:cubicBezTo>
                    <a:pt x="2015858" y="2602465"/>
                    <a:pt x="2898706" y="1836983"/>
                    <a:pt x="3620618" y="1814093"/>
                  </a:cubicBezTo>
                  <a:cubicBezTo>
                    <a:pt x="4342530" y="1791203"/>
                    <a:pt x="5116403" y="2468897"/>
                    <a:pt x="5743896" y="2416245"/>
                  </a:cubicBezTo>
                  <a:cubicBezTo>
                    <a:pt x="6371389" y="2363593"/>
                    <a:pt x="6881993" y="1579017"/>
                    <a:pt x="7385576" y="1498179"/>
                  </a:cubicBezTo>
                  <a:cubicBezTo>
                    <a:pt x="7889159" y="1417341"/>
                    <a:pt x="8272893" y="1994017"/>
                    <a:pt x="8765397" y="1931217"/>
                  </a:cubicBezTo>
                  <a:cubicBezTo>
                    <a:pt x="9257901" y="1868417"/>
                    <a:pt x="9879398" y="1224188"/>
                    <a:pt x="10340598" y="1121378"/>
                  </a:cubicBezTo>
                  <a:cubicBezTo>
                    <a:pt x="10801798" y="1018568"/>
                    <a:pt x="11211664" y="1501255"/>
                    <a:pt x="11532595" y="1314359"/>
                  </a:cubicBezTo>
                  <a:cubicBezTo>
                    <a:pt x="11853526" y="1127463"/>
                    <a:pt x="12044138" y="203635"/>
                    <a:pt x="12266184" y="0"/>
                  </a:cubicBezTo>
                </a:path>
              </a:pathLst>
            </a:custGeom>
            <a:noFill/>
            <a:ln w="57150">
              <a:gradFill flip="none" rotWithShape="1">
                <a:gsLst>
                  <a:gs pos="50000">
                    <a:schemeClr val="accent2"/>
                  </a:gs>
                  <a:gs pos="0">
                    <a:schemeClr val="accent3"/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492015A-014F-F767-9608-C6547BFC875C}"/>
              </a:ext>
            </a:extLst>
          </p:cNvPr>
          <p:cNvGrpSpPr/>
          <p:nvPr/>
        </p:nvGrpSpPr>
        <p:grpSpPr>
          <a:xfrm>
            <a:off x="585837" y="3237830"/>
            <a:ext cx="2299764" cy="2056838"/>
            <a:chOff x="585837" y="3237830"/>
            <a:chExt cx="2299764" cy="2056838"/>
          </a:xfrm>
        </p:grpSpPr>
        <p:sp>
          <p:nvSpPr>
            <p:cNvPr id="23" name="www.pptcool.com2">
              <a:extLst>
                <a:ext uri="{FF2B5EF4-FFF2-40B4-BE49-F238E27FC236}">
                  <a16:creationId xmlns:a16="http://schemas.microsoft.com/office/drawing/2014/main" id="{935ECAEB-047E-331F-8A2C-E3E86BEBD8DD}"/>
                </a:ext>
              </a:extLst>
            </p:cNvPr>
            <p:cNvSpPr/>
            <p:nvPr/>
          </p:nvSpPr>
          <p:spPr>
            <a:xfrm>
              <a:off x="1249469" y="3237830"/>
              <a:ext cx="972500" cy="97249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80000">
                  <a:schemeClr val="accent3"/>
                </a:gs>
              </a:gsLst>
              <a:path path="circle">
                <a:fillToRect r="100000" b="100000"/>
              </a:path>
            </a:gradFill>
            <a:ln w="38100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63500" dir="2700000" algn="tl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3F7F8"/>
                  </a:solidFill>
                  <a:latin typeface="+mj-lt"/>
                  <a:ea typeface="思源黑体 CN Bold" panose="020B0800000000000000" pitchFamily="34" charset="-122"/>
                  <a:cs typeface="+mn-ea"/>
                  <a:sym typeface="+mn-lt"/>
                </a:rPr>
                <a:t>200X</a:t>
              </a:r>
              <a:endParaRPr lang="zh-CN" altLang="en-US" sz="2000" b="1" dirty="0">
                <a:solidFill>
                  <a:srgbClr val="F3F7F8"/>
                </a:solidFill>
                <a:latin typeface="+mj-lt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4" name="www.pptcool.com3">
              <a:extLst>
                <a:ext uri="{FF2B5EF4-FFF2-40B4-BE49-F238E27FC236}">
                  <a16:creationId xmlns:a16="http://schemas.microsoft.com/office/drawing/2014/main" id="{D8AC1AAF-5773-A05C-3B8E-76E64707E462}"/>
                </a:ext>
              </a:extLst>
            </p:cNvPr>
            <p:cNvSpPr txBox="1"/>
            <p:nvPr/>
          </p:nvSpPr>
          <p:spPr>
            <a:xfrm>
              <a:off x="585837" y="4338957"/>
              <a:ext cx="2299764" cy="955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科学运动免疫能力和身体素质，减少疾病发生率等方式提高儿童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822ABC6-FEAA-F7DC-8473-A9480EBFE74A}"/>
              </a:ext>
            </a:extLst>
          </p:cNvPr>
          <p:cNvGrpSpPr/>
          <p:nvPr/>
        </p:nvGrpSpPr>
        <p:grpSpPr>
          <a:xfrm>
            <a:off x="3340003" y="2674998"/>
            <a:ext cx="2444143" cy="2134219"/>
            <a:chOff x="3426179" y="2674998"/>
            <a:chExt cx="2444143" cy="2134219"/>
          </a:xfrm>
        </p:grpSpPr>
        <p:sp>
          <p:nvSpPr>
            <p:cNvPr id="27" name="www.pptcool.com4">
              <a:extLst>
                <a:ext uri="{FF2B5EF4-FFF2-40B4-BE49-F238E27FC236}">
                  <a16:creationId xmlns:a16="http://schemas.microsoft.com/office/drawing/2014/main" id="{337DE90F-6F0C-9E04-04C6-F53752571A68}"/>
                </a:ext>
              </a:extLst>
            </p:cNvPr>
            <p:cNvSpPr/>
            <p:nvPr/>
          </p:nvSpPr>
          <p:spPr>
            <a:xfrm>
              <a:off x="4162000" y="2674998"/>
              <a:ext cx="972500" cy="97249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80000">
                  <a:schemeClr val="accent3"/>
                </a:gs>
              </a:gsLst>
              <a:path path="circle">
                <a:fillToRect r="100000" b="100000"/>
              </a:path>
            </a:gradFill>
            <a:ln w="38100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63500" dir="2700000" algn="tl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AFBFD"/>
                  </a:solidFill>
                  <a:latin typeface="+mj-lt"/>
                  <a:ea typeface="思源黑体 CN Bold" panose="020B0800000000000000" pitchFamily="34" charset="-122"/>
                  <a:cs typeface="+mn-ea"/>
                  <a:sym typeface="+mn-lt"/>
                </a:rPr>
                <a:t>201X</a:t>
              </a:r>
              <a:endParaRPr lang="zh-CN" altLang="en-US" sz="2000" b="1" dirty="0">
                <a:solidFill>
                  <a:srgbClr val="FAFBFD"/>
                </a:solidFill>
                <a:latin typeface="+mj-lt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8" name="www.pptcool.com5">
              <a:extLst>
                <a:ext uri="{FF2B5EF4-FFF2-40B4-BE49-F238E27FC236}">
                  <a16:creationId xmlns:a16="http://schemas.microsoft.com/office/drawing/2014/main" id="{9723D7B5-95CC-7563-2A96-23D75C5CA641}"/>
                </a:ext>
              </a:extLst>
            </p:cNvPr>
            <p:cNvSpPr txBox="1"/>
            <p:nvPr/>
          </p:nvSpPr>
          <p:spPr>
            <a:xfrm>
              <a:off x="3426179" y="3853506"/>
              <a:ext cx="2444143" cy="955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科学运动免疫能力和身体素质，减少疾病发生率等方式提高儿童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CCB9FBF-072E-AE0C-0A75-11C1C987383E}"/>
              </a:ext>
            </a:extLst>
          </p:cNvPr>
          <p:cNvGrpSpPr/>
          <p:nvPr/>
        </p:nvGrpSpPr>
        <p:grpSpPr>
          <a:xfrm>
            <a:off x="6238548" y="2054102"/>
            <a:ext cx="2461851" cy="2180804"/>
            <a:chOff x="6473089" y="2054102"/>
            <a:chExt cx="2461851" cy="2180804"/>
          </a:xfrm>
        </p:grpSpPr>
        <p:sp>
          <p:nvSpPr>
            <p:cNvPr id="30" name="www.pptcool.com6">
              <a:extLst>
                <a:ext uri="{FF2B5EF4-FFF2-40B4-BE49-F238E27FC236}">
                  <a16:creationId xmlns:a16="http://schemas.microsoft.com/office/drawing/2014/main" id="{06455356-FABC-CCF9-6DEF-D85F0E08E732}"/>
                </a:ext>
              </a:extLst>
            </p:cNvPr>
            <p:cNvSpPr/>
            <p:nvPr/>
          </p:nvSpPr>
          <p:spPr>
            <a:xfrm>
              <a:off x="7217764" y="2054102"/>
              <a:ext cx="972500" cy="97249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80000">
                  <a:schemeClr val="accent3"/>
                </a:gs>
              </a:gsLst>
              <a:path path="circle">
                <a:fillToRect r="100000" b="100000"/>
              </a:path>
            </a:gradFill>
            <a:ln w="38100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63500" dir="2700000" algn="tl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AFBFD"/>
                  </a:solidFill>
                  <a:latin typeface="+mj-lt"/>
                  <a:ea typeface="思源黑体 CN Bold" panose="020B0800000000000000" pitchFamily="34" charset="-122"/>
                  <a:cs typeface="+mn-ea"/>
                  <a:sym typeface="+mn-lt"/>
                </a:rPr>
                <a:t>201X</a:t>
              </a:r>
              <a:endParaRPr lang="zh-CN" altLang="en-US" sz="2000" b="1" dirty="0">
                <a:solidFill>
                  <a:srgbClr val="FAFBFD"/>
                </a:solidFill>
                <a:latin typeface="+mj-lt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1" name="www.pptcool.com7">
              <a:extLst>
                <a:ext uri="{FF2B5EF4-FFF2-40B4-BE49-F238E27FC236}">
                  <a16:creationId xmlns:a16="http://schemas.microsoft.com/office/drawing/2014/main" id="{500A1AF6-F82C-6375-F170-6E25C7E9DAC2}"/>
                </a:ext>
              </a:extLst>
            </p:cNvPr>
            <p:cNvSpPr txBox="1"/>
            <p:nvPr/>
          </p:nvSpPr>
          <p:spPr>
            <a:xfrm>
              <a:off x="6473089" y="3279195"/>
              <a:ext cx="2461851" cy="955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科学运动免疫能力和身体素质，减少疾病发生率等方式提高儿童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656A95C-698D-3459-225E-43A5CD57440B}"/>
              </a:ext>
            </a:extLst>
          </p:cNvPr>
          <p:cNvGrpSpPr/>
          <p:nvPr/>
        </p:nvGrpSpPr>
        <p:grpSpPr>
          <a:xfrm>
            <a:off x="9154802" y="1602521"/>
            <a:ext cx="2477040" cy="2149949"/>
            <a:chOff x="9154802" y="1602521"/>
            <a:chExt cx="2477040" cy="2149949"/>
          </a:xfrm>
        </p:grpSpPr>
        <p:sp>
          <p:nvSpPr>
            <p:cNvPr id="33" name="www.pptcool.com8">
              <a:extLst>
                <a:ext uri="{FF2B5EF4-FFF2-40B4-BE49-F238E27FC236}">
                  <a16:creationId xmlns:a16="http://schemas.microsoft.com/office/drawing/2014/main" id="{9ACB6EFF-B1CD-4CEE-AF0B-EB637D25BF1A}"/>
                </a:ext>
              </a:extLst>
            </p:cNvPr>
            <p:cNvSpPr/>
            <p:nvPr/>
          </p:nvSpPr>
          <p:spPr>
            <a:xfrm>
              <a:off x="9907072" y="1602521"/>
              <a:ext cx="972500" cy="97249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80000">
                  <a:schemeClr val="accent3"/>
                </a:gs>
              </a:gsLst>
              <a:path path="circle">
                <a:fillToRect r="100000" b="100000"/>
              </a:path>
            </a:gradFill>
            <a:ln w="38100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63500" dir="2700000" algn="tl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AFBFD"/>
                  </a:solidFill>
                  <a:latin typeface="+mj-lt"/>
                  <a:ea typeface="思源黑体 CN Bold" panose="020B0800000000000000" pitchFamily="34" charset="-122"/>
                  <a:cs typeface="+mn-ea"/>
                  <a:sym typeface="+mn-lt"/>
                </a:rPr>
                <a:t>202X</a:t>
              </a:r>
              <a:endParaRPr lang="zh-CN" altLang="en-US" sz="2000" b="1" dirty="0">
                <a:solidFill>
                  <a:srgbClr val="FAFBFD"/>
                </a:solidFill>
                <a:latin typeface="+mj-lt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4" name="www.pptcool.com9">
              <a:extLst>
                <a:ext uri="{FF2B5EF4-FFF2-40B4-BE49-F238E27FC236}">
                  <a16:creationId xmlns:a16="http://schemas.microsoft.com/office/drawing/2014/main" id="{CF839C6C-B2BF-147D-F277-BCCD3EB0D66E}"/>
                </a:ext>
              </a:extLst>
            </p:cNvPr>
            <p:cNvSpPr txBox="1"/>
            <p:nvPr/>
          </p:nvSpPr>
          <p:spPr>
            <a:xfrm>
              <a:off x="9154802" y="2796759"/>
              <a:ext cx="2477040" cy="955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科学运动免疫能力和身体素质，减少疾病发生率等方式提高儿童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DD961E0-61DB-603E-8D69-F1969400DBB5}"/>
              </a:ext>
            </a:extLst>
          </p:cNvPr>
          <p:cNvGrpSpPr/>
          <p:nvPr/>
        </p:nvGrpSpPr>
        <p:grpSpPr>
          <a:xfrm>
            <a:off x="1575168" y="4120508"/>
            <a:ext cx="10616831" cy="2737492"/>
            <a:chOff x="1575168" y="4120508"/>
            <a:chExt cx="10616831" cy="2737492"/>
          </a:xfrm>
        </p:grpSpPr>
        <p:sp>
          <p:nvSpPr>
            <p:cNvPr id="36" name="www.pptcool.com12">
              <a:extLst>
                <a:ext uri="{FF2B5EF4-FFF2-40B4-BE49-F238E27FC236}">
                  <a16:creationId xmlns:a16="http://schemas.microsoft.com/office/drawing/2014/main" id="{E93BA995-6DB5-2AE4-2CCE-250E53B9FC68}"/>
                </a:ext>
              </a:extLst>
            </p:cNvPr>
            <p:cNvSpPr/>
            <p:nvPr/>
          </p:nvSpPr>
          <p:spPr>
            <a:xfrm>
              <a:off x="1575168" y="5170194"/>
              <a:ext cx="10616831" cy="1687805"/>
            </a:xfrm>
            <a:custGeom>
              <a:avLst/>
              <a:gdLst>
                <a:gd name="connsiteX0" fmla="*/ 9507203 w 10759196"/>
                <a:gd name="connsiteY0" fmla="*/ 798 h 1186736"/>
                <a:gd name="connsiteX1" fmla="*/ 10752122 w 10759196"/>
                <a:gd name="connsiteY1" fmla="*/ 243992 h 1186736"/>
                <a:gd name="connsiteX2" fmla="*/ 10759196 w 10759196"/>
                <a:gd name="connsiteY2" fmla="*/ 243428 h 1186736"/>
                <a:gd name="connsiteX3" fmla="*/ 10759196 w 10759196"/>
                <a:gd name="connsiteY3" fmla="*/ 1186736 h 1186736"/>
                <a:gd name="connsiteX4" fmla="*/ 0 w 10759196"/>
                <a:gd name="connsiteY4" fmla="*/ 1186736 h 1186736"/>
                <a:gd name="connsiteX5" fmla="*/ 56227 w 10759196"/>
                <a:gd name="connsiteY5" fmla="*/ 1175051 h 1186736"/>
                <a:gd name="connsiteX6" fmla="*/ 1385159 w 10759196"/>
                <a:gd name="connsiteY6" fmla="*/ 1008632 h 1186736"/>
                <a:gd name="connsiteX7" fmla="*/ 3175715 w 10759196"/>
                <a:gd name="connsiteY7" fmla="*/ 1022220 h 1186736"/>
                <a:gd name="connsiteX8" fmla="*/ 5384433 w 10759196"/>
                <a:gd name="connsiteY8" fmla="*/ 411781 h 1186736"/>
                <a:gd name="connsiteX9" fmla="*/ 7734674 w 10759196"/>
                <a:gd name="connsiteY9" fmla="*/ 714653 h 1186736"/>
                <a:gd name="connsiteX10" fmla="*/ 9313229 w 10759196"/>
                <a:gd name="connsiteY10" fmla="*/ 11266 h 1186736"/>
                <a:gd name="connsiteX11" fmla="*/ 9507203 w 10759196"/>
                <a:gd name="connsiteY11" fmla="*/ 798 h 118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759196" h="1186736">
                  <a:moveTo>
                    <a:pt x="9507203" y="798"/>
                  </a:moveTo>
                  <a:cubicBezTo>
                    <a:pt x="9926270" y="16433"/>
                    <a:pt x="10337987" y="256654"/>
                    <a:pt x="10752122" y="243992"/>
                  </a:cubicBezTo>
                  <a:lnTo>
                    <a:pt x="10759196" y="243428"/>
                  </a:lnTo>
                  <a:lnTo>
                    <a:pt x="10759196" y="1186736"/>
                  </a:lnTo>
                  <a:lnTo>
                    <a:pt x="0" y="1186736"/>
                  </a:lnTo>
                  <a:lnTo>
                    <a:pt x="56227" y="1175051"/>
                  </a:lnTo>
                  <a:cubicBezTo>
                    <a:pt x="368807" y="1114514"/>
                    <a:pt x="1008456" y="1033304"/>
                    <a:pt x="1385159" y="1008632"/>
                  </a:cubicBezTo>
                  <a:cubicBezTo>
                    <a:pt x="1933091" y="972746"/>
                    <a:pt x="2509171" y="1121695"/>
                    <a:pt x="3175715" y="1022220"/>
                  </a:cubicBezTo>
                  <a:cubicBezTo>
                    <a:pt x="3842260" y="922745"/>
                    <a:pt x="4624607" y="463042"/>
                    <a:pt x="5384433" y="411781"/>
                  </a:cubicBezTo>
                  <a:cubicBezTo>
                    <a:pt x="6144259" y="360520"/>
                    <a:pt x="7079875" y="781406"/>
                    <a:pt x="7734674" y="714653"/>
                  </a:cubicBezTo>
                  <a:cubicBezTo>
                    <a:pt x="8389474" y="647901"/>
                    <a:pt x="8794386" y="90981"/>
                    <a:pt x="9313229" y="11266"/>
                  </a:cubicBezTo>
                  <a:cubicBezTo>
                    <a:pt x="9378084" y="1302"/>
                    <a:pt x="9442730" y="-1608"/>
                    <a:pt x="9507203" y="79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0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28600" dist="50800" dir="16200000" rotWithShape="0">
                <a:schemeClr val="accent1">
                  <a:lumMod val="7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2400" b="1" dirty="0">
                <a:solidFill>
                  <a:schemeClr val="bg1"/>
                </a:solidFill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pic>
          <p:nvPicPr>
            <p:cNvPr id="37" name="图片 36" descr="男人和女人在跳舞&#10;&#10;低可信度描述已自动生成">
              <a:extLst>
                <a:ext uri="{FF2B5EF4-FFF2-40B4-BE49-F238E27FC236}">
                  <a16:creationId xmlns:a16="http://schemas.microsoft.com/office/drawing/2014/main" id="{33680C8A-FF0D-EF4A-6C37-4616351FE8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31858" y="4120508"/>
              <a:ext cx="5144434" cy="2737492"/>
            </a:xfrm>
            <a:custGeom>
              <a:avLst/>
              <a:gdLst>
                <a:gd name="connsiteX0" fmla="*/ 0 w 5144434"/>
                <a:gd name="connsiteY0" fmla="*/ 0 h 2737492"/>
                <a:gd name="connsiteX1" fmla="*/ 5144434 w 5144434"/>
                <a:gd name="connsiteY1" fmla="*/ 0 h 2737492"/>
                <a:gd name="connsiteX2" fmla="*/ 5144434 w 5144434"/>
                <a:gd name="connsiteY2" fmla="*/ 2737492 h 2737492"/>
                <a:gd name="connsiteX3" fmla="*/ 0 w 5144434"/>
                <a:gd name="connsiteY3" fmla="*/ 2737492 h 273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4434" h="2737492">
                  <a:moveTo>
                    <a:pt x="0" y="0"/>
                  </a:moveTo>
                  <a:lnTo>
                    <a:pt x="5144434" y="0"/>
                  </a:lnTo>
                  <a:lnTo>
                    <a:pt x="5144434" y="2737492"/>
                  </a:lnTo>
                  <a:lnTo>
                    <a:pt x="0" y="2737492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856109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176027-66DF-CA8A-FE0C-0FCB7BE538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幼儿园角色和责任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10DC903-386A-6EDF-54D4-2E5854923A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Mental health problems in young children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A05452B-4665-6844-F9A4-E400DB40FE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6312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7828922-C610-9274-0507-A443CB55ED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幼儿园角色和责任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099535-EF39-CF0D-2A26-E10CABC6C277}"/>
              </a:ext>
            </a:extLst>
          </p:cNvPr>
          <p:cNvGrpSpPr/>
          <p:nvPr/>
        </p:nvGrpSpPr>
        <p:grpSpPr>
          <a:xfrm>
            <a:off x="3878793" y="1973356"/>
            <a:ext cx="4079876" cy="4079876"/>
            <a:chOff x="3878793" y="1973356"/>
            <a:chExt cx="4079876" cy="407987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C91D4D01-1366-77FA-C0B7-DF8BCD2DA0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9031" y="2603594"/>
              <a:ext cx="2819400" cy="2819400"/>
            </a:xfrm>
            <a:custGeom>
              <a:avLst/>
              <a:gdLst>
                <a:gd name="connsiteX0" fmla="*/ 1409700 w 2819400"/>
                <a:gd name="connsiteY0" fmla="*/ 0 h 2819400"/>
                <a:gd name="connsiteX1" fmla="*/ 2819400 w 2819400"/>
                <a:gd name="connsiteY1" fmla="*/ 1409700 h 2819400"/>
                <a:gd name="connsiteX2" fmla="*/ 1409700 w 2819400"/>
                <a:gd name="connsiteY2" fmla="*/ 2819400 h 2819400"/>
                <a:gd name="connsiteX3" fmla="*/ 0 w 2819400"/>
                <a:gd name="connsiteY3" fmla="*/ 1409700 h 2819400"/>
                <a:gd name="connsiteX4" fmla="*/ 1409700 w 2819400"/>
                <a:gd name="connsiteY4" fmla="*/ 0 h 281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9400" h="2819400">
                  <a:moveTo>
                    <a:pt x="1409700" y="0"/>
                  </a:moveTo>
                  <a:cubicBezTo>
                    <a:pt x="2188256" y="0"/>
                    <a:pt x="2819400" y="631144"/>
                    <a:pt x="2819400" y="1409700"/>
                  </a:cubicBezTo>
                  <a:cubicBezTo>
                    <a:pt x="2819400" y="2188256"/>
                    <a:pt x="2188256" y="2819400"/>
                    <a:pt x="1409700" y="2819400"/>
                  </a:cubicBezTo>
                  <a:cubicBezTo>
                    <a:pt x="631144" y="2819400"/>
                    <a:pt x="0" y="2188256"/>
                    <a:pt x="0" y="1409700"/>
                  </a:cubicBezTo>
                  <a:cubicBezTo>
                    <a:pt x="0" y="631144"/>
                    <a:pt x="631144" y="0"/>
                    <a:pt x="1409700" y="0"/>
                  </a:cubicBezTo>
                  <a:close/>
                </a:path>
              </a:pathLst>
            </a:custGeom>
            <a:effectLst>
              <a:outerShdw blurRad="127000" dist="88900" dir="5400000" algn="t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526C4FBB-5B44-A8E4-8B3D-573A91A7A681}"/>
                </a:ext>
              </a:extLst>
            </p:cNvPr>
            <p:cNvSpPr/>
            <p:nvPr/>
          </p:nvSpPr>
          <p:spPr>
            <a:xfrm>
              <a:off x="3878793" y="1973356"/>
              <a:ext cx="4079876" cy="407987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1FCE1A2-CE85-ACA1-2CB6-0DAD9E72621A}"/>
              </a:ext>
            </a:extLst>
          </p:cNvPr>
          <p:cNvGrpSpPr/>
          <p:nvPr/>
        </p:nvGrpSpPr>
        <p:grpSpPr>
          <a:xfrm>
            <a:off x="658813" y="2223752"/>
            <a:ext cx="4004477" cy="1205248"/>
            <a:chOff x="658813" y="1859589"/>
            <a:chExt cx="4004477" cy="120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004D9E6-A762-932F-8271-F13076993F76}"/>
                </a:ext>
              </a:extLst>
            </p:cNvPr>
            <p:cNvGrpSpPr/>
            <p:nvPr/>
          </p:nvGrpSpPr>
          <p:grpSpPr>
            <a:xfrm>
              <a:off x="658813" y="1859589"/>
              <a:ext cx="3078957" cy="1205248"/>
              <a:chOff x="637156" y="1897494"/>
              <a:chExt cx="5475855" cy="1205248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9CEDB5C-A182-5A5E-8C3D-E47DFFC12E2A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5475855" cy="68580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1E00FD6-73F8-0069-D359-905A3F5B2FD1}"/>
                  </a:ext>
                </a:extLst>
              </p:cNvPr>
              <p:cNvSpPr txBox="1"/>
              <p:nvPr/>
            </p:nvSpPr>
            <p:spPr>
              <a:xfrm>
                <a:off x="637156" y="1897494"/>
                <a:ext cx="2789753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F879F52-C99E-9F75-A505-4EF50F7B4B93}"/>
                </a:ext>
              </a:extLst>
            </p:cNvPr>
            <p:cNvGrpSpPr/>
            <p:nvPr/>
          </p:nvGrpSpPr>
          <p:grpSpPr>
            <a:xfrm>
              <a:off x="3977490" y="2003425"/>
              <a:ext cx="685800" cy="685800"/>
              <a:chOff x="3977490" y="2003425"/>
              <a:chExt cx="685800" cy="685800"/>
            </a:xfrm>
          </p:grpSpPr>
          <p:sp>
            <p:nvSpPr>
              <p:cNvPr id="9" name="Oval 138++">
                <a:extLst>
                  <a:ext uri="{FF2B5EF4-FFF2-40B4-BE49-F238E27FC236}">
                    <a16:creationId xmlns:a16="http://schemas.microsoft.com/office/drawing/2014/main" id="{1605B80D-F61B-6A7B-9C16-AA16073AF441}"/>
                  </a:ext>
                </a:extLst>
              </p:cNvPr>
              <p:cNvSpPr/>
              <p:nvPr/>
            </p:nvSpPr>
            <p:spPr>
              <a:xfrm>
                <a:off x="3977490" y="2003425"/>
                <a:ext cx="685800" cy="685800"/>
              </a:xfrm>
              <a:prstGeom prst="ellipse">
                <a:avLst/>
              </a:prstGeom>
              <a:gradFill>
                <a:gsLst>
                  <a:gs pos="72000">
                    <a:schemeClr val="accent3"/>
                  </a:gs>
                  <a:gs pos="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>
                <a:outerShdw blurRad="304800" dist="165100" dir="5400000" algn="t" rotWithShape="0">
                  <a:schemeClr val="accent3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DEBE907-3C6E-8B4D-3411-E418D88AFB37}"/>
                  </a:ext>
                </a:extLst>
              </p:cNvPr>
              <p:cNvSpPr txBox="1"/>
              <p:nvPr/>
            </p:nvSpPr>
            <p:spPr>
              <a:xfrm>
                <a:off x="4127228" y="2130882"/>
                <a:ext cx="38632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FFFF"/>
                    </a:solidFill>
                    <a:latin typeface="+mj-lt"/>
                    <a:ea typeface="OPPOSans M" panose="00020600040101010101" pitchFamily="18" charset="-122"/>
                  </a:rPr>
                  <a:t>01</a:t>
                </a:r>
                <a:endParaRPr lang="zh-CN" altLang="en-US" sz="2800" b="1" dirty="0">
                  <a:solidFill>
                    <a:srgbClr val="FFFFFF"/>
                  </a:solidFill>
                  <a:latin typeface="+mj-lt"/>
                  <a:ea typeface="OPPOSans M" panose="00020600040101010101" pitchFamily="18" charset="-122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7E54A21-74AE-AE19-266E-A1963296681E}"/>
              </a:ext>
            </a:extLst>
          </p:cNvPr>
          <p:cNvGrpSpPr/>
          <p:nvPr/>
        </p:nvGrpSpPr>
        <p:grpSpPr>
          <a:xfrm>
            <a:off x="658813" y="4878146"/>
            <a:ext cx="4220899" cy="1205248"/>
            <a:chOff x="658813" y="4509752"/>
            <a:chExt cx="4220899" cy="120524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D967239-B6BD-7109-9D21-F95306EBFCD1}"/>
                </a:ext>
              </a:extLst>
            </p:cNvPr>
            <p:cNvGrpSpPr/>
            <p:nvPr/>
          </p:nvGrpSpPr>
          <p:grpSpPr>
            <a:xfrm>
              <a:off x="658813" y="4509752"/>
              <a:ext cx="3078957" cy="1205248"/>
              <a:chOff x="637156" y="1897494"/>
              <a:chExt cx="5475855" cy="1205248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1EE73F6-A1FE-B3A4-6636-74D886E5A8E8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5475855" cy="68580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76911F5-DB1F-6199-5B66-44BD94792B87}"/>
                  </a:ext>
                </a:extLst>
              </p:cNvPr>
              <p:cNvSpPr txBox="1"/>
              <p:nvPr/>
            </p:nvSpPr>
            <p:spPr>
              <a:xfrm>
                <a:off x="637156" y="1897494"/>
                <a:ext cx="2789753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EE9A27C-98C2-4064-A662-30529CA1EFEB}"/>
                </a:ext>
              </a:extLst>
            </p:cNvPr>
            <p:cNvGrpSpPr/>
            <p:nvPr/>
          </p:nvGrpSpPr>
          <p:grpSpPr>
            <a:xfrm>
              <a:off x="4193912" y="4813300"/>
              <a:ext cx="685800" cy="685800"/>
              <a:chOff x="4193912" y="4813300"/>
              <a:chExt cx="685800" cy="685800"/>
            </a:xfrm>
          </p:grpSpPr>
          <p:sp>
            <p:nvSpPr>
              <p:cNvPr id="16" name="Oval 138++">
                <a:extLst>
                  <a:ext uri="{FF2B5EF4-FFF2-40B4-BE49-F238E27FC236}">
                    <a16:creationId xmlns:a16="http://schemas.microsoft.com/office/drawing/2014/main" id="{7B51D6B5-8987-9BAA-E5B5-F20FDBB5167F}"/>
                  </a:ext>
                </a:extLst>
              </p:cNvPr>
              <p:cNvSpPr/>
              <p:nvPr/>
            </p:nvSpPr>
            <p:spPr>
              <a:xfrm>
                <a:off x="4193912" y="4813300"/>
                <a:ext cx="685800" cy="685800"/>
              </a:xfrm>
              <a:prstGeom prst="ellipse">
                <a:avLst/>
              </a:prstGeom>
              <a:gradFill>
                <a:gsLst>
                  <a:gs pos="72000">
                    <a:schemeClr val="accent3"/>
                  </a:gs>
                  <a:gs pos="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>
                <a:outerShdw blurRad="304800" dist="165100" dir="5400000" algn="t" rotWithShape="0">
                  <a:schemeClr val="accent3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F8AA08C-EB10-F5B2-58E7-B2A22708ED1E}"/>
                  </a:ext>
                </a:extLst>
              </p:cNvPr>
              <p:cNvSpPr txBox="1"/>
              <p:nvPr/>
            </p:nvSpPr>
            <p:spPr>
              <a:xfrm>
                <a:off x="4309186" y="4940757"/>
                <a:ext cx="45525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FFFF"/>
                    </a:solidFill>
                    <a:latin typeface="+mj-lt"/>
                    <a:ea typeface="OPPOSans M" panose="00020600040101010101" pitchFamily="18" charset="-122"/>
                  </a:rPr>
                  <a:t>03</a:t>
                </a:r>
                <a:endParaRPr lang="zh-CN" altLang="en-US" sz="2800" b="1" dirty="0">
                  <a:solidFill>
                    <a:srgbClr val="FFFFFF"/>
                  </a:solidFill>
                  <a:latin typeface="+mj-lt"/>
                  <a:ea typeface="OPPOSans M" panose="00020600040101010101" pitchFamily="18" charset="-122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4ED4032-CA5C-9D6D-23CB-FC1100E3B8E1}"/>
              </a:ext>
            </a:extLst>
          </p:cNvPr>
          <p:cNvGrpSpPr/>
          <p:nvPr/>
        </p:nvGrpSpPr>
        <p:grpSpPr>
          <a:xfrm>
            <a:off x="7151760" y="4873915"/>
            <a:ext cx="4344915" cy="1205248"/>
            <a:chOff x="7132573" y="4509752"/>
            <a:chExt cx="4344915" cy="120524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7D649C1-DB20-D8D9-1ABF-77B3736E6356}"/>
                </a:ext>
              </a:extLst>
            </p:cNvPr>
            <p:cNvGrpSpPr/>
            <p:nvPr/>
          </p:nvGrpSpPr>
          <p:grpSpPr>
            <a:xfrm>
              <a:off x="8398531" y="4509752"/>
              <a:ext cx="3078957" cy="1205248"/>
              <a:chOff x="637156" y="1897494"/>
              <a:chExt cx="5475855" cy="120524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8975C9F-EC47-1FAD-13AB-6BDF0C3022BD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5475855" cy="68580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3E3233C0-C63D-862F-9C69-E2DD386C2C8E}"/>
                  </a:ext>
                </a:extLst>
              </p:cNvPr>
              <p:cNvSpPr txBox="1"/>
              <p:nvPr/>
            </p:nvSpPr>
            <p:spPr>
              <a:xfrm>
                <a:off x="3323258" y="1897494"/>
                <a:ext cx="2789753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43F25FA-F639-F867-52A3-1BB8FC9BB65C}"/>
                </a:ext>
              </a:extLst>
            </p:cNvPr>
            <p:cNvGrpSpPr/>
            <p:nvPr/>
          </p:nvGrpSpPr>
          <p:grpSpPr>
            <a:xfrm>
              <a:off x="7132573" y="4600575"/>
              <a:ext cx="685800" cy="685800"/>
              <a:chOff x="7132573" y="4600575"/>
              <a:chExt cx="685800" cy="685800"/>
            </a:xfrm>
          </p:grpSpPr>
          <p:sp>
            <p:nvSpPr>
              <p:cNvPr id="23" name="Oval 138++">
                <a:extLst>
                  <a:ext uri="{FF2B5EF4-FFF2-40B4-BE49-F238E27FC236}">
                    <a16:creationId xmlns:a16="http://schemas.microsoft.com/office/drawing/2014/main" id="{9ABF8D64-5C29-1CE7-AF86-AF341369A7BD}"/>
                  </a:ext>
                </a:extLst>
              </p:cNvPr>
              <p:cNvSpPr/>
              <p:nvPr/>
            </p:nvSpPr>
            <p:spPr>
              <a:xfrm>
                <a:off x="7132573" y="4600575"/>
                <a:ext cx="685800" cy="685800"/>
              </a:xfrm>
              <a:prstGeom prst="ellipse">
                <a:avLst/>
              </a:prstGeom>
              <a:gradFill>
                <a:gsLst>
                  <a:gs pos="72000">
                    <a:schemeClr val="accent3"/>
                  </a:gs>
                  <a:gs pos="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>
                <a:outerShdw blurRad="304800" dist="165100" dir="5400000" algn="t" rotWithShape="0">
                  <a:schemeClr val="accent3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6B4B5AC-05E4-137A-50AA-7D461755668A}"/>
                  </a:ext>
                </a:extLst>
              </p:cNvPr>
              <p:cNvSpPr txBox="1"/>
              <p:nvPr/>
            </p:nvSpPr>
            <p:spPr>
              <a:xfrm>
                <a:off x="7247847" y="4728032"/>
                <a:ext cx="45525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FFFF"/>
                    </a:solidFill>
                    <a:latin typeface="+mj-lt"/>
                    <a:ea typeface="OPPOSans M" panose="00020600040101010101" pitchFamily="18" charset="-122"/>
                  </a:rPr>
                  <a:t>04</a:t>
                </a:r>
                <a:endParaRPr lang="zh-CN" altLang="en-US" sz="2800" b="1" dirty="0">
                  <a:solidFill>
                    <a:srgbClr val="FFFFFF"/>
                  </a:solidFill>
                  <a:latin typeface="+mj-lt"/>
                  <a:ea typeface="OPPOSans M" panose="00020600040101010101" pitchFamily="18" charset="-122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9FE594A-3E35-533D-1A15-9045E7916E2B}"/>
              </a:ext>
            </a:extLst>
          </p:cNvPr>
          <p:cNvGrpSpPr/>
          <p:nvPr/>
        </p:nvGrpSpPr>
        <p:grpSpPr>
          <a:xfrm>
            <a:off x="6976937" y="2140576"/>
            <a:ext cx="4519738" cy="1288424"/>
            <a:chOff x="6957750" y="1776413"/>
            <a:chExt cx="4519738" cy="128842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F511FDC-9197-46A7-C5C2-90DAB59DF58D}"/>
                </a:ext>
              </a:extLst>
            </p:cNvPr>
            <p:cNvGrpSpPr/>
            <p:nvPr/>
          </p:nvGrpSpPr>
          <p:grpSpPr>
            <a:xfrm>
              <a:off x="8398531" y="1859589"/>
              <a:ext cx="3078957" cy="1205248"/>
              <a:chOff x="637156" y="1897494"/>
              <a:chExt cx="5475855" cy="1205248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07E0758A-BA11-A0BB-D4CA-4A46500F4E83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5475855" cy="68580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1D106023-626F-8CB3-2218-C4DC93D6054F}"/>
                  </a:ext>
                </a:extLst>
              </p:cNvPr>
              <p:cNvSpPr txBox="1"/>
              <p:nvPr/>
            </p:nvSpPr>
            <p:spPr>
              <a:xfrm>
                <a:off x="3323258" y="1897494"/>
                <a:ext cx="2789753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9DC5810-5FE8-C280-6525-FF462178510A}"/>
                </a:ext>
              </a:extLst>
            </p:cNvPr>
            <p:cNvGrpSpPr/>
            <p:nvPr/>
          </p:nvGrpSpPr>
          <p:grpSpPr>
            <a:xfrm>
              <a:off x="6957750" y="1776413"/>
              <a:ext cx="685800" cy="685800"/>
              <a:chOff x="6957750" y="1776413"/>
              <a:chExt cx="685800" cy="685800"/>
            </a:xfrm>
          </p:grpSpPr>
          <p:sp>
            <p:nvSpPr>
              <p:cNvPr id="30" name="Oval 138++">
                <a:extLst>
                  <a:ext uri="{FF2B5EF4-FFF2-40B4-BE49-F238E27FC236}">
                    <a16:creationId xmlns:a16="http://schemas.microsoft.com/office/drawing/2014/main" id="{644AA3AB-FD23-576F-3C87-D701FA4F3D7D}"/>
                  </a:ext>
                </a:extLst>
              </p:cNvPr>
              <p:cNvSpPr/>
              <p:nvPr/>
            </p:nvSpPr>
            <p:spPr>
              <a:xfrm>
                <a:off x="6957750" y="1776413"/>
                <a:ext cx="685800" cy="685800"/>
              </a:xfrm>
              <a:prstGeom prst="ellipse">
                <a:avLst/>
              </a:prstGeom>
              <a:gradFill>
                <a:gsLst>
                  <a:gs pos="72000">
                    <a:schemeClr val="accent3"/>
                  </a:gs>
                  <a:gs pos="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>
                <a:outerShdw blurRad="304800" dist="165100" dir="5400000" algn="t" rotWithShape="0">
                  <a:schemeClr val="accent3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2E42B29E-FC21-2EF7-3B63-7268E0BF3091}"/>
                  </a:ext>
                </a:extLst>
              </p:cNvPr>
              <p:cNvSpPr txBox="1"/>
              <p:nvPr/>
            </p:nvSpPr>
            <p:spPr>
              <a:xfrm>
                <a:off x="7073024" y="1903870"/>
                <a:ext cx="45525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FFFF"/>
                    </a:solidFill>
                    <a:latin typeface="+mj-lt"/>
                    <a:ea typeface="OPPOSans M" panose="00020600040101010101" pitchFamily="18" charset="-122"/>
                  </a:rPr>
                  <a:t>02</a:t>
                </a:r>
                <a:endParaRPr lang="zh-CN" altLang="en-US" sz="2800" b="1" dirty="0">
                  <a:solidFill>
                    <a:srgbClr val="FFFFFF"/>
                  </a:solidFill>
                  <a:latin typeface="+mj-lt"/>
                  <a:ea typeface="OPPOSans M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7742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7828922-C610-9274-0507-A443CB55ED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幼儿园角色和责任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643308F-CFB4-66D4-F404-F82626E32BE6}"/>
              </a:ext>
            </a:extLst>
          </p:cNvPr>
          <p:cNvGrpSpPr/>
          <p:nvPr/>
        </p:nvGrpSpPr>
        <p:grpSpPr>
          <a:xfrm>
            <a:off x="704389" y="1868205"/>
            <a:ext cx="5987940" cy="3973782"/>
            <a:chOff x="704389" y="1868205"/>
            <a:chExt cx="5987940" cy="3973782"/>
          </a:xfrm>
        </p:grpSpPr>
        <p:sp>
          <p:nvSpPr>
            <p:cNvPr id="7" name="www.pptcool.com10">
              <a:extLst>
                <a:ext uri="{FF2B5EF4-FFF2-40B4-BE49-F238E27FC236}">
                  <a16:creationId xmlns:a16="http://schemas.microsoft.com/office/drawing/2014/main" id="{AE5BE310-E1E2-4590-08C2-9CFAE2E2ED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5094" y="2328282"/>
              <a:ext cx="23647" cy="3513705"/>
            </a:xfrm>
            <a:custGeom>
              <a:avLst/>
              <a:gdLst>
                <a:gd name="T0" fmla="*/ 3 w 3"/>
                <a:gd name="T1" fmla="*/ 376 h 439"/>
                <a:gd name="T2" fmla="*/ 0 w 3"/>
                <a:gd name="T3" fmla="*/ 363 h 439"/>
                <a:gd name="T4" fmla="*/ 3 w 3"/>
                <a:gd name="T5" fmla="*/ 381 h 439"/>
                <a:gd name="T6" fmla="*/ 0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0 w 3"/>
                <a:gd name="T13" fmla="*/ 317 h 439"/>
                <a:gd name="T14" fmla="*/ 3 w 3"/>
                <a:gd name="T15" fmla="*/ 336 h 439"/>
                <a:gd name="T16" fmla="*/ 0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0 w 3"/>
                <a:gd name="T23" fmla="*/ 272 h 439"/>
                <a:gd name="T24" fmla="*/ 3 w 3"/>
                <a:gd name="T25" fmla="*/ 290 h 439"/>
                <a:gd name="T26" fmla="*/ 0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0 w 3"/>
                <a:gd name="T33" fmla="*/ 227 h 439"/>
                <a:gd name="T34" fmla="*/ 3 w 3"/>
                <a:gd name="T35" fmla="*/ 245 h 439"/>
                <a:gd name="T36" fmla="*/ 0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0 w 3"/>
                <a:gd name="T43" fmla="*/ 182 h 439"/>
                <a:gd name="T44" fmla="*/ 3 w 3"/>
                <a:gd name="T45" fmla="*/ 200 h 439"/>
                <a:gd name="T46" fmla="*/ 0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0 w 3"/>
                <a:gd name="T53" fmla="*/ 136 h 439"/>
                <a:gd name="T54" fmla="*/ 3 w 3"/>
                <a:gd name="T55" fmla="*/ 155 h 439"/>
                <a:gd name="T56" fmla="*/ 0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0 w 3"/>
                <a:gd name="T63" fmla="*/ 91 h 439"/>
                <a:gd name="T64" fmla="*/ 3 w 3"/>
                <a:gd name="T65" fmla="*/ 109 h 439"/>
                <a:gd name="T66" fmla="*/ 0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0 w 3"/>
                <a:gd name="T73" fmla="*/ 46 h 439"/>
                <a:gd name="T74" fmla="*/ 3 w 3"/>
                <a:gd name="T75" fmla="*/ 64 h 439"/>
                <a:gd name="T76" fmla="*/ 0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1"/>
                    <a:pt x="3" y="435"/>
                    <a:pt x="3" y="439"/>
                  </a:cubicBezTo>
                  <a:cubicBezTo>
                    <a:pt x="2" y="439"/>
                    <a:pt x="1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1" y="426"/>
                    <a:pt x="2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23"/>
                    <a:pt x="3" y="27"/>
                    <a:pt x="3" y="32"/>
                  </a:cubicBezTo>
                  <a:cubicBezTo>
                    <a:pt x="2" y="32"/>
                    <a:pt x="1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" name="www.pptcool.com11">
              <a:extLst>
                <a:ext uri="{FF2B5EF4-FFF2-40B4-BE49-F238E27FC236}">
                  <a16:creationId xmlns:a16="http://schemas.microsoft.com/office/drawing/2014/main" id="{26FABEBE-712F-7537-337D-F75BA8EE8B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3321" y="2328282"/>
              <a:ext cx="16692" cy="3513705"/>
            </a:xfrm>
            <a:custGeom>
              <a:avLst/>
              <a:gdLst>
                <a:gd name="T0" fmla="*/ 2 w 2"/>
                <a:gd name="T1" fmla="*/ 376 h 439"/>
                <a:gd name="T2" fmla="*/ 0 w 2"/>
                <a:gd name="T3" fmla="*/ 363 h 439"/>
                <a:gd name="T4" fmla="*/ 2 w 2"/>
                <a:gd name="T5" fmla="*/ 381 h 439"/>
                <a:gd name="T6" fmla="*/ 0 w 2"/>
                <a:gd name="T7" fmla="*/ 394 h 439"/>
                <a:gd name="T8" fmla="*/ 2 w 2"/>
                <a:gd name="T9" fmla="*/ 381 h 439"/>
                <a:gd name="T10" fmla="*/ 2 w 2"/>
                <a:gd name="T11" fmla="*/ 330 h 439"/>
                <a:gd name="T12" fmla="*/ 0 w 2"/>
                <a:gd name="T13" fmla="*/ 317 h 439"/>
                <a:gd name="T14" fmla="*/ 2 w 2"/>
                <a:gd name="T15" fmla="*/ 336 h 439"/>
                <a:gd name="T16" fmla="*/ 0 w 2"/>
                <a:gd name="T17" fmla="*/ 349 h 439"/>
                <a:gd name="T18" fmla="*/ 2 w 2"/>
                <a:gd name="T19" fmla="*/ 336 h 439"/>
                <a:gd name="T20" fmla="*/ 2 w 2"/>
                <a:gd name="T21" fmla="*/ 285 h 439"/>
                <a:gd name="T22" fmla="*/ 0 w 2"/>
                <a:gd name="T23" fmla="*/ 272 h 439"/>
                <a:gd name="T24" fmla="*/ 2 w 2"/>
                <a:gd name="T25" fmla="*/ 290 h 439"/>
                <a:gd name="T26" fmla="*/ 0 w 2"/>
                <a:gd name="T27" fmla="*/ 303 h 439"/>
                <a:gd name="T28" fmla="*/ 2 w 2"/>
                <a:gd name="T29" fmla="*/ 290 h 439"/>
                <a:gd name="T30" fmla="*/ 2 w 2"/>
                <a:gd name="T31" fmla="*/ 240 h 439"/>
                <a:gd name="T32" fmla="*/ 0 w 2"/>
                <a:gd name="T33" fmla="*/ 227 h 439"/>
                <a:gd name="T34" fmla="*/ 2 w 2"/>
                <a:gd name="T35" fmla="*/ 245 h 439"/>
                <a:gd name="T36" fmla="*/ 0 w 2"/>
                <a:gd name="T37" fmla="*/ 258 h 439"/>
                <a:gd name="T38" fmla="*/ 2 w 2"/>
                <a:gd name="T39" fmla="*/ 245 h 439"/>
                <a:gd name="T40" fmla="*/ 2 w 2"/>
                <a:gd name="T41" fmla="*/ 195 h 439"/>
                <a:gd name="T42" fmla="*/ 0 w 2"/>
                <a:gd name="T43" fmla="*/ 182 h 439"/>
                <a:gd name="T44" fmla="*/ 2 w 2"/>
                <a:gd name="T45" fmla="*/ 200 h 439"/>
                <a:gd name="T46" fmla="*/ 0 w 2"/>
                <a:gd name="T47" fmla="*/ 213 h 439"/>
                <a:gd name="T48" fmla="*/ 2 w 2"/>
                <a:gd name="T49" fmla="*/ 200 h 439"/>
                <a:gd name="T50" fmla="*/ 2 w 2"/>
                <a:gd name="T51" fmla="*/ 149 h 439"/>
                <a:gd name="T52" fmla="*/ 0 w 2"/>
                <a:gd name="T53" fmla="*/ 136 h 439"/>
                <a:gd name="T54" fmla="*/ 2 w 2"/>
                <a:gd name="T55" fmla="*/ 155 h 439"/>
                <a:gd name="T56" fmla="*/ 0 w 2"/>
                <a:gd name="T57" fmla="*/ 167 h 439"/>
                <a:gd name="T58" fmla="*/ 2 w 2"/>
                <a:gd name="T59" fmla="*/ 155 h 439"/>
                <a:gd name="T60" fmla="*/ 2 w 2"/>
                <a:gd name="T61" fmla="*/ 104 h 439"/>
                <a:gd name="T62" fmla="*/ 0 w 2"/>
                <a:gd name="T63" fmla="*/ 91 h 439"/>
                <a:gd name="T64" fmla="*/ 2 w 2"/>
                <a:gd name="T65" fmla="*/ 109 h 439"/>
                <a:gd name="T66" fmla="*/ 0 w 2"/>
                <a:gd name="T67" fmla="*/ 122 h 439"/>
                <a:gd name="T68" fmla="*/ 2 w 2"/>
                <a:gd name="T69" fmla="*/ 109 h 439"/>
                <a:gd name="T70" fmla="*/ 2 w 2"/>
                <a:gd name="T71" fmla="*/ 59 h 439"/>
                <a:gd name="T72" fmla="*/ 0 w 2"/>
                <a:gd name="T73" fmla="*/ 46 h 439"/>
                <a:gd name="T74" fmla="*/ 2 w 2"/>
                <a:gd name="T75" fmla="*/ 64 h 439"/>
                <a:gd name="T76" fmla="*/ 0 w 2"/>
                <a:gd name="T77" fmla="*/ 77 h 439"/>
                <a:gd name="T78" fmla="*/ 2 w 2"/>
                <a:gd name="T79" fmla="*/ 64 h 439"/>
                <a:gd name="T80" fmla="*/ 2 w 2"/>
                <a:gd name="T81" fmla="*/ 421 h 439"/>
                <a:gd name="T82" fmla="*/ 0 w 2"/>
                <a:gd name="T83" fmla="*/ 408 h 439"/>
                <a:gd name="T84" fmla="*/ 2 w 2"/>
                <a:gd name="T85" fmla="*/ 426 h 439"/>
                <a:gd name="T86" fmla="*/ 0 w 2"/>
                <a:gd name="T87" fmla="*/ 439 h 439"/>
                <a:gd name="T88" fmla="*/ 2 w 2"/>
                <a:gd name="T89" fmla="*/ 426 h 439"/>
                <a:gd name="T90" fmla="*/ 2 w 2"/>
                <a:gd name="T91" fmla="*/ 13 h 439"/>
                <a:gd name="T92" fmla="*/ 0 w 2"/>
                <a:gd name="T93" fmla="*/ 0 h 439"/>
                <a:gd name="T94" fmla="*/ 2 w 2"/>
                <a:gd name="T95" fmla="*/ 19 h 439"/>
                <a:gd name="T96" fmla="*/ 0 w 2"/>
                <a:gd name="T97" fmla="*/ 32 h 439"/>
                <a:gd name="T98" fmla="*/ 2 w 2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" h="439">
                  <a:moveTo>
                    <a:pt x="2" y="363"/>
                  </a:moveTo>
                  <a:cubicBezTo>
                    <a:pt x="2" y="367"/>
                    <a:pt x="2" y="371"/>
                    <a:pt x="2" y="376"/>
                  </a:cubicBezTo>
                  <a:cubicBezTo>
                    <a:pt x="1" y="376"/>
                    <a:pt x="0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0" y="363"/>
                    <a:pt x="1" y="363"/>
                    <a:pt x="2" y="363"/>
                  </a:cubicBezTo>
                  <a:close/>
                  <a:moveTo>
                    <a:pt x="2" y="381"/>
                  </a:moveTo>
                  <a:cubicBezTo>
                    <a:pt x="2" y="385"/>
                    <a:pt x="2" y="390"/>
                    <a:pt x="2" y="394"/>
                  </a:cubicBezTo>
                  <a:cubicBezTo>
                    <a:pt x="1" y="394"/>
                    <a:pt x="0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0" y="381"/>
                    <a:pt x="1" y="381"/>
                    <a:pt x="2" y="381"/>
                  </a:cubicBezTo>
                  <a:close/>
                  <a:moveTo>
                    <a:pt x="2" y="317"/>
                  </a:moveTo>
                  <a:cubicBezTo>
                    <a:pt x="2" y="322"/>
                    <a:pt x="2" y="326"/>
                    <a:pt x="2" y="330"/>
                  </a:cubicBezTo>
                  <a:cubicBezTo>
                    <a:pt x="1" y="330"/>
                    <a:pt x="0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0" y="317"/>
                    <a:pt x="1" y="317"/>
                    <a:pt x="2" y="317"/>
                  </a:cubicBezTo>
                  <a:close/>
                  <a:moveTo>
                    <a:pt x="2" y="336"/>
                  </a:moveTo>
                  <a:cubicBezTo>
                    <a:pt x="2" y="340"/>
                    <a:pt x="2" y="344"/>
                    <a:pt x="2" y="349"/>
                  </a:cubicBezTo>
                  <a:cubicBezTo>
                    <a:pt x="1" y="349"/>
                    <a:pt x="0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0" y="336"/>
                    <a:pt x="1" y="336"/>
                    <a:pt x="2" y="336"/>
                  </a:cubicBezTo>
                  <a:close/>
                  <a:moveTo>
                    <a:pt x="2" y="272"/>
                  </a:moveTo>
                  <a:cubicBezTo>
                    <a:pt x="2" y="277"/>
                    <a:pt x="2" y="281"/>
                    <a:pt x="2" y="285"/>
                  </a:cubicBezTo>
                  <a:cubicBezTo>
                    <a:pt x="1" y="285"/>
                    <a:pt x="0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0" y="272"/>
                    <a:pt x="1" y="272"/>
                    <a:pt x="2" y="272"/>
                  </a:cubicBezTo>
                  <a:close/>
                  <a:moveTo>
                    <a:pt x="2" y="290"/>
                  </a:moveTo>
                  <a:cubicBezTo>
                    <a:pt x="2" y="295"/>
                    <a:pt x="2" y="299"/>
                    <a:pt x="2" y="303"/>
                  </a:cubicBezTo>
                  <a:cubicBezTo>
                    <a:pt x="1" y="303"/>
                    <a:pt x="0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0" y="290"/>
                    <a:pt x="1" y="290"/>
                    <a:pt x="2" y="290"/>
                  </a:cubicBezTo>
                  <a:close/>
                  <a:moveTo>
                    <a:pt x="2" y="227"/>
                  </a:moveTo>
                  <a:cubicBezTo>
                    <a:pt x="2" y="231"/>
                    <a:pt x="2" y="236"/>
                    <a:pt x="2" y="240"/>
                  </a:cubicBezTo>
                  <a:cubicBezTo>
                    <a:pt x="1" y="240"/>
                    <a:pt x="0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0" y="227"/>
                    <a:pt x="1" y="227"/>
                    <a:pt x="2" y="227"/>
                  </a:cubicBezTo>
                  <a:close/>
                  <a:moveTo>
                    <a:pt x="2" y="245"/>
                  </a:moveTo>
                  <a:cubicBezTo>
                    <a:pt x="2" y="249"/>
                    <a:pt x="2" y="254"/>
                    <a:pt x="2" y="258"/>
                  </a:cubicBezTo>
                  <a:cubicBezTo>
                    <a:pt x="1" y="258"/>
                    <a:pt x="0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0" y="245"/>
                    <a:pt x="1" y="245"/>
                    <a:pt x="2" y="245"/>
                  </a:cubicBezTo>
                  <a:close/>
                  <a:moveTo>
                    <a:pt x="2" y="182"/>
                  </a:moveTo>
                  <a:cubicBezTo>
                    <a:pt x="2" y="186"/>
                    <a:pt x="2" y="190"/>
                    <a:pt x="2" y="195"/>
                  </a:cubicBezTo>
                  <a:cubicBezTo>
                    <a:pt x="1" y="195"/>
                    <a:pt x="0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0" y="182"/>
                    <a:pt x="1" y="182"/>
                    <a:pt x="2" y="182"/>
                  </a:cubicBezTo>
                  <a:close/>
                  <a:moveTo>
                    <a:pt x="2" y="200"/>
                  </a:moveTo>
                  <a:cubicBezTo>
                    <a:pt x="2" y="204"/>
                    <a:pt x="2" y="208"/>
                    <a:pt x="2" y="213"/>
                  </a:cubicBezTo>
                  <a:cubicBezTo>
                    <a:pt x="1" y="213"/>
                    <a:pt x="0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0" y="200"/>
                    <a:pt x="1" y="200"/>
                    <a:pt x="2" y="200"/>
                  </a:cubicBezTo>
                  <a:close/>
                  <a:moveTo>
                    <a:pt x="2" y="136"/>
                  </a:moveTo>
                  <a:cubicBezTo>
                    <a:pt x="2" y="141"/>
                    <a:pt x="2" y="145"/>
                    <a:pt x="2" y="149"/>
                  </a:cubicBezTo>
                  <a:cubicBezTo>
                    <a:pt x="1" y="149"/>
                    <a:pt x="0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0" y="136"/>
                    <a:pt x="1" y="136"/>
                    <a:pt x="2" y="136"/>
                  </a:cubicBezTo>
                  <a:close/>
                  <a:moveTo>
                    <a:pt x="2" y="155"/>
                  </a:moveTo>
                  <a:cubicBezTo>
                    <a:pt x="2" y="159"/>
                    <a:pt x="2" y="163"/>
                    <a:pt x="2" y="167"/>
                  </a:cubicBezTo>
                  <a:cubicBezTo>
                    <a:pt x="1" y="167"/>
                    <a:pt x="0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0" y="155"/>
                    <a:pt x="1" y="155"/>
                    <a:pt x="2" y="155"/>
                  </a:cubicBezTo>
                  <a:close/>
                  <a:moveTo>
                    <a:pt x="2" y="91"/>
                  </a:moveTo>
                  <a:cubicBezTo>
                    <a:pt x="2" y="95"/>
                    <a:pt x="2" y="100"/>
                    <a:pt x="2" y="104"/>
                  </a:cubicBezTo>
                  <a:cubicBezTo>
                    <a:pt x="1" y="104"/>
                    <a:pt x="0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0" y="91"/>
                    <a:pt x="1" y="91"/>
                    <a:pt x="2" y="91"/>
                  </a:cubicBezTo>
                  <a:close/>
                  <a:moveTo>
                    <a:pt x="2" y="109"/>
                  </a:moveTo>
                  <a:cubicBezTo>
                    <a:pt x="2" y="114"/>
                    <a:pt x="2" y="118"/>
                    <a:pt x="2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0" y="109"/>
                    <a:pt x="1" y="109"/>
                    <a:pt x="2" y="109"/>
                  </a:cubicBezTo>
                  <a:close/>
                  <a:moveTo>
                    <a:pt x="2" y="46"/>
                  </a:moveTo>
                  <a:cubicBezTo>
                    <a:pt x="2" y="50"/>
                    <a:pt x="2" y="54"/>
                    <a:pt x="2" y="59"/>
                  </a:cubicBezTo>
                  <a:cubicBezTo>
                    <a:pt x="1" y="59"/>
                    <a:pt x="0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0" y="46"/>
                    <a:pt x="1" y="46"/>
                    <a:pt x="2" y="46"/>
                  </a:cubicBezTo>
                  <a:close/>
                  <a:moveTo>
                    <a:pt x="2" y="64"/>
                  </a:moveTo>
                  <a:cubicBezTo>
                    <a:pt x="2" y="68"/>
                    <a:pt x="2" y="73"/>
                    <a:pt x="2" y="77"/>
                  </a:cubicBezTo>
                  <a:cubicBezTo>
                    <a:pt x="1" y="77"/>
                    <a:pt x="0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0" y="64"/>
                    <a:pt x="1" y="64"/>
                    <a:pt x="2" y="64"/>
                  </a:cubicBezTo>
                  <a:close/>
                  <a:moveTo>
                    <a:pt x="2" y="408"/>
                  </a:moveTo>
                  <a:cubicBezTo>
                    <a:pt x="2" y="412"/>
                    <a:pt x="2" y="417"/>
                    <a:pt x="2" y="421"/>
                  </a:cubicBezTo>
                  <a:cubicBezTo>
                    <a:pt x="1" y="421"/>
                    <a:pt x="0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0" y="408"/>
                    <a:pt x="1" y="408"/>
                    <a:pt x="2" y="408"/>
                  </a:cubicBezTo>
                  <a:close/>
                  <a:moveTo>
                    <a:pt x="2" y="426"/>
                  </a:moveTo>
                  <a:cubicBezTo>
                    <a:pt x="2" y="431"/>
                    <a:pt x="2" y="435"/>
                    <a:pt x="2" y="439"/>
                  </a:cubicBezTo>
                  <a:cubicBezTo>
                    <a:pt x="1" y="439"/>
                    <a:pt x="0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0" y="426"/>
                    <a:pt x="1" y="426"/>
                    <a:pt x="2" y="426"/>
                  </a:cubicBezTo>
                  <a:close/>
                  <a:moveTo>
                    <a:pt x="2" y="0"/>
                  </a:moveTo>
                  <a:cubicBezTo>
                    <a:pt x="2" y="5"/>
                    <a:pt x="2" y="9"/>
                    <a:pt x="2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2" y="19"/>
                  </a:moveTo>
                  <a:cubicBezTo>
                    <a:pt x="2" y="23"/>
                    <a:pt x="2" y="27"/>
                    <a:pt x="2" y="32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0" y="19"/>
                    <a:pt x="1" y="19"/>
                    <a:pt x="2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www.pptcool.com12">
              <a:extLst>
                <a:ext uri="{FF2B5EF4-FFF2-40B4-BE49-F238E27FC236}">
                  <a16:creationId xmlns:a16="http://schemas.microsoft.com/office/drawing/2014/main" id="{0BE34132-ABB3-3128-4D06-CAB58B7FFD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44593" y="2328282"/>
              <a:ext cx="23647" cy="3513705"/>
            </a:xfrm>
            <a:custGeom>
              <a:avLst/>
              <a:gdLst>
                <a:gd name="T0" fmla="*/ 3 w 3"/>
                <a:gd name="T1" fmla="*/ 376 h 439"/>
                <a:gd name="T2" fmla="*/ 0 w 3"/>
                <a:gd name="T3" fmla="*/ 363 h 439"/>
                <a:gd name="T4" fmla="*/ 3 w 3"/>
                <a:gd name="T5" fmla="*/ 381 h 439"/>
                <a:gd name="T6" fmla="*/ 0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0 w 3"/>
                <a:gd name="T13" fmla="*/ 317 h 439"/>
                <a:gd name="T14" fmla="*/ 3 w 3"/>
                <a:gd name="T15" fmla="*/ 336 h 439"/>
                <a:gd name="T16" fmla="*/ 0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0 w 3"/>
                <a:gd name="T23" fmla="*/ 272 h 439"/>
                <a:gd name="T24" fmla="*/ 3 w 3"/>
                <a:gd name="T25" fmla="*/ 290 h 439"/>
                <a:gd name="T26" fmla="*/ 0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0 w 3"/>
                <a:gd name="T33" fmla="*/ 227 h 439"/>
                <a:gd name="T34" fmla="*/ 3 w 3"/>
                <a:gd name="T35" fmla="*/ 245 h 439"/>
                <a:gd name="T36" fmla="*/ 0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0 w 3"/>
                <a:gd name="T43" fmla="*/ 182 h 439"/>
                <a:gd name="T44" fmla="*/ 3 w 3"/>
                <a:gd name="T45" fmla="*/ 200 h 439"/>
                <a:gd name="T46" fmla="*/ 0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0 w 3"/>
                <a:gd name="T53" fmla="*/ 136 h 439"/>
                <a:gd name="T54" fmla="*/ 3 w 3"/>
                <a:gd name="T55" fmla="*/ 155 h 439"/>
                <a:gd name="T56" fmla="*/ 0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0 w 3"/>
                <a:gd name="T63" fmla="*/ 91 h 439"/>
                <a:gd name="T64" fmla="*/ 3 w 3"/>
                <a:gd name="T65" fmla="*/ 109 h 439"/>
                <a:gd name="T66" fmla="*/ 0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0 w 3"/>
                <a:gd name="T73" fmla="*/ 46 h 439"/>
                <a:gd name="T74" fmla="*/ 3 w 3"/>
                <a:gd name="T75" fmla="*/ 64 h 439"/>
                <a:gd name="T76" fmla="*/ 0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1"/>
                    <a:pt x="3" y="435"/>
                    <a:pt x="3" y="439"/>
                  </a:cubicBezTo>
                  <a:cubicBezTo>
                    <a:pt x="2" y="439"/>
                    <a:pt x="1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1" y="426"/>
                    <a:pt x="2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23"/>
                    <a:pt x="3" y="27"/>
                    <a:pt x="3" y="32"/>
                  </a:cubicBezTo>
                  <a:cubicBezTo>
                    <a:pt x="2" y="32"/>
                    <a:pt x="1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www.pptcool.com13">
              <a:extLst>
                <a:ext uri="{FF2B5EF4-FFF2-40B4-BE49-F238E27FC236}">
                  <a16:creationId xmlns:a16="http://schemas.microsoft.com/office/drawing/2014/main" id="{22D79804-FF93-34F4-09E3-00DA797181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4474" y="2328282"/>
              <a:ext cx="25038" cy="3513705"/>
            </a:xfrm>
            <a:custGeom>
              <a:avLst/>
              <a:gdLst>
                <a:gd name="T0" fmla="*/ 3 w 3"/>
                <a:gd name="T1" fmla="*/ 376 h 439"/>
                <a:gd name="T2" fmla="*/ 0 w 3"/>
                <a:gd name="T3" fmla="*/ 363 h 439"/>
                <a:gd name="T4" fmla="*/ 3 w 3"/>
                <a:gd name="T5" fmla="*/ 381 h 439"/>
                <a:gd name="T6" fmla="*/ 0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0 w 3"/>
                <a:gd name="T13" fmla="*/ 317 h 439"/>
                <a:gd name="T14" fmla="*/ 3 w 3"/>
                <a:gd name="T15" fmla="*/ 336 h 439"/>
                <a:gd name="T16" fmla="*/ 0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0 w 3"/>
                <a:gd name="T23" fmla="*/ 272 h 439"/>
                <a:gd name="T24" fmla="*/ 3 w 3"/>
                <a:gd name="T25" fmla="*/ 290 h 439"/>
                <a:gd name="T26" fmla="*/ 0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0 w 3"/>
                <a:gd name="T33" fmla="*/ 227 h 439"/>
                <a:gd name="T34" fmla="*/ 3 w 3"/>
                <a:gd name="T35" fmla="*/ 245 h 439"/>
                <a:gd name="T36" fmla="*/ 0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0 w 3"/>
                <a:gd name="T43" fmla="*/ 182 h 439"/>
                <a:gd name="T44" fmla="*/ 3 w 3"/>
                <a:gd name="T45" fmla="*/ 200 h 439"/>
                <a:gd name="T46" fmla="*/ 0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0 w 3"/>
                <a:gd name="T53" fmla="*/ 136 h 439"/>
                <a:gd name="T54" fmla="*/ 3 w 3"/>
                <a:gd name="T55" fmla="*/ 155 h 439"/>
                <a:gd name="T56" fmla="*/ 0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0 w 3"/>
                <a:gd name="T63" fmla="*/ 91 h 439"/>
                <a:gd name="T64" fmla="*/ 3 w 3"/>
                <a:gd name="T65" fmla="*/ 109 h 439"/>
                <a:gd name="T66" fmla="*/ 0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0 w 3"/>
                <a:gd name="T73" fmla="*/ 46 h 439"/>
                <a:gd name="T74" fmla="*/ 3 w 3"/>
                <a:gd name="T75" fmla="*/ 64 h 439"/>
                <a:gd name="T76" fmla="*/ 0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1"/>
                    <a:pt x="3" y="435"/>
                    <a:pt x="3" y="439"/>
                  </a:cubicBezTo>
                  <a:cubicBezTo>
                    <a:pt x="2" y="439"/>
                    <a:pt x="1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1" y="426"/>
                    <a:pt x="2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23"/>
                    <a:pt x="3" y="27"/>
                    <a:pt x="3" y="32"/>
                  </a:cubicBezTo>
                  <a:cubicBezTo>
                    <a:pt x="2" y="32"/>
                    <a:pt x="1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graphicFrame>
          <p:nvGraphicFramePr>
            <p:cNvPr id="11" name="www.pptcool.com15">
              <a:extLst>
                <a:ext uri="{FF2B5EF4-FFF2-40B4-BE49-F238E27FC236}">
                  <a16:creationId xmlns:a16="http://schemas.microsoft.com/office/drawing/2014/main" id="{45878993-B946-08CD-3A2E-BE6E866D7CA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91316702"/>
                </p:ext>
              </p:extLst>
            </p:nvPr>
          </p:nvGraphicFramePr>
          <p:xfrm>
            <a:off x="704389" y="1868205"/>
            <a:ext cx="5987940" cy="394522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E8B93AB-48EB-E7D0-2D82-C146817838E8}"/>
              </a:ext>
            </a:extLst>
          </p:cNvPr>
          <p:cNvGrpSpPr/>
          <p:nvPr/>
        </p:nvGrpSpPr>
        <p:grpSpPr>
          <a:xfrm>
            <a:off x="7593987" y="2328282"/>
            <a:ext cx="4089099" cy="1244316"/>
            <a:chOff x="7593987" y="2328282"/>
            <a:chExt cx="4089099" cy="124431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BCA1C27-E883-3F0A-888C-F6E0AD8517D8}"/>
                </a:ext>
              </a:extLst>
            </p:cNvPr>
            <p:cNvGrpSpPr/>
            <p:nvPr/>
          </p:nvGrpSpPr>
          <p:grpSpPr>
            <a:xfrm>
              <a:off x="8340390" y="2328282"/>
              <a:ext cx="3342696" cy="1244316"/>
              <a:chOff x="8340390" y="2328282"/>
              <a:chExt cx="3342696" cy="1244316"/>
            </a:xfrm>
          </p:grpSpPr>
          <p:sp>
            <p:nvSpPr>
              <p:cNvPr id="26" name="www.pptcool.com28">
                <a:extLst>
                  <a:ext uri="{FF2B5EF4-FFF2-40B4-BE49-F238E27FC236}">
                    <a16:creationId xmlns:a16="http://schemas.microsoft.com/office/drawing/2014/main" id="{E23993E3-E804-1262-3828-B92416453B02}"/>
                  </a:ext>
                </a:extLst>
              </p:cNvPr>
              <p:cNvSpPr/>
              <p:nvPr/>
            </p:nvSpPr>
            <p:spPr>
              <a:xfrm>
                <a:off x="8340390" y="2328282"/>
                <a:ext cx="3342696" cy="5971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  <a:cs typeface="+mn-ea"/>
                    <a:sym typeface="+mn-lt"/>
                  </a:rPr>
                  <a:t>添加小标题</a:t>
                </a:r>
                <a:endParaRPr lang="en-US" altLang="zh-CN" sz="16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31" name="www.pptcool.com29">
                <a:extLst>
                  <a:ext uri="{FF2B5EF4-FFF2-40B4-BE49-F238E27FC236}">
                    <a16:creationId xmlns:a16="http://schemas.microsoft.com/office/drawing/2014/main" id="{A6E81821-9A25-3C24-3EFD-EA088A197EFF}"/>
                  </a:ext>
                </a:extLst>
              </p:cNvPr>
              <p:cNvSpPr/>
              <p:nvPr/>
            </p:nvSpPr>
            <p:spPr>
              <a:xfrm>
                <a:off x="8340390" y="2912353"/>
                <a:ext cx="3342696" cy="6602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  <a:sym typeface="+mn-lt"/>
                  </a:rPr>
                  <a:t>添加内容添加内容添加内容添加内容添加内容添加内容</a:t>
                </a:r>
                <a:endPara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F33564D-0942-A846-6F43-3CD4174B6C7E}"/>
                </a:ext>
              </a:extLst>
            </p:cNvPr>
            <p:cNvGrpSpPr/>
            <p:nvPr/>
          </p:nvGrpSpPr>
          <p:grpSpPr>
            <a:xfrm>
              <a:off x="7593987" y="2609243"/>
              <a:ext cx="682395" cy="682395"/>
              <a:chOff x="7593987" y="2643162"/>
              <a:chExt cx="682395" cy="682395"/>
            </a:xfrm>
          </p:grpSpPr>
          <p:sp>
            <p:nvSpPr>
              <p:cNvPr id="15" name="www.pptcool.com18">
                <a:extLst>
                  <a:ext uri="{FF2B5EF4-FFF2-40B4-BE49-F238E27FC236}">
                    <a16:creationId xmlns:a16="http://schemas.microsoft.com/office/drawing/2014/main" id="{65164E0B-2BFF-4375-8C8D-F38D3C5DC123}"/>
                  </a:ext>
                </a:extLst>
              </p:cNvPr>
              <p:cNvSpPr/>
              <p:nvPr/>
            </p:nvSpPr>
            <p:spPr>
              <a:xfrm>
                <a:off x="7593987" y="2643162"/>
                <a:ext cx="682395" cy="682395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80000">
                    <a:schemeClr val="accent3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139700" dist="127000" dir="5400000" algn="t" rotWithShape="0">
                  <a:schemeClr val="accent1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C23745C6-9B93-B12A-1A96-41AC2C372DF9}"/>
                  </a:ext>
                </a:extLst>
              </p:cNvPr>
              <p:cNvGrpSpPr/>
              <p:nvPr/>
            </p:nvGrpSpPr>
            <p:grpSpPr>
              <a:xfrm>
                <a:off x="7735635" y="2789677"/>
                <a:ext cx="399098" cy="389364"/>
                <a:chOff x="19050" y="19050"/>
                <a:chExt cx="195262" cy="190500"/>
              </a:xfrm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43CBE1EC-4BEC-5951-8726-A1E0A081BBB0}"/>
                    </a:ext>
                  </a:extLst>
                </p:cNvPr>
                <p:cNvSpPr/>
                <p:nvPr/>
              </p:nvSpPr>
              <p:spPr>
                <a:xfrm>
                  <a:off x="28575" y="38100"/>
                  <a:ext cx="171450" cy="171450"/>
                </a:xfrm>
                <a:custGeom>
                  <a:avLst/>
                  <a:gdLst>
                    <a:gd name="connsiteX0" fmla="*/ 85725 w 171450"/>
                    <a:gd name="connsiteY0" fmla="*/ 171450 h 171450"/>
                    <a:gd name="connsiteX1" fmla="*/ 171450 w 171450"/>
                    <a:gd name="connsiteY1" fmla="*/ 85725 h 171450"/>
                    <a:gd name="connsiteX2" fmla="*/ 85725 w 171450"/>
                    <a:gd name="connsiteY2" fmla="*/ 0 h 171450"/>
                    <a:gd name="connsiteX3" fmla="*/ 0 w 171450"/>
                    <a:gd name="connsiteY3" fmla="*/ 85725 h 171450"/>
                    <a:gd name="connsiteX4" fmla="*/ 85725 w 171450"/>
                    <a:gd name="connsiteY4" fmla="*/ 1714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1450" h="171450">
                      <a:moveTo>
                        <a:pt x="85725" y="171450"/>
                      </a:moveTo>
                      <a:cubicBezTo>
                        <a:pt x="133070" y="171450"/>
                        <a:pt x="171450" y="133070"/>
                        <a:pt x="171450" y="85725"/>
                      </a:cubicBezTo>
                      <a:cubicBezTo>
                        <a:pt x="171450" y="38381"/>
                        <a:pt x="133070" y="0"/>
                        <a:pt x="85725" y="0"/>
                      </a:cubicBezTo>
                      <a:cubicBezTo>
                        <a:pt x="38381" y="0"/>
                        <a:pt x="0" y="38381"/>
                        <a:pt x="0" y="85725"/>
                      </a:cubicBezTo>
                      <a:cubicBezTo>
                        <a:pt x="0" y="133070"/>
                        <a:pt x="38381" y="171450"/>
                        <a:pt x="85725" y="171450"/>
                      </a:cubicBezTo>
                      <a:close/>
                    </a:path>
                  </a:pathLst>
                </a:custGeom>
                <a:noFill/>
                <a:ln w="19050" cap="flat">
                  <a:solidFill>
                    <a:srgbClr val="FAFBF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58B696-91CD-FC6F-962A-0A11ED022645}"/>
                    </a:ext>
                  </a:extLst>
                </p:cNvPr>
                <p:cNvSpPr/>
                <p:nvPr/>
              </p:nvSpPr>
              <p:spPr>
                <a:xfrm>
                  <a:off x="85725" y="19050"/>
                  <a:ext cx="28575" cy="19050"/>
                </a:xfrm>
                <a:custGeom>
                  <a:avLst/>
                  <a:gdLst>
                    <a:gd name="connsiteX0" fmla="*/ 28575 w 28575"/>
                    <a:gd name="connsiteY0" fmla="*/ 19050 h 19050"/>
                    <a:gd name="connsiteX1" fmla="*/ 0 w 28575"/>
                    <a:gd name="connsiteY1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75" h="19050">
                      <a:moveTo>
                        <a:pt x="28575" y="19050"/>
                      </a:moveTo>
                      <a:cubicBezTo>
                        <a:pt x="27384" y="14288"/>
                        <a:pt x="19050" y="0"/>
                        <a:pt x="0" y="0"/>
                      </a:cubicBezTo>
                    </a:path>
                  </a:pathLst>
                </a:custGeom>
                <a:noFill/>
                <a:ln w="19050" cap="rnd">
                  <a:solidFill>
                    <a:srgbClr val="FAFBF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8F672A2D-9C42-92C6-5D29-E4A90D5EC2CD}"/>
                    </a:ext>
                  </a:extLst>
                </p:cNvPr>
                <p:cNvSpPr/>
                <p:nvPr/>
              </p:nvSpPr>
              <p:spPr>
                <a:xfrm>
                  <a:off x="114300" y="19050"/>
                  <a:ext cx="9525" cy="19050"/>
                </a:xfrm>
                <a:custGeom>
                  <a:avLst/>
                  <a:gdLst>
                    <a:gd name="connsiteX0" fmla="*/ 0 w 9525"/>
                    <a:gd name="connsiteY0" fmla="*/ 19050 h 19050"/>
                    <a:gd name="connsiteX1" fmla="*/ 9525 w 9525"/>
                    <a:gd name="connsiteY1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9050">
                      <a:moveTo>
                        <a:pt x="0" y="19050"/>
                      </a:moveTo>
                      <a:cubicBezTo>
                        <a:pt x="397" y="14288"/>
                        <a:pt x="2858" y="3810"/>
                        <a:pt x="9525" y="0"/>
                      </a:cubicBezTo>
                    </a:path>
                  </a:pathLst>
                </a:custGeom>
                <a:noFill/>
                <a:ln w="19050" cap="rnd">
                  <a:solidFill>
                    <a:srgbClr val="FAFBF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72152784-6238-F602-E701-F16D7B0D4AB0}"/>
                    </a:ext>
                  </a:extLst>
                </p:cNvPr>
                <p:cNvSpPr/>
                <p:nvPr/>
              </p:nvSpPr>
              <p:spPr>
                <a:xfrm>
                  <a:off x="80962" y="157162"/>
                  <a:ext cx="66675" cy="19050"/>
                </a:xfrm>
                <a:custGeom>
                  <a:avLst/>
                  <a:gdLst>
                    <a:gd name="connsiteX0" fmla="*/ 66675 w 66675"/>
                    <a:gd name="connsiteY0" fmla="*/ 0 h 19050"/>
                    <a:gd name="connsiteX1" fmla="*/ 33338 w 66675"/>
                    <a:gd name="connsiteY1" fmla="*/ 19050 h 19050"/>
                    <a:gd name="connsiteX2" fmla="*/ 0 w 66675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675" h="19050">
                      <a:moveTo>
                        <a:pt x="66675" y="0"/>
                      </a:moveTo>
                      <a:cubicBezTo>
                        <a:pt x="66675" y="0"/>
                        <a:pt x="57150" y="19050"/>
                        <a:pt x="33338" y="19050"/>
                      </a:cubicBezTo>
                      <a:cubicBezTo>
                        <a:pt x="9525" y="19050"/>
                        <a:pt x="0" y="0"/>
                        <a:pt x="0" y="0"/>
                      </a:cubicBezTo>
                    </a:path>
                  </a:pathLst>
                </a:custGeom>
                <a:noFill/>
                <a:ln w="19050" cap="rnd">
                  <a:solidFill>
                    <a:srgbClr val="FAFBF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37A1AA65-B167-D4A5-A09A-50577BFB7206}"/>
                    </a:ext>
                  </a:extLst>
                </p:cNvPr>
                <p:cNvSpPr/>
                <p:nvPr/>
              </p:nvSpPr>
              <p:spPr>
                <a:xfrm>
                  <a:off x="128587" y="138112"/>
                  <a:ext cx="21175" cy="33337"/>
                </a:xfrm>
                <a:custGeom>
                  <a:avLst/>
                  <a:gdLst>
                    <a:gd name="connsiteX0" fmla="*/ 19050 w 21175"/>
                    <a:gd name="connsiteY0" fmla="*/ 19050 h 33337"/>
                    <a:gd name="connsiteX1" fmla="*/ 14288 w 21175"/>
                    <a:gd name="connsiteY1" fmla="*/ 0 h 33337"/>
                    <a:gd name="connsiteX2" fmla="*/ 0 w 21175"/>
                    <a:gd name="connsiteY2" fmla="*/ 33338 h 3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75" h="33337">
                      <a:moveTo>
                        <a:pt x="19050" y="19050"/>
                      </a:moveTo>
                      <a:cubicBezTo>
                        <a:pt x="19050" y="19050"/>
                        <a:pt x="26194" y="0"/>
                        <a:pt x="14288" y="0"/>
                      </a:cubicBezTo>
                      <a:cubicBezTo>
                        <a:pt x="2381" y="0"/>
                        <a:pt x="0" y="33338"/>
                        <a:pt x="0" y="33338"/>
                      </a:cubicBezTo>
                    </a:path>
                  </a:pathLst>
                </a:custGeom>
                <a:noFill/>
                <a:ln w="19050" cap="rnd">
                  <a:solidFill>
                    <a:srgbClr val="FAFBF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F778FBC0-24E4-9E26-A001-05F2AEBFB301}"/>
                    </a:ext>
                  </a:extLst>
                </p:cNvPr>
                <p:cNvSpPr/>
                <p:nvPr/>
              </p:nvSpPr>
              <p:spPr>
                <a:xfrm>
                  <a:off x="138112" y="100012"/>
                  <a:ext cx="19050" cy="4762"/>
                </a:xfrm>
                <a:custGeom>
                  <a:avLst/>
                  <a:gdLst>
                    <a:gd name="connsiteX0" fmla="*/ 19050 w 19050"/>
                    <a:gd name="connsiteY0" fmla="*/ 0 h 4762"/>
                    <a:gd name="connsiteX1" fmla="*/ 0 w 19050"/>
                    <a:gd name="connsiteY1" fmla="*/ 0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050" h="4762">
                      <a:moveTo>
                        <a:pt x="1905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9050" cap="rnd">
                  <a:solidFill>
                    <a:srgbClr val="FAFBF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7C4F7BA-A4C9-F7EB-0CFA-A51288FA8E16}"/>
                    </a:ext>
                  </a:extLst>
                </p:cNvPr>
                <p:cNvSpPr/>
                <p:nvPr/>
              </p:nvSpPr>
              <p:spPr>
                <a:xfrm>
                  <a:off x="80962" y="90487"/>
                  <a:ext cx="4762" cy="19050"/>
                </a:xfrm>
                <a:custGeom>
                  <a:avLst/>
                  <a:gdLst>
                    <a:gd name="connsiteX0" fmla="*/ 0 w 4762"/>
                    <a:gd name="connsiteY0" fmla="*/ 0 h 19050"/>
                    <a:gd name="connsiteX1" fmla="*/ 0 w 4762"/>
                    <a:gd name="connsiteY1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62" h="19050">
                      <a:moveTo>
                        <a:pt x="0" y="0"/>
                      </a:moveTo>
                      <a:lnTo>
                        <a:pt x="0" y="19050"/>
                      </a:lnTo>
                    </a:path>
                  </a:pathLst>
                </a:custGeom>
                <a:noFill/>
                <a:ln w="19050" cap="rnd">
                  <a:solidFill>
                    <a:srgbClr val="FAFBF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3097B70B-56A7-23D6-ED40-3DE627AF7BD2}"/>
                    </a:ext>
                  </a:extLst>
                </p:cNvPr>
                <p:cNvSpPr/>
                <p:nvPr/>
              </p:nvSpPr>
              <p:spPr>
                <a:xfrm>
                  <a:off x="19050" y="114300"/>
                  <a:ext cx="4762" cy="19050"/>
                </a:xfrm>
                <a:custGeom>
                  <a:avLst/>
                  <a:gdLst>
                    <a:gd name="connsiteX0" fmla="*/ 0 w 4762"/>
                    <a:gd name="connsiteY0" fmla="*/ 0 h 19050"/>
                    <a:gd name="connsiteX1" fmla="*/ 0 w 4762"/>
                    <a:gd name="connsiteY1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62" h="19050">
                      <a:moveTo>
                        <a:pt x="0" y="0"/>
                      </a:moveTo>
                      <a:lnTo>
                        <a:pt x="0" y="19050"/>
                      </a:lnTo>
                    </a:path>
                  </a:pathLst>
                </a:custGeom>
                <a:noFill/>
                <a:ln w="19050" cap="rnd">
                  <a:solidFill>
                    <a:srgbClr val="FAFBF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1CF01175-9214-F17D-4EA7-DB62DE261B8F}"/>
                    </a:ext>
                  </a:extLst>
                </p:cNvPr>
                <p:cNvSpPr/>
                <p:nvPr/>
              </p:nvSpPr>
              <p:spPr>
                <a:xfrm>
                  <a:off x="209550" y="114300"/>
                  <a:ext cx="4762" cy="19050"/>
                </a:xfrm>
                <a:custGeom>
                  <a:avLst/>
                  <a:gdLst>
                    <a:gd name="connsiteX0" fmla="*/ 0 w 4762"/>
                    <a:gd name="connsiteY0" fmla="*/ 0 h 19050"/>
                    <a:gd name="connsiteX1" fmla="*/ 0 w 4762"/>
                    <a:gd name="connsiteY1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62" h="19050">
                      <a:moveTo>
                        <a:pt x="0" y="0"/>
                      </a:moveTo>
                      <a:lnTo>
                        <a:pt x="0" y="19050"/>
                      </a:lnTo>
                    </a:path>
                  </a:pathLst>
                </a:custGeom>
                <a:noFill/>
                <a:ln w="19050" cap="rnd">
                  <a:solidFill>
                    <a:srgbClr val="FAFBF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7C0BC20-9274-F15C-174C-C4D4FBFA93D5}"/>
              </a:ext>
            </a:extLst>
          </p:cNvPr>
          <p:cNvGrpSpPr/>
          <p:nvPr/>
        </p:nvGrpSpPr>
        <p:grpSpPr>
          <a:xfrm>
            <a:off x="7593987" y="4156669"/>
            <a:ext cx="4089099" cy="1244316"/>
            <a:chOff x="7593987" y="4156669"/>
            <a:chExt cx="4089099" cy="124431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F769CF3-2CCA-4971-2570-F49FE564A0BA}"/>
                </a:ext>
              </a:extLst>
            </p:cNvPr>
            <p:cNvGrpSpPr/>
            <p:nvPr/>
          </p:nvGrpSpPr>
          <p:grpSpPr>
            <a:xfrm>
              <a:off x="8340390" y="4156669"/>
              <a:ext cx="3342696" cy="1244316"/>
              <a:chOff x="8324518" y="4156669"/>
              <a:chExt cx="3342696" cy="1244316"/>
            </a:xfrm>
          </p:grpSpPr>
          <p:sp>
            <p:nvSpPr>
              <p:cNvPr id="44" name="www.pptcool.com30">
                <a:extLst>
                  <a:ext uri="{FF2B5EF4-FFF2-40B4-BE49-F238E27FC236}">
                    <a16:creationId xmlns:a16="http://schemas.microsoft.com/office/drawing/2014/main" id="{56EF9CDF-B49D-17C5-4EA3-AF972D64153B}"/>
                  </a:ext>
                </a:extLst>
              </p:cNvPr>
              <p:cNvSpPr/>
              <p:nvPr/>
            </p:nvSpPr>
            <p:spPr>
              <a:xfrm>
                <a:off x="8324518" y="4156669"/>
                <a:ext cx="3342696" cy="5971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  <a:cs typeface="+mn-ea"/>
                    <a:sym typeface="+mn-lt"/>
                  </a:rPr>
                  <a:t>添加小标题</a:t>
                </a:r>
                <a:endParaRPr lang="en-US" altLang="zh-CN" sz="16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49" name="www.pptcool.com31">
                <a:extLst>
                  <a:ext uri="{FF2B5EF4-FFF2-40B4-BE49-F238E27FC236}">
                    <a16:creationId xmlns:a16="http://schemas.microsoft.com/office/drawing/2014/main" id="{744507C2-E26F-6A2F-A411-CBA571246D69}"/>
                  </a:ext>
                </a:extLst>
              </p:cNvPr>
              <p:cNvSpPr/>
              <p:nvPr/>
            </p:nvSpPr>
            <p:spPr>
              <a:xfrm>
                <a:off x="8324518" y="4740740"/>
                <a:ext cx="3342696" cy="6602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  <a:sym typeface="+mn-lt"/>
                  </a:rPr>
                  <a:t>添加内容添加内容添加内容添加内容添加内容添加内容</a:t>
                </a:r>
                <a:endPara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312233D-2CE5-5360-E733-ECBB503294AB}"/>
                </a:ext>
              </a:extLst>
            </p:cNvPr>
            <p:cNvGrpSpPr/>
            <p:nvPr/>
          </p:nvGrpSpPr>
          <p:grpSpPr>
            <a:xfrm>
              <a:off x="7593987" y="4437630"/>
              <a:ext cx="682395" cy="682395"/>
              <a:chOff x="7593987" y="4417139"/>
              <a:chExt cx="682395" cy="682395"/>
            </a:xfrm>
          </p:grpSpPr>
          <p:sp>
            <p:nvSpPr>
              <p:cNvPr id="38" name="www.pptcool.com19">
                <a:extLst>
                  <a:ext uri="{FF2B5EF4-FFF2-40B4-BE49-F238E27FC236}">
                    <a16:creationId xmlns:a16="http://schemas.microsoft.com/office/drawing/2014/main" id="{FFF7F43B-8A9C-6119-0B12-A25ADB01E63A}"/>
                  </a:ext>
                </a:extLst>
              </p:cNvPr>
              <p:cNvSpPr/>
              <p:nvPr/>
            </p:nvSpPr>
            <p:spPr>
              <a:xfrm>
                <a:off x="7593987" y="4417139"/>
                <a:ext cx="682395" cy="682395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80000">
                    <a:schemeClr val="accent3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139700" dist="127000" dir="5400000" algn="t" rotWithShape="0">
                  <a:schemeClr val="accent1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808919EA-B46C-0025-9DE8-2C955F82D9F7}"/>
                  </a:ext>
                </a:extLst>
              </p:cNvPr>
              <p:cNvGrpSpPr/>
              <p:nvPr/>
            </p:nvGrpSpPr>
            <p:grpSpPr>
              <a:xfrm>
                <a:off x="7819630" y="4565746"/>
                <a:ext cx="231108" cy="385180"/>
                <a:chOff x="57150" y="19050"/>
                <a:chExt cx="114300" cy="190500"/>
              </a:xfrm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B0718D2-27DF-450F-D167-4DA3C46097CE}"/>
                    </a:ext>
                  </a:extLst>
                </p:cNvPr>
                <p:cNvSpPr/>
                <p:nvPr/>
              </p:nvSpPr>
              <p:spPr>
                <a:xfrm>
                  <a:off x="57150" y="19050"/>
                  <a:ext cx="114300" cy="104775"/>
                </a:xfrm>
                <a:custGeom>
                  <a:avLst/>
                  <a:gdLst>
                    <a:gd name="connsiteX0" fmla="*/ 25400 w 114300"/>
                    <a:gd name="connsiteY0" fmla="*/ 0 h 104775"/>
                    <a:gd name="connsiteX1" fmla="*/ 0 w 114300"/>
                    <a:gd name="connsiteY1" fmla="*/ 33576 h 104775"/>
                    <a:gd name="connsiteX2" fmla="*/ 57150 w 114300"/>
                    <a:gd name="connsiteY2" fmla="*/ 104775 h 104775"/>
                    <a:gd name="connsiteX3" fmla="*/ 114300 w 114300"/>
                    <a:gd name="connsiteY3" fmla="*/ 33576 h 104775"/>
                    <a:gd name="connsiteX4" fmla="*/ 88900 w 114300"/>
                    <a:gd name="connsiteY4" fmla="*/ 0 h 104775"/>
                    <a:gd name="connsiteX5" fmla="*/ 57150 w 114300"/>
                    <a:gd name="connsiteY5" fmla="*/ 23283 h 104775"/>
                    <a:gd name="connsiteX6" fmla="*/ 25400 w 114300"/>
                    <a:gd name="connsiteY6" fmla="*/ 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300" h="104775">
                      <a:moveTo>
                        <a:pt x="25400" y="0"/>
                      </a:moveTo>
                      <a:cubicBezTo>
                        <a:pt x="6350" y="0"/>
                        <a:pt x="0" y="15032"/>
                        <a:pt x="0" y="33576"/>
                      </a:cubicBezTo>
                      <a:cubicBezTo>
                        <a:pt x="0" y="67151"/>
                        <a:pt x="37147" y="97675"/>
                        <a:pt x="57150" y="104775"/>
                      </a:cubicBezTo>
                      <a:cubicBezTo>
                        <a:pt x="77153" y="97675"/>
                        <a:pt x="114300" y="67151"/>
                        <a:pt x="114300" y="33576"/>
                      </a:cubicBezTo>
                      <a:cubicBezTo>
                        <a:pt x="114300" y="15032"/>
                        <a:pt x="106259" y="0"/>
                        <a:pt x="88900" y="0"/>
                      </a:cubicBezTo>
                      <a:cubicBezTo>
                        <a:pt x="78269" y="0"/>
                        <a:pt x="62838" y="14655"/>
                        <a:pt x="57150" y="23283"/>
                      </a:cubicBezTo>
                      <a:cubicBezTo>
                        <a:pt x="51462" y="14655"/>
                        <a:pt x="36031" y="0"/>
                        <a:pt x="25400" y="0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rgbClr val="FAFBF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F699C73B-E47F-6705-E690-B2D9E5B83A42}"/>
                    </a:ext>
                  </a:extLst>
                </p:cNvPr>
                <p:cNvSpPr/>
                <p:nvPr/>
              </p:nvSpPr>
              <p:spPr>
                <a:xfrm>
                  <a:off x="85725" y="123825"/>
                  <a:ext cx="52387" cy="85725"/>
                </a:xfrm>
                <a:custGeom>
                  <a:avLst/>
                  <a:gdLst>
                    <a:gd name="connsiteX0" fmla="*/ 28575 w 52387"/>
                    <a:gd name="connsiteY0" fmla="*/ 0 h 85725"/>
                    <a:gd name="connsiteX1" fmla="*/ 4763 w 52387"/>
                    <a:gd name="connsiteY1" fmla="*/ 33338 h 85725"/>
                    <a:gd name="connsiteX2" fmla="*/ 52388 w 52387"/>
                    <a:gd name="connsiteY2" fmla="*/ 61913 h 85725"/>
                    <a:gd name="connsiteX3" fmla="*/ 0 w 52387"/>
                    <a:gd name="connsiteY3" fmla="*/ 85725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387" h="85725">
                      <a:moveTo>
                        <a:pt x="28575" y="0"/>
                      </a:moveTo>
                      <a:cubicBezTo>
                        <a:pt x="19050" y="5195"/>
                        <a:pt x="4763" y="16669"/>
                        <a:pt x="4763" y="33338"/>
                      </a:cubicBezTo>
                      <a:cubicBezTo>
                        <a:pt x="4763" y="50006"/>
                        <a:pt x="52388" y="45244"/>
                        <a:pt x="52388" y="61913"/>
                      </a:cubicBezTo>
                      <a:cubicBezTo>
                        <a:pt x="52388" y="78581"/>
                        <a:pt x="0" y="85725"/>
                        <a:pt x="0" y="85725"/>
                      </a:cubicBezTo>
                    </a:path>
                  </a:pathLst>
                </a:custGeom>
                <a:noFill/>
                <a:ln w="19050" cap="rnd">
                  <a:solidFill>
                    <a:srgbClr val="FAFBF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5761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DCE6D3-CB00-76EC-520E-9F0EE67525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一起关注幼儿心理健康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BD25176-6548-2EBD-72B3-ABB1E5DDC7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Yellow early childhood education PPT template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C472594-2899-311F-E8A6-B1694491AE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演讲人：染九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DF45699-8339-2383-49E3-EFCF04A1A5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86840" y="4388078"/>
            <a:ext cx="1816203" cy="225767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20XX/XX/XX</a:t>
            </a:r>
          </a:p>
        </p:txBody>
      </p:sp>
    </p:spTree>
    <p:extLst>
      <p:ext uri="{BB962C8B-B14F-4D97-AF65-F5344CB8AC3E}">
        <p14:creationId xmlns:p14="http://schemas.microsoft.com/office/powerpoint/2010/main" val="3029126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>
            <a:extLst>
              <a:ext uri="{FF2B5EF4-FFF2-40B4-BE49-F238E27FC236}">
                <a16:creationId xmlns:a16="http://schemas.microsoft.com/office/drawing/2014/main" id="{7CC6B151-5D0A-8C66-9322-EBB63F3293CA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  <a:ea typeface="思源黑体 CN Bold" panose="020B08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1C79A13-3F4F-A72A-087A-7B1843429A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881EB6A-4E29-4A0D-3E1A-6D14DCB9411D}"/>
              </a:ext>
            </a:extLst>
          </p:cNvPr>
          <p:cNvCxnSpPr>
            <a:cxnSpLocks/>
          </p:cNvCxnSpPr>
          <p:nvPr/>
        </p:nvCxnSpPr>
        <p:spPr>
          <a:xfrm flipH="1">
            <a:off x="6516284" y="902019"/>
            <a:ext cx="60086" cy="11431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31000"/>
              </a:sysClr>
            </a:solidFill>
            <a:prstDash val="solid"/>
            <a:miter lim="800000"/>
          </a:ln>
          <a:effectLst/>
        </p:spPr>
      </p:cxnSp>
      <p:sp>
        <p:nvSpPr>
          <p:cNvPr id="4" name="矩形 7">
            <a:extLst>
              <a:ext uri="{FF2B5EF4-FFF2-40B4-BE49-F238E27FC236}">
                <a16:creationId xmlns:a16="http://schemas.microsoft.com/office/drawing/2014/main" id="{39D7E6E6-B5EE-A0EF-4A5A-9F319EB22D61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" name="矩形 7">
            <a:extLst>
              <a:ext uri="{FF2B5EF4-FFF2-40B4-BE49-F238E27FC236}">
                <a16:creationId xmlns:a16="http://schemas.microsoft.com/office/drawing/2014/main" id="{8DAFAA1F-F79B-7BFA-427D-499A58E6625F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DC39C7-E72C-DF17-FADF-3A7D4DBA64B8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M"/>
                <a:ea typeface="OPPOSans M"/>
              </a:rPr>
              <a:t>染九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C9CE3D-B097-5129-1537-82CFD1AD6D9D}"/>
              </a:ext>
            </a:extLst>
          </p:cNvPr>
          <p:cNvSpPr txBox="1"/>
          <p:nvPr/>
        </p:nvSpPr>
        <p:spPr>
          <a:xfrm>
            <a:off x="659989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</a:rPr>
              <a:t>WEI CHONG</a:t>
            </a:r>
            <a:endParaRPr kumimoji="0" lang="zh-CN" altLang="en-US" sz="1100" b="0" i="0" u="none" strike="noStrike" kern="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4E996E7-774C-9F3C-6D81-1C623106CFE6}"/>
              </a:ext>
            </a:extLst>
          </p:cNvPr>
          <p:cNvGrpSpPr/>
          <p:nvPr/>
        </p:nvGrpSpPr>
        <p:grpSpPr>
          <a:xfrm>
            <a:off x="5695413" y="1353715"/>
            <a:ext cx="4985286" cy="369332"/>
            <a:chOff x="5695413" y="1353715"/>
            <a:chExt cx="4985286" cy="36933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EEC3402-B406-D43F-D236-5E50E31DD35E}"/>
                </a:ext>
              </a:extLst>
            </p:cNvPr>
            <p:cNvGrpSpPr/>
            <p:nvPr/>
          </p:nvGrpSpPr>
          <p:grpSpPr>
            <a:xfrm>
              <a:off x="5695413" y="1475707"/>
              <a:ext cx="138195" cy="138195"/>
              <a:chOff x="5695413" y="1320428"/>
              <a:chExt cx="138195" cy="138195"/>
            </a:xfrm>
          </p:grpSpPr>
          <p:sp>
            <p:nvSpPr>
              <p:cNvPr id="15" name="Teardrop 15">
                <a:extLst>
                  <a:ext uri="{FF2B5EF4-FFF2-40B4-BE49-F238E27FC236}">
                    <a16:creationId xmlns:a16="http://schemas.microsoft.com/office/drawing/2014/main" id="{B93F1A7B-A88B-0F02-3636-04074C8C820D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ysClr val="window" lastClr="FFFFFF"/>
                  </a:gs>
                </a:gsLst>
                <a:lin ang="162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M" panose="00020600040101010101" pitchFamily="18" charset="-122"/>
                  <a:ea typeface="微软雅黑 Light"/>
                </a:endParaRPr>
              </a:p>
            </p:txBody>
          </p:sp>
          <p:sp>
            <p:nvSpPr>
              <p:cNvPr id="16" name="Oval 16">
                <a:extLst>
                  <a:ext uri="{FF2B5EF4-FFF2-40B4-BE49-F238E27FC236}">
                    <a16:creationId xmlns:a16="http://schemas.microsoft.com/office/drawing/2014/main" id="{7A5D70B4-55BF-A1B8-C6D1-FB67AF8D7EF8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M" panose="00020600040101010101" pitchFamily="18" charset="-122"/>
                  <a:ea typeface="微软雅黑 Light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F9F15FE-FD5F-77D3-8001-12B158AF815B}"/>
                </a:ext>
              </a:extLst>
            </p:cNvPr>
            <p:cNvSpPr txBox="1"/>
            <p:nvPr/>
          </p:nvSpPr>
          <p:spPr>
            <a:xfrm>
              <a:off x="5918614" y="1353715"/>
              <a:ext cx="47620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kern="0" spc="100" dirty="0"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艾迪鹅</a:t>
              </a:r>
              <a:r>
                <a:rPr lang="en-US" altLang="zh-CN" kern="0" spc="100" dirty="0"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kern="0" spc="100" dirty="0"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设计就业实战班学员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7F1A17-D90A-EDF6-0347-9FF31630CEDC}"/>
              </a:ext>
            </a:extLst>
          </p:cNvPr>
          <p:cNvGrpSpPr/>
          <p:nvPr/>
        </p:nvGrpSpPr>
        <p:grpSpPr>
          <a:xfrm>
            <a:off x="5695413" y="1760203"/>
            <a:ext cx="2823928" cy="369332"/>
            <a:chOff x="5695413" y="1737735"/>
            <a:chExt cx="2823928" cy="369332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5AF2247-4FBB-B00E-8933-3453C72EAD0A}"/>
                </a:ext>
              </a:extLst>
            </p:cNvPr>
            <p:cNvGrpSpPr/>
            <p:nvPr/>
          </p:nvGrpSpPr>
          <p:grpSpPr>
            <a:xfrm>
              <a:off x="5695413" y="1862801"/>
              <a:ext cx="138195" cy="138195"/>
              <a:chOff x="5695413" y="1701172"/>
              <a:chExt cx="138195" cy="138195"/>
            </a:xfrm>
          </p:grpSpPr>
          <p:sp>
            <p:nvSpPr>
              <p:cNvPr id="23" name="Teardrop 15">
                <a:extLst>
                  <a:ext uri="{FF2B5EF4-FFF2-40B4-BE49-F238E27FC236}">
                    <a16:creationId xmlns:a16="http://schemas.microsoft.com/office/drawing/2014/main" id="{BDFDC06C-44E1-A7E3-4765-7EB3814159C0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ysClr val="window" lastClr="FFFFFF"/>
                  </a:gs>
                </a:gsLst>
                <a:lin ang="162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M" panose="00020600040101010101" pitchFamily="18" charset="-122"/>
                  <a:ea typeface="微软雅黑 Light"/>
                </a:endParaRPr>
              </a:p>
            </p:txBody>
          </p:sp>
          <p:sp>
            <p:nvSpPr>
              <p:cNvPr id="25" name="Oval 16">
                <a:extLst>
                  <a:ext uri="{FF2B5EF4-FFF2-40B4-BE49-F238E27FC236}">
                    <a16:creationId xmlns:a16="http://schemas.microsoft.com/office/drawing/2014/main" id="{89B9F27B-F960-023D-FF85-0A874819747C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M" panose="00020600040101010101" pitchFamily="18" charset="-122"/>
                  <a:ea typeface="微软雅黑 Light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D84EC54-D4FF-2D41-2085-63964C6F91E3}"/>
                </a:ext>
              </a:extLst>
            </p:cNvPr>
            <p:cNvSpPr txBox="1"/>
            <p:nvPr/>
          </p:nvSpPr>
          <p:spPr>
            <a:xfrm>
              <a:off x="5918615" y="1737735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</a:rPr>
                <a:t>PPT</a:t>
              </a:r>
              <a:r>
                <a:rPr kumimoji="0" lang="zh-CN" altLang="en-US" sz="1800" b="0" i="0" u="none" strike="noStrike" kern="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</a:rPr>
                <a:t>定制设计师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5E4B452-E132-79ED-63AF-710EB673FF93}"/>
              </a:ext>
            </a:extLst>
          </p:cNvPr>
          <p:cNvGrpSpPr/>
          <p:nvPr/>
        </p:nvGrpSpPr>
        <p:grpSpPr>
          <a:xfrm>
            <a:off x="5695413" y="2166691"/>
            <a:ext cx="4074226" cy="369332"/>
            <a:chOff x="5695413" y="2121755"/>
            <a:chExt cx="4074226" cy="369332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7552DE4-08CF-0CAE-A1E5-A07E75D7F1DB}"/>
                </a:ext>
              </a:extLst>
            </p:cNvPr>
            <p:cNvGrpSpPr/>
            <p:nvPr/>
          </p:nvGrpSpPr>
          <p:grpSpPr>
            <a:xfrm>
              <a:off x="5695413" y="2249895"/>
              <a:ext cx="138195" cy="138195"/>
              <a:chOff x="5695413" y="2081916"/>
              <a:chExt cx="138195" cy="138195"/>
            </a:xfrm>
          </p:grpSpPr>
          <p:sp>
            <p:nvSpPr>
              <p:cNvPr id="43" name="Teardrop 15">
                <a:extLst>
                  <a:ext uri="{FF2B5EF4-FFF2-40B4-BE49-F238E27FC236}">
                    <a16:creationId xmlns:a16="http://schemas.microsoft.com/office/drawing/2014/main" id="{0B93C07C-A609-FA8C-90A1-03D23D2916DB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ysClr val="window" lastClr="FFFFFF"/>
                  </a:gs>
                </a:gsLst>
                <a:lin ang="162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M" panose="00020600040101010101" pitchFamily="18" charset="-122"/>
                  <a:ea typeface="微软雅黑 Light"/>
                </a:endParaRPr>
              </a:p>
            </p:txBody>
          </p:sp>
          <p:sp>
            <p:nvSpPr>
              <p:cNvPr id="49" name="Oval 16">
                <a:extLst>
                  <a:ext uri="{FF2B5EF4-FFF2-40B4-BE49-F238E27FC236}">
                    <a16:creationId xmlns:a16="http://schemas.microsoft.com/office/drawing/2014/main" id="{DF6AC2D0-9BF0-A9DC-D23C-FFF7B1477B3E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OPPOSans M" panose="00020600040101010101" pitchFamily="18" charset="-122"/>
                  <a:ea typeface="微软雅黑 Light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4BE2757-F663-6CF5-1030-E40E499CC88E}"/>
                </a:ext>
              </a:extLst>
            </p:cNvPr>
            <p:cNvSpPr txBox="1"/>
            <p:nvPr/>
          </p:nvSpPr>
          <p:spPr>
            <a:xfrm>
              <a:off x="5918614" y="2121755"/>
              <a:ext cx="38510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</a:rPr>
                <a:t>喜欢宠物，追剧，</a:t>
              </a:r>
              <a:r>
                <a:rPr kumimoji="0" lang="en-US" altLang="zh-CN" sz="1800" b="0" i="0" u="none" strike="noStrike" kern="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</a:rPr>
                <a:t>PPT</a:t>
              </a:r>
              <a:r>
                <a:rPr kumimoji="0" lang="zh-CN" altLang="en-US" sz="1800" b="0" i="0" u="none" strike="noStrike" kern="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</a:rPr>
                <a:t>爱好者</a:t>
              </a: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369941B7-C399-03ED-AEB0-510AD4227B09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OPPOSans M"/>
                <a:ea typeface="OPPOSans M"/>
              </a:rPr>
              <a:t>微信</a:t>
            </a:r>
            <a:r>
              <a:rPr lang="en-US" altLang="zh-CN" sz="1400" spc="100" dirty="0">
                <a:solidFill>
                  <a:srgbClr val="00FFFF"/>
                </a:solidFill>
                <a:latin typeface="OPPOSans M"/>
                <a:ea typeface="OPPOSans M"/>
              </a:rPr>
              <a:t>:w15125337635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2ED6613-A25C-C34D-01E1-AE9DCF24569B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EBE02338-3248-BB7F-681C-81241A51C3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045278F6-9D18-784F-9F14-BFE9992C15FF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D7DCF5BA-8860-6B1A-78B6-1E23E16B5142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6140DB77-D6A6-1B87-3A65-D7B7733A0B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2487E9DF-96DC-A018-D2F3-88D0DDC92B9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DBC4F658-5DC0-7BF2-E05D-8137F47CC9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9067C64E-D2CC-06A2-CD20-6CC2F320D4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7AE7DAA7-F162-80E7-798D-AE008CF1388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18CD6FE-8BBE-EB82-5452-BCFE18B2C910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E21FB36F-0C80-909B-93B3-A598A33471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D4338C6B-E544-3E4C-67D8-37FE1597DDA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</p:grpSp>
      <p:sp>
        <p:nvSpPr>
          <p:cNvPr id="63" name="矩形 7">
            <a:extLst>
              <a:ext uri="{FF2B5EF4-FFF2-40B4-BE49-F238E27FC236}">
                <a16:creationId xmlns:a16="http://schemas.microsoft.com/office/drawing/2014/main" id="{0782AC34-A4B2-F41B-2ADB-D95291F972EC}"/>
              </a:ext>
            </a:extLst>
          </p:cNvPr>
          <p:cNvSpPr/>
          <p:nvPr/>
        </p:nvSpPr>
        <p:spPr>
          <a:xfrm flipH="1" flipV="1">
            <a:off x="4791900" y="2613682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4" name="矩形 7">
            <a:extLst>
              <a:ext uri="{FF2B5EF4-FFF2-40B4-BE49-F238E27FC236}">
                <a16:creationId xmlns:a16="http://schemas.microsoft.com/office/drawing/2014/main" id="{4FC5D6FF-238B-970B-54C1-DEC30170D49E}"/>
              </a:ext>
            </a:extLst>
          </p:cNvPr>
          <p:cNvSpPr/>
          <p:nvPr/>
        </p:nvSpPr>
        <p:spPr>
          <a:xfrm flipH="1" flipV="1">
            <a:off x="4417764" y="3007091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DBA2AC2-BBE1-ADE7-7930-F07DB1BD1E22}"/>
              </a:ext>
            </a:extLst>
          </p:cNvPr>
          <p:cNvSpPr txBox="1"/>
          <p:nvPr/>
        </p:nvSpPr>
        <p:spPr>
          <a:xfrm>
            <a:off x="5917844" y="2591765"/>
            <a:ext cx="5023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</a:rPr>
              <a:t>Like pets, watch dramas, PPT lovers</a:t>
            </a:r>
            <a:endParaRPr kumimoji="0" lang="zh-CN" altLang="en-US" sz="1400" b="0" i="0" u="none" strike="noStrike" kern="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76134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染九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768803-DFEF-556B-5F7A-CEB0504C09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6AFC0AC-A07F-2F9B-2774-35FDBF0339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0484651-3CDC-9C39-DBE4-F2FB52B1B75E}"/>
              </a:ext>
            </a:extLst>
          </p:cNvPr>
          <p:cNvGrpSpPr/>
          <p:nvPr/>
        </p:nvGrpSpPr>
        <p:grpSpPr>
          <a:xfrm>
            <a:off x="1583646" y="2693510"/>
            <a:ext cx="4240025" cy="593413"/>
            <a:chOff x="1583646" y="2693510"/>
            <a:chExt cx="4240025" cy="593413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AF3B963-D607-4A27-B478-213BB5CC61C1}"/>
                </a:ext>
              </a:extLst>
            </p:cNvPr>
            <p:cNvGrpSpPr/>
            <p:nvPr/>
          </p:nvGrpSpPr>
          <p:grpSpPr>
            <a:xfrm rot="20192490">
              <a:off x="1583646" y="2723495"/>
              <a:ext cx="607244" cy="533442"/>
              <a:chOff x="16990273" y="2614533"/>
              <a:chExt cx="1053803" cy="925730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32ABCAE-C599-374F-C358-202504655166}"/>
                  </a:ext>
                </a:extLst>
              </p:cNvPr>
              <p:cNvSpPr/>
              <p:nvPr userDrawn="1"/>
            </p:nvSpPr>
            <p:spPr>
              <a:xfrm rot="306299">
                <a:off x="16990273" y="2614533"/>
                <a:ext cx="1053803" cy="925730"/>
              </a:xfrm>
              <a:custGeom>
                <a:avLst/>
                <a:gdLst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3399 w 1053803"/>
                  <a:gd name="connsiteY0" fmla="*/ 234471 h 897745"/>
                  <a:gd name="connsiteX1" fmla="*/ 798987 w 1053803"/>
                  <a:gd name="connsiteY1" fmla="*/ 142396 h 897745"/>
                  <a:gd name="connsiteX2" fmla="*/ 1040287 w 1053803"/>
                  <a:gd name="connsiteY2" fmla="*/ 334484 h 897745"/>
                  <a:gd name="connsiteX3" fmla="*/ 956149 w 1053803"/>
                  <a:gd name="connsiteY3" fmla="*/ 629759 h 897745"/>
                  <a:gd name="connsiteX4" fmla="*/ 402112 w 1053803"/>
                  <a:gd name="connsiteY4" fmla="*/ 828196 h 897745"/>
                  <a:gd name="connsiteX5" fmla="*/ 349724 w 1053803"/>
                  <a:gd name="connsiteY5" fmla="*/ 894871 h 897745"/>
                  <a:gd name="connsiteX6" fmla="*/ 290987 w 1053803"/>
                  <a:gd name="connsiteY6" fmla="*/ 747234 h 897745"/>
                  <a:gd name="connsiteX7" fmla="*/ 68737 w 1053803"/>
                  <a:gd name="connsiteY7" fmla="*/ 482121 h 897745"/>
                  <a:gd name="connsiteX8" fmla="*/ 3649 w 1053803"/>
                  <a:gd name="connsiteY8" fmla="*/ 220184 h 897745"/>
                  <a:gd name="connsiteX9" fmla="*/ 157637 w 1053803"/>
                  <a:gd name="connsiteY9" fmla="*/ 15396 h 897745"/>
                  <a:gd name="connsiteX10" fmla="*/ 437037 w 1053803"/>
                  <a:gd name="connsiteY10" fmla="*/ 39209 h 897745"/>
                  <a:gd name="connsiteX11" fmla="*/ 543399 w 1053803"/>
                  <a:gd name="connsiteY11" fmla="*/ 234471 h 897745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62456 h 925730"/>
                  <a:gd name="connsiteX1" fmla="*/ 798987 w 1053803"/>
                  <a:gd name="connsiteY1" fmla="*/ 170381 h 925730"/>
                  <a:gd name="connsiteX2" fmla="*/ 1040287 w 1053803"/>
                  <a:gd name="connsiteY2" fmla="*/ 362469 h 925730"/>
                  <a:gd name="connsiteX3" fmla="*/ 956149 w 1053803"/>
                  <a:gd name="connsiteY3" fmla="*/ 657744 h 925730"/>
                  <a:gd name="connsiteX4" fmla="*/ 402112 w 1053803"/>
                  <a:gd name="connsiteY4" fmla="*/ 856181 h 925730"/>
                  <a:gd name="connsiteX5" fmla="*/ 349724 w 1053803"/>
                  <a:gd name="connsiteY5" fmla="*/ 922856 h 925730"/>
                  <a:gd name="connsiteX6" fmla="*/ 290987 w 1053803"/>
                  <a:gd name="connsiteY6" fmla="*/ 775219 h 925730"/>
                  <a:gd name="connsiteX7" fmla="*/ 68737 w 1053803"/>
                  <a:gd name="connsiteY7" fmla="*/ 510106 h 925730"/>
                  <a:gd name="connsiteX8" fmla="*/ 3649 w 1053803"/>
                  <a:gd name="connsiteY8" fmla="*/ 248169 h 925730"/>
                  <a:gd name="connsiteX9" fmla="*/ 157637 w 1053803"/>
                  <a:gd name="connsiteY9" fmla="*/ 43381 h 925730"/>
                  <a:gd name="connsiteX10" fmla="*/ 434019 w 1053803"/>
                  <a:gd name="connsiteY10" fmla="*/ 27147 h 925730"/>
                  <a:gd name="connsiteX11" fmla="*/ 543399 w 1053803"/>
                  <a:gd name="connsiteY11" fmla="*/ 262456 h 9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3803" h="925730">
                    <a:moveTo>
                      <a:pt x="543399" y="262456"/>
                    </a:moveTo>
                    <a:cubicBezTo>
                      <a:pt x="604227" y="286328"/>
                      <a:pt x="697123" y="179112"/>
                      <a:pt x="798987" y="170381"/>
                    </a:cubicBezTo>
                    <a:cubicBezTo>
                      <a:pt x="900851" y="161650"/>
                      <a:pt x="1014093" y="281242"/>
                      <a:pt x="1040287" y="362469"/>
                    </a:cubicBezTo>
                    <a:cubicBezTo>
                      <a:pt x="1066481" y="443696"/>
                      <a:pt x="1062511" y="575459"/>
                      <a:pt x="956149" y="657744"/>
                    </a:cubicBezTo>
                    <a:cubicBezTo>
                      <a:pt x="849787" y="740029"/>
                      <a:pt x="503183" y="811996"/>
                      <a:pt x="402112" y="856181"/>
                    </a:cubicBezTo>
                    <a:cubicBezTo>
                      <a:pt x="301041" y="900366"/>
                      <a:pt x="368245" y="936350"/>
                      <a:pt x="349724" y="922856"/>
                    </a:cubicBezTo>
                    <a:cubicBezTo>
                      <a:pt x="331203" y="909362"/>
                      <a:pt x="337818" y="844011"/>
                      <a:pt x="290987" y="775219"/>
                    </a:cubicBezTo>
                    <a:cubicBezTo>
                      <a:pt x="244156" y="706427"/>
                      <a:pt x="116627" y="597948"/>
                      <a:pt x="68737" y="510106"/>
                    </a:cubicBezTo>
                    <a:cubicBezTo>
                      <a:pt x="20847" y="422264"/>
                      <a:pt x="-11168" y="325957"/>
                      <a:pt x="3649" y="248169"/>
                    </a:cubicBezTo>
                    <a:cubicBezTo>
                      <a:pt x="18466" y="170381"/>
                      <a:pt x="85406" y="73543"/>
                      <a:pt x="157637" y="43381"/>
                    </a:cubicBezTo>
                    <a:cubicBezTo>
                      <a:pt x="244156" y="-13768"/>
                      <a:pt x="369725" y="-9366"/>
                      <a:pt x="434019" y="27147"/>
                    </a:cubicBezTo>
                    <a:cubicBezTo>
                      <a:pt x="498313" y="63660"/>
                      <a:pt x="482571" y="238584"/>
                      <a:pt x="543399" y="26245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9711439A-A1E0-D9F1-790A-28FACA710554}"/>
                  </a:ext>
                </a:extLst>
              </p:cNvPr>
              <p:cNvSpPr/>
              <p:nvPr userDrawn="1"/>
            </p:nvSpPr>
            <p:spPr>
              <a:xfrm rot="723351" flipH="1" flipV="1">
                <a:off x="17297936" y="2892425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C406C44B-9245-4061-87E9-844218FC33AC}"/>
                  </a:ext>
                </a:extLst>
              </p:cNvPr>
              <p:cNvSpPr/>
              <p:nvPr userDrawn="1"/>
            </p:nvSpPr>
            <p:spPr>
              <a:xfrm rot="1434728" flipH="1" flipV="1">
                <a:off x="17586860" y="3011487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F1B7E63D-DD24-EBA6-273E-5F19AD807494}"/>
                  </a:ext>
                </a:extLst>
              </p:cNvPr>
              <p:cNvSpPr/>
              <p:nvPr userDrawn="1"/>
            </p:nvSpPr>
            <p:spPr>
              <a:xfrm rot="11967187">
                <a:off x="17263353" y="3172202"/>
                <a:ext cx="272100" cy="108578"/>
              </a:xfrm>
              <a:custGeom>
                <a:avLst/>
                <a:gdLst>
                  <a:gd name="connsiteX0" fmla="*/ 0 w 168182"/>
                  <a:gd name="connsiteY0" fmla="*/ 0 h 41940"/>
                  <a:gd name="connsiteX1" fmla="*/ 60325 w 168182"/>
                  <a:gd name="connsiteY1" fmla="*/ 41275 h 41940"/>
                  <a:gd name="connsiteX2" fmla="*/ 157162 w 168182"/>
                  <a:gd name="connsiteY2" fmla="*/ 23813 h 41940"/>
                  <a:gd name="connsiteX3" fmla="*/ 161925 w 168182"/>
                  <a:gd name="connsiteY3" fmla="*/ 1588 h 41940"/>
                  <a:gd name="connsiteX0" fmla="*/ 0 w 166693"/>
                  <a:gd name="connsiteY0" fmla="*/ 0 h 46335"/>
                  <a:gd name="connsiteX1" fmla="*/ 60325 w 166693"/>
                  <a:gd name="connsiteY1" fmla="*/ 41275 h 46335"/>
                  <a:gd name="connsiteX2" fmla="*/ 153987 w 166693"/>
                  <a:gd name="connsiteY2" fmla="*/ 41275 h 46335"/>
                  <a:gd name="connsiteX3" fmla="*/ 161925 w 166693"/>
                  <a:gd name="connsiteY3" fmla="*/ 1588 h 46335"/>
                  <a:gd name="connsiteX0" fmla="*/ 0 w 166693"/>
                  <a:gd name="connsiteY0" fmla="*/ 0 h 55930"/>
                  <a:gd name="connsiteX1" fmla="*/ 52388 w 166693"/>
                  <a:gd name="connsiteY1" fmla="*/ 53975 h 55930"/>
                  <a:gd name="connsiteX2" fmla="*/ 153987 w 166693"/>
                  <a:gd name="connsiteY2" fmla="*/ 41275 h 55930"/>
                  <a:gd name="connsiteX3" fmla="*/ 161925 w 166693"/>
                  <a:gd name="connsiteY3" fmla="*/ 1588 h 55930"/>
                  <a:gd name="connsiteX0" fmla="*/ 0 w 173670"/>
                  <a:gd name="connsiteY0" fmla="*/ 3174 h 59104"/>
                  <a:gd name="connsiteX1" fmla="*/ 52388 w 173670"/>
                  <a:gd name="connsiteY1" fmla="*/ 57149 h 59104"/>
                  <a:gd name="connsiteX2" fmla="*/ 153987 w 173670"/>
                  <a:gd name="connsiteY2" fmla="*/ 44449 h 59104"/>
                  <a:gd name="connsiteX3" fmla="*/ 171450 w 173670"/>
                  <a:gd name="connsiteY3" fmla="*/ 0 h 59104"/>
                  <a:gd name="connsiteX0" fmla="*/ 0 w 173266"/>
                  <a:gd name="connsiteY0" fmla="*/ 3174 h 61030"/>
                  <a:gd name="connsiteX1" fmla="*/ 52388 w 173266"/>
                  <a:gd name="connsiteY1" fmla="*/ 57149 h 61030"/>
                  <a:gd name="connsiteX2" fmla="*/ 150812 w 173266"/>
                  <a:gd name="connsiteY2" fmla="*/ 52387 h 61030"/>
                  <a:gd name="connsiteX3" fmla="*/ 171450 w 173266"/>
                  <a:gd name="connsiteY3" fmla="*/ 0 h 61030"/>
                  <a:gd name="connsiteX0" fmla="*/ 0 w 173266"/>
                  <a:gd name="connsiteY0" fmla="*/ 3174 h 66169"/>
                  <a:gd name="connsiteX1" fmla="*/ 46038 w 173266"/>
                  <a:gd name="connsiteY1" fmla="*/ 63499 h 66169"/>
                  <a:gd name="connsiteX2" fmla="*/ 150812 w 173266"/>
                  <a:gd name="connsiteY2" fmla="*/ 52387 h 66169"/>
                  <a:gd name="connsiteX3" fmla="*/ 171450 w 173266"/>
                  <a:gd name="connsiteY3" fmla="*/ 0 h 66169"/>
                  <a:gd name="connsiteX0" fmla="*/ 0 w 173109"/>
                  <a:gd name="connsiteY0" fmla="*/ 3174 h 69077"/>
                  <a:gd name="connsiteX1" fmla="*/ 46038 w 173109"/>
                  <a:gd name="connsiteY1" fmla="*/ 63499 h 69077"/>
                  <a:gd name="connsiteX2" fmla="*/ 149225 w 173109"/>
                  <a:gd name="connsiteY2" fmla="*/ 61912 h 69077"/>
                  <a:gd name="connsiteX3" fmla="*/ 171450 w 173109"/>
                  <a:gd name="connsiteY3" fmla="*/ 0 h 6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9" h="69077">
                    <a:moveTo>
                      <a:pt x="0" y="3174"/>
                    </a:moveTo>
                    <a:cubicBezTo>
                      <a:pt x="17065" y="21827"/>
                      <a:pt x="21167" y="53709"/>
                      <a:pt x="46038" y="63499"/>
                    </a:cubicBezTo>
                    <a:cubicBezTo>
                      <a:pt x="70909" y="73289"/>
                      <a:pt x="132292" y="68527"/>
                      <a:pt x="149225" y="61912"/>
                    </a:cubicBezTo>
                    <a:cubicBezTo>
                      <a:pt x="166158" y="55298"/>
                      <a:pt x="177535" y="7805"/>
                      <a:pt x="171450" y="0"/>
                    </a:cubicBezTo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D3C2BE23-AF7B-24FF-AF4F-90D69C83A007}"/>
                </a:ext>
              </a:extLst>
            </p:cNvPr>
            <p:cNvGrpSpPr/>
            <p:nvPr/>
          </p:nvGrpSpPr>
          <p:grpSpPr>
            <a:xfrm>
              <a:off x="2481409" y="2693510"/>
              <a:ext cx="3342262" cy="593413"/>
              <a:chOff x="1559572" y="2839765"/>
              <a:chExt cx="3342262" cy="593413"/>
            </a:xfrm>
          </p:grpSpPr>
          <p:sp>
            <p:nvSpPr>
              <p:cNvPr id="11" name="TextBox 4">
                <a:extLst>
                  <a:ext uri="{FF2B5EF4-FFF2-40B4-BE49-F238E27FC236}">
                    <a16:creationId xmlns:a16="http://schemas.microsoft.com/office/drawing/2014/main" id="{A6DA2CAA-0C65-A799-9952-0564484D590E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559572" y="2839765"/>
                <a:ext cx="287258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ea typeface="+mj-ea"/>
                    <a:cs typeface="思源黑体 CN Heavy" panose="020B0A00000000000000" charset="-122"/>
                    <a:sym typeface="+mn-lt"/>
                  </a:rPr>
                  <a:t>幼儿心理健康问题</a:t>
                </a:r>
              </a:p>
            </p:txBody>
          </p:sp>
          <p:sp>
            <p:nvSpPr>
              <p:cNvPr id="44" name="TextBox 4">
                <a:extLst>
                  <a:ext uri="{FF2B5EF4-FFF2-40B4-BE49-F238E27FC236}">
                    <a16:creationId xmlns:a16="http://schemas.microsoft.com/office/drawing/2014/main" id="{1421A840-51D7-2BE3-90B0-BCBDB14EBD65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559572" y="3217734"/>
                <a:ext cx="334226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+mj-ea"/>
                    <a:cs typeface="思源黑体 CN Heavy" panose="020B0A00000000000000" charset="-122"/>
                    <a:sym typeface="+mn-lt"/>
                  </a:rPr>
                  <a:t>Mental health problems in young children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思源黑体 CN Heavy" panose="020B0A00000000000000" charset="-122"/>
                  <a:sym typeface="+mn-lt"/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4F029E2-547E-CF9C-E3C7-B67430E55C67}"/>
              </a:ext>
            </a:extLst>
          </p:cNvPr>
          <p:cNvGrpSpPr/>
          <p:nvPr/>
        </p:nvGrpSpPr>
        <p:grpSpPr>
          <a:xfrm>
            <a:off x="1607204" y="3764362"/>
            <a:ext cx="4216467" cy="593413"/>
            <a:chOff x="1607204" y="3764362"/>
            <a:chExt cx="4216467" cy="593413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D432662-FDC8-C63C-824D-D0531023C3CC}"/>
                </a:ext>
              </a:extLst>
            </p:cNvPr>
            <p:cNvGrpSpPr/>
            <p:nvPr/>
          </p:nvGrpSpPr>
          <p:grpSpPr>
            <a:xfrm rot="20192490">
              <a:off x="1607204" y="3794347"/>
              <a:ext cx="607244" cy="533442"/>
              <a:chOff x="16990273" y="2614533"/>
              <a:chExt cx="1053803" cy="925730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4447A2E-844A-3927-2221-93D18D1716C1}"/>
                  </a:ext>
                </a:extLst>
              </p:cNvPr>
              <p:cNvSpPr/>
              <p:nvPr userDrawn="1"/>
            </p:nvSpPr>
            <p:spPr>
              <a:xfrm rot="306299">
                <a:off x="16990273" y="2614533"/>
                <a:ext cx="1053803" cy="925730"/>
              </a:xfrm>
              <a:custGeom>
                <a:avLst/>
                <a:gdLst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3399 w 1053803"/>
                  <a:gd name="connsiteY0" fmla="*/ 234471 h 897745"/>
                  <a:gd name="connsiteX1" fmla="*/ 798987 w 1053803"/>
                  <a:gd name="connsiteY1" fmla="*/ 142396 h 897745"/>
                  <a:gd name="connsiteX2" fmla="*/ 1040287 w 1053803"/>
                  <a:gd name="connsiteY2" fmla="*/ 334484 h 897745"/>
                  <a:gd name="connsiteX3" fmla="*/ 956149 w 1053803"/>
                  <a:gd name="connsiteY3" fmla="*/ 629759 h 897745"/>
                  <a:gd name="connsiteX4" fmla="*/ 402112 w 1053803"/>
                  <a:gd name="connsiteY4" fmla="*/ 828196 h 897745"/>
                  <a:gd name="connsiteX5" fmla="*/ 349724 w 1053803"/>
                  <a:gd name="connsiteY5" fmla="*/ 894871 h 897745"/>
                  <a:gd name="connsiteX6" fmla="*/ 290987 w 1053803"/>
                  <a:gd name="connsiteY6" fmla="*/ 747234 h 897745"/>
                  <a:gd name="connsiteX7" fmla="*/ 68737 w 1053803"/>
                  <a:gd name="connsiteY7" fmla="*/ 482121 h 897745"/>
                  <a:gd name="connsiteX8" fmla="*/ 3649 w 1053803"/>
                  <a:gd name="connsiteY8" fmla="*/ 220184 h 897745"/>
                  <a:gd name="connsiteX9" fmla="*/ 157637 w 1053803"/>
                  <a:gd name="connsiteY9" fmla="*/ 15396 h 897745"/>
                  <a:gd name="connsiteX10" fmla="*/ 437037 w 1053803"/>
                  <a:gd name="connsiteY10" fmla="*/ 39209 h 897745"/>
                  <a:gd name="connsiteX11" fmla="*/ 543399 w 1053803"/>
                  <a:gd name="connsiteY11" fmla="*/ 234471 h 897745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62456 h 925730"/>
                  <a:gd name="connsiteX1" fmla="*/ 798987 w 1053803"/>
                  <a:gd name="connsiteY1" fmla="*/ 170381 h 925730"/>
                  <a:gd name="connsiteX2" fmla="*/ 1040287 w 1053803"/>
                  <a:gd name="connsiteY2" fmla="*/ 362469 h 925730"/>
                  <a:gd name="connsiteX3" fmla="*/ 956149 w 1053803"/>
                  <a:gd name="connsiteY3" fmla="*/ 657744 h 925730"/>
                  <a:gd name="connsiteX4" fmla="*/ 402112 w 1053803"/>
                  <a:gd name="connsiteY4" fmla="*/ 856181 h 925730"/>
                  <a:gd name="connsiteX5" fmla="*/ 349724 w 1053803"/>
                  <a:gd name="connsiteY5" fmla="*/ 922856 h 925730"/>
                  <a:gd name="connsiteX6" fmla="*/ 290987 w 1053803"/>
                  <a:gd name="connsiteY6" fmla="*/ 775219 h 925730"/>
                  <a:gd name="connsiteX7" fmla="*/ 68737 w 1053803"/>
                  <a:gd name="connsiteY7" fmla="*/ 510106 h 925730"/>
                  <a:gd name="connsiteX8" fmla="*/ 3649 w 1053803"/>
                  <a:gd name="connsiteY8" fmla="*/ 248169 h 925730"/>
                  <a:gd name="connsiteX9" fmla="*/ 157637 w 1053803"/>
                  <a:gd name="connsiteY9" fmla="*/ 43381 h 925730"/>
                  <a:gd name="connsiteX10" fmla="*/ 434019 w 1053803"/>
                  <a:gd name="connsiteY10" fmla="*/ 27147 h 925730"/>
                  <a:gd name="connsiteX11" fmla="*/ 543399 w 1053803"/>
                  <a:gd name="connsiteY11" fmla="*/ 262456 h 9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3803" h="925730">
                    <a:moveTo>
                      <a:pt x="543399" y="262456"/>
                    </a:moveTo>
                    <a:cubicBezTo>
                      <a:pt x="604227" y="286328"/>
                      <a:pt x="697123" y="179112"/>
                      <a:pt x="798987" y="170381"/>
                    </a:cubicBezTo>
                    <a:cubicBezTo>
                      <a:pt x="900851" y="161650"/>
                      <a:pt x="1014093" y="281242"/>
                      <a:pt x="1040287" y="362469"/>
                    </a:cubicBezTo>
                    <a:cubicBezTo>
                      <a:pt x="1066481" y="443696"/>
                      <a:pt x="1062511" y="575459"/>
                      <a:pt x="956149" y="657744"/>
                    </a:cubicBezTo>
                    <a:cubicBezTo>
                      <a:pt x="849787" y="740029"/>
                      <a:pt x="503183" y="811996"/>
                      <a:pt x="402112" y="856181"/>
                    </a:cubicBezTo>
                    <a:cubicBezTo>
                      <a:pt x="301041" y="900366"/>
                      <a:pt x="368245" y="936350"/>
                      <a:pt x="349724" y="922856"/>
                    </a:cubicBezTo>
                    <a:cubicBezTo>
                      <a:pt x="331203" y="909362"/>
                      <a:pt x="337818" y="844011"/>
                      <a:pt x="290987" y="775219"/>
                    </a:cubicBezTo>
                    <a:cubicBezTo>
                      <a:pt x="244156" y="706427"/>
                      <a:pt x="116627" y="597948"/>
                      <a:pt x="68737" y="510106"/>
                    </a:cubicBezTo>
                    <a:cubicBezTo>
                      <a:pt x="20847" y="422264"/>
                      <a:pt x="-11168" y="325957"/>
                      <a:pt x="3649" y="248169"/>
                    </a:cubicBezTo>
                    <a:cubicBezTo>
                      <a:pt x="18466" y="170381"/>
                      <a:pt x="85406" y="73543"/>
                      <a:pt x="157637" y="43381"/>
                    </a:cubicBezTo>
                    <a:cubicBezTo>
                      <a:pt x="244156" y="-13768"/>
                      <a:pt x="369725" y="-9366"/>
                      <a:pt x="434019" y="27147"/>
                    </a:cubicBezTo>
                    <a:cubicBezTo>
                      <a:pt x="498313" y="63660"/>
                      <a:pt x="482571" y="238584"/>
                      <a:pt x="543399" y="26245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A9FD10B3-5C9E-4450-A870-6250525620B6}"/>
                  </a:ext>
                </a:extLst>
              </p:cNvPr>
              <p:cNvSpPr/>
              <p:nvPr userDrawn="1"/>
            </p:nvSpPr>
            <p:spPr>
              <a:xfrm rot="723351" flipH="1" flipV="1">
                <a:off x="17297936" y="2892425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A27F3AF5-62CA-3508-0104-CE27812087AA}"/>
                  </a:ext>
                </a:extLst>
              </p:cNvPr>
              <p:cNvSpPr/>
              <p:nvPr userDrawn="1"/>
            </p:nvSpPr>
            <p:spPr>
              <a:xfrm rot="1434728" flipH="1" flipV="1">
                <a:off x="17586860" y="3011487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08BD40B-C05B-144A-5B1F-632C002E4D6A}"/>
                  </a:ext>
                </a:extLst>
              </p:cNvPr>
              <p:cNvSpPr/>
              <p:nvPr userDrawn="1"/>
            </p:nvSpPr>
            <p:spPr>
              <a:xfrm rot="1150385">
                <a:off x="17263353" y="3172202"/>
                <a:ext cx="272100" cy="108578"/>
              </a:xfrm>
              <a:custGeom>
                <a:avLst/>
                <a:gdLst>
                  <a:gd name="connsiteX0" fmla="*/ 0 w 168182"/>
                  <a:gd name="connsiteY0" fmla="*/ 0 h 41940"/>
                  <a:gd name="connsiteX1" fmla="*/ 60325 w 168182"/>
                  <a:gd name="connsiteY1" fmla="*/ 41275 h 41940"/>
                  <a:gd name="connsiteX2" fmla="*/ 157162 w 168182"/>
                  <a:gd name="connsiteY2" fmla="*/ 23813 h 41940"/>
                  <a:gd name="connsiteX3" fmla="*/ 161925 w 168182"/>
                  <a:gd name="connsiteY3" fmla="*/ 1588 h 41940"/>
                  <a:gd name="connsiteX0" fmla="*/ 0 w 166693"/>
                  <a:gd name="connsiteY0" fmla="*/ 0 h 46335"/>
                  <a:gd name="connsiteX1" fmla="*/ 60325 w 166693"/>
                  <a:gd name="connsiteY1" fmla="*/ 41275 h 46335"/>
                  <a:gd name="connsiteX2" fmla="*/ 153987 w 166693"/>
                  <a:gd name="connsiteY2" fmla="*/ 41275 h 46335"/>
                  <a:gd name="connsiteX3" fmla="*/ 161925 w 166693"/>
                  <a:gd name="connsiteY3" fmla="*/ 1588 h 46335"/>
                  <a:gd name="connsiteX0" fmla="*/ 0 w 166693"/>
                  <a:gd name="connsiteY0" fmla="*/ 0 h 55930"/>
                  <a:gd name="connsiteX1" fmla="*/ 52388 w 166693"/>
                  <a:gd name="connsiteY1" fmla="*/ 53975 h 55930"/>
                  <a:gd name="connsiteX2" fmla="*/ 153987 w 166693"/>
                  <a:gd name="connsiteY2" fmla="*/ 41275 h 55930"/>
                  <a:gd name="connsiteX3" fmla="*/ 161925 w 166693"/>
                  <a:gd name="connsiteY3" fmla="*/ 1588 h 55930"/>
                  <a:gd name="connsiteX0" fmla="*/ 0 w 173670"/>
                  <a:gd name="connsiteY0" fmla="*/ 3174 h 59104"/>
                  <a:gd name="connsiteX1" fmla="*/ 52388 w 173670"/>
                  <a:gd name="connsiteY1" fmla="*/ 57149 h 59104"/>
                  <a:gd name="connsiteX2" fmla="*/ 153987 w 173670"/>
                  <a:gd name="connsiteY2" fmla="*/ 44449 h 59104"/>
                  <a:gd name="connsiteX3" fmla="*/ 171450 w 173670"/>
                  <a:gd name="connsiteY3" fmla="*/ 0 h 59104"/>
                  <a:gd name="connsiteX0" fmla="*/ 0 w 173266"/>
                  <a:gd name="connsiteY0" fmla="*/ 3174 h 61030"/>
                  <a:gd name="connsiteX1" fmla="*/ 52388 w 173266"/>
                  <a:gd name="connsiteY1" fmla="*/ 57149 h 61030"/>
                  <a:gd name="connsiteX2" fmla="*/ 150812 w 173266"/>
                  <a:gd name="connsiteY2" fmla="*/ 52387 h 61030"/>
                  <a:gd name="connsiteX3" fmla="*/ 171450 w 173266"/>
                  <a:gd name="connsiteY3" fmla="*/ 0 h 61030"/>
                  <a:gd name="connsiteX0" fmla="*/ 0 w 173266"/>
                  <a:gd name="connsiteY0" fmla="*/ 3174 h 66169"/>
                  <a:gd name="connsiteX1" fmla="*/ 46038 w 173266"/>
                  <a:gd name="connsiteY1" fmla="*/ 63499 h 66169"/>
                  <a:gd name="connsiteX2" fmla="*/ 150812 w 173266"/>
                  <a:gd name="connsiteY2" fmla="*/ 52387 h 66169"/>
                  <a:gd name="connsiteX3" fmla="*/ 171450 w 173266"/>
                  <a:gd name="connsiteY3" fmla="*/ 0 h 66169"/>
                  <a:gd name="connsiteX0" fmla="*/ 0 w 173109"/>
                  <a:gd name="connsiteY0" fmla="*/ 3174 h 69077"/>
                  <a:gd name="connsiteX1" fmla="*/ 46038 w 173109"/>
                  <a:gd name="connsiteY1" fmla="*/ 63499 h 69077"/>
                  <a:gd name="connsiteX2" fmla="*/ 149225 w 173109"/>
                  <a:gd name="connsiteY2" fmla="*/ 61912 h 69077"/>
                  <a:gd name="connsiteX3" fmla="*/ 171450 w 173109"/>
                  <a:gd name="connsiteY3" fmla="*/ 0 h 6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9" h="69077">
                    <a:moveTo>
                      <a:pt x="0" y="3174"/>
                    </a:moveTo>
                    <a:cubicBezTo>
                      <a:pt x="17065" y="21827"/>
                      <a:pt x="21167" y="53709"/>
                      <a:pt x="46038" y="63499"/>
                    </a:cubicBezTo>
                    <a:cubicBezTo>
                      <a:pt x="70909" y="73289"/>
                      <a:pt x="132292" y="68527"/>
                      <a:pt x="149225" y="61912"/>
                    </a:cubicBezTo>
                    <a:cubicBezTo>
                      <a:pt x="166158" y="55298"/>
                      <a:pt x="177535" y="7805"/>
                      <a:pt x="171450" y="0"/>
                    </a:cubicBezTo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BCB0DD52-0834-4E3E-E275-425B8DC89DAC}"/>
                </a:ext>
              </a:extLst>
            </p:cNvPr>
            <p:cNvGrpSpPr/>
            <p:nvPr/>
          </p:nvGrpSpPr>
          <p:grpSpPr>
            <a:xfrm>
              <a:off x="2481409" y="3764362"/>
              <a:ext cx="3342262" cy="593413"/>
              <a:chOff x="1559572" y="3621803"/>
              <a:chExt cx="3342262" cy="593413"/>
            </a:xfrm>
          </p:grpSpPr>
          <p:sp>
            <p:nvSpPr>
              <p:cNvPr id="45" name="TextBox 4">
                <a:extLst>
                  <a:ext uri="{FF2B5EF4-FFF2-40B4-BE49-F238E27FC236}">
                    <a16:creationId xmlns:a16="http://schemas.microsoft.com/office/drawing/2014/main" id="{FBB4FF25-7C30-BA3C-65EF-6EF1B5904E19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559572" y="3621803"/>
                <a:ext cx="287258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ea typeface="+mj-ea"/>
                    <a:cs typeface="思源黑体 CN Heavy" panose="020B0A00000000000000" charset="-122"/>
                    <a:sym typeface="+mn-lt"/>
                  </a:rPr>
                  <a:t>维持良好心理健康</a:t>
                </a:r>
              </a:p>
            </p:txBody>
          </p:sp>
          <p:sp>
            <p:nvSpPr>
              <p:cNvPr id="46" name="TextBox 4">
                <a:extLst>
                  <a:ext uri="{FF2B5EF4-FFF2-40B4-BE49-F238E27FC236}">
                    <a16:creationId xmlns:a16="http://schemas.microsoft.com/office/drawing/2014/main" id="{D20A4781-5CFD-47EF-9875-184398CF878D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559572" y="3999772"/>
                <a:ext cx="334226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+mj-ea"/>
                    <a:cs typeface="思源黑体 CN Heavy" panose="020B0A00000000000000" charset="-122"/>
                    <a:sym typeface="+mn-lt"/>
                  </a:rPr>
                  <a:t>Mental health problems in young children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思源黑体 CN Heavy" panose="020B0A00000000000000" charset="-122"/>
                  <a:sym typeface="+mn-lt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F5263AD-38B6-3E26-3818-A9B20534EB70}"/>
              </a:ext>
            </a:extLst>
          </p:cNvPr>
          <p:cNvGrpSpPr/>
          <p:nvPr/>
        </p:nvGrpSpPr>
        <p:grpSpPr>
          <a:xfrm>
            <a:off x="6536646" y="2693510"/>
            <a:ext cx="4240025" cy="593413"/>
            <a:chOff x="6536646" y="2693510"/>
            <a:chExt cx="4240025" cy="59341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A017B57-9D7D-89E3-6877-A916F4AADB61}"/>
                </a:ext>
              </a:extLst>
            </p:cNvPr>
            <p:cNvGrpSpPr/>
            <p:nvPr/>
          </p:nvGrpSpPr>
          <p:grpSpPr>
            <a:xfrm rot="20192490">
              <a:off x="6536646" y="2723495"/>
              <a:ext cx="607244" cy="533442"/>
              <a:chOff x="16990273" y="2614533"/>
              <a:chExt cx="1053803" cy="925730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55ACC34-5667-6F31-DAFA-BBE62D0B77C2}"/>
                  </a:ext>
                </a:extLst>
              </p:cNvPr>
              <p:cNvSpPr/>
              <p:nvPr userDrawn="1"/>
            </p:nvSpPr>
            <p:spPr>
              <a:xfrm rot="306299">
                <a:off x="16990273" y="2614533"/>
                <a:ext cx="1053803" cy="925730"/>
              </a:xfrm>
              <a:custGeom>
                <a:avLst/>
                <a:gdLst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3399 w 1053803"/>
                  <a:gd name="connsiteY0" fmla="*/ 234471 h 897745"/>
                  <a:gd name="connsiteX1" fmla="*/ 798987 w 1053803"/>
                  <a:gd name="connsiteY1" fmla="*/ 142396 h 897745"/>
                  <a:gd name="connsiteX2" fmla="*/ 1040287 w 1053803"/>
                  <a:gd name="connsiteY2" fmla="*/ 334484 h 897745"/>
                  <a:gd name="connsiteX3" fmla="*/ 956149 w 1053803"/>
                  <a:gd name="connsiteY3" fmla="*/ 629759 h 897745"/>
                  <a:gd name="connsiteX4" fmla="*/ 402112 w 1053803"/>
                  <a:gd name="connsiteY4" fmla="*/ 828196 h 897745"/>
                  <a:gd name="connsiteX5" fmla="*/ 349724 w 1053803"/>
                  <a:gd name="connsiteY5" fmla="*/ 894871 h 897745"/>
                  <a:gd name="connsiteX6" fmla="*/ 290987 w 1053803"/>
                  <a:gd name="connsiteY6" fmla="*/ 747234 h 897745"/>
                  <a:gd name="connsiteX7" fmla="*/ 68737 w 1053803"/>
                  <a:gd name="connsiteY7" fmla="*/ 482121 h 897745"/>
                  <a:gd name="connsiteX8" fmla="*/ 3649 w 1053803"/>
                  <a:gd name="connsiteY8" fmla="*/ 220184 h 897745"/>
                  <a:gd name="connsiteX9" fmla="*/ 157637 w 1053803"/>
                  <a:gd name="connsiteY9" fmla="*/ 15396 h 897745"/>
                  <a:gd name="connsiteX10" fmla="*/ 437037 w 1053803"/>
                  <a:gd name="connsiteY10" fmla="*/ 39209 h 897745"/>
                  <a:gd name="connsiteX11" fmla="*/ 543399 w 1053803"/>
                  <a:gd name="connsiteY11" fmla="*/ 234471 h 897745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62456 h 925730"/>
                  <a:gd name="connsiteX1" fmla="*/ 798987 w 1053803"/>
                  <a:gd name="connsiteY1" fmla="*/ 170381 h 925730"/>
                  <a:gd name="connsiteX2" fmla="*/ 1040287 w 1053803"/>
                  <a:gd name="connsiteY2" fmla="*/ 362469 h 925730"/>
                  <a:gd name="connsiteX3" fmla="*/ 956149 w 1053803"/>
                  <a:gd name="connsiteY3" fmla="*/ 657744 h 925730"/>
                  <a:gd name="connsiteX4" fmla="*/ 402112 w 1053803"/>
                  <a:gd name="connsiteY4" fmla="*/ 856181 h 925730"/>
                  <a:gd name="connsiteX5" fmla="*/ 349724 w 1053803"/>
                  <a:gd name="connsiteY5" fmla="*/ 922856 h 925730"/>
                  <a:gd name="connsiteX6" fmla="*/ 290987 w 1053803"/>
                  <a:gd name="connsiteY6" fmla="*/ 775219 h 925730"/>
                  <a:gd name="connsiteX7" fmla="*/ 68737 w 1053803"/>
                  <a:gd name="connsiteY7" fmla="*/ 510106 h 925730"/>
                  <a:gd name="connsiteX8" fmla="*/ 3649 w 1053803"/>
                  <a:gd name="connsiteY8" fmla="*/ 248169 h 925730"/>
                  <a:gd name="connsiteX9" fmla="*/ 157637 w 1053803"/>
                  <a:gd name="connsiteY9" fmla="*/ 43381 h 925730"/>
                  <a:gd name="connsiteX10" fmla="*/ 434019 w 1053803"/>
                  <a:gd name="connsiteY10" fmla="*/ 27147 h 925730"/>
                  <a:gd name="connsiteX11" fmla="*/ 543399 w 1053803"/>
                  <a:gd name="connsiteY11" fmla="*/ 262456 h 9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3803" h="925730">
                    <a:moveTo>
                      <a:pt x="543399" y="262456"/>
                    </a:moveTo>
                    <a:cubicBezTo>
                      <a:pt x="604227" y="286328"/>
                      <a:pt x="697123" y="179112"/>
                      <a:pt x="798987" y="170381"/>
                    </a:cubicBezTo>
                    <a:cubicBezTo>
                      <a:pt x="900851" y="161650"/>
                      <a:pt x="1014093" y="281242"/>
                      <a:pt x="1040287" y="362469"/>
                    </a:cubicBezTo>
                    <a:cubicBezTo>
                      <a:pt x="1066481" y="443696"/>
                      <a:pt x="1062511" y="575459"/>
                      <a:pt x="956149" y="657744"/>
                    </a:cubicBezTo>
                    <a:cubicBezTo>
                      <a:pt x="849787" y="740029"/>
                      <a:pt x="503183" y="811996"/>
                      <a:pt x="402112" y="856181"/>
                    </a:cubicBezTo>
                    <a:cubicBezTo>
                      <a:pt x="301041" y="900366"/>
                      <a:pt x="368245" y="936350"/>
                      <a:pt x="349724" y="922856"/>
                    </a:cubicBezTo>
                    <a:cubicBezTo>
                      <a:pt x="331203" y="909362"/>
                      <a:pt x="337818" y="844011"/>
                      <a:pt x="290987" y="775219"/>
                    </a:cubicBezTo>
                    <a:cubicBezTo>
                      <a:pt x="244156" y="706427"/>
                      <a:pt x="116627" y="597948"/>
                      <a:pt x="68737" y="510106"/>
                    </a:cubicBezTo>
                    <a:cubicBezTo>
                      <a:pt x="20847" y="422264"/>
                      <a:pt x="-11168" y="325957"/>
                      <a:pt x="3649" y="248169"/>
                    </a:cubicBezTo>
                    <a:cubicBezTo>
                      <a:pt x="18466" y="170381"/>
                      <a:pt x="85406" y="73543"/>
                      <a:pt x="157637" y="43381"/>
                    </a:cubicBezTo>
                    <a:cubicBezTo>
                      <a:pt x="244156" y="-13768"/>
                      <a:pt x="369725" y="-9366"/>
                      <a:pt x="434019" y="27147"/>
                    </a:cubicBezTo>
                    <a:cubicBezTo>
                      <a:pt x="498313" y="63660"/>
                      <a:pt x="482571" y="238584"/>
                      <a:pt x="543399" y="26245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DC4D777F-31E5-6A3C-AB19-49115707BBE5}"/>
                  </a:ext>
                </a:extLst>
              </p:cNvPr>
              <p:cNvSpPr/>
              <p:nvPr userDrawn="1"/>
            </p:nvSpPr>
            <p:spPr>
              <a:xfrm rot="723351" flipH="1" flipV="1">
                <a:off x="17297936" y="2892425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057A3E0-B6DB-A0B8-2062-8473512B6F68}"/>
                  </a:ext>
                </a:extLst>
              </p:cNvPr>
              <p:cNvSpPr/>
              <p:nvPr userDrawn="1"/>
            </p:nvSpPr>
            <p:spPr>
              <a:xfrm rot="1434728" flipH="1" flipV="1">
                <a:off x="17586860" y="3011487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E2AC2B1-A712-AA74-6DAF-BCF52F1DAB8C}"/>
                  </a:ext>
                </a:extLst>
              </p:cNvPr>
              <p:cNvSpPr/>
              <p:nvPr userDrawn="1"/>
            </p:nvSpPr>
            <p:spPr>
              <a:xfrm rot="1150385">
                <a:off x="17263353" y="3172202"/>
                <a:ext cx="272100" cy="108578"/>
              </a:xfrm>
              <a:custGeom>
                <a:avLst/>
                <a:gdLst>
                  <a:gd name="connsiteX0" fmla="*/ 0 w 168182"/>
                  <a:gd name="connsiteY0" fmla="*/ 0 h 41940"/>
                  <a:gd name="connsiteX1" fmla="*/ 60325 w 168182"/>
                  <a:gd name="connsiteY1" fmla="*/ 41275 h 41940"/>
                  <a:gd name="connsiteX2" fmla="*/ 157162 w 168182"/>
                  <a:gd name="connsiteY2" fmla="*/ 23813 h 41940"/>
                  <a:gd name="connsiteX3" fmla="*/ 161925 w 168182"/>
                  <a:gd name="connsiteY3" fmla="*/ 1588 h 41940"/>
                  <a:gd name="connsiteX0" fmla="*/ 0 w 166693"/>
                  <a:gd name="connsiteY0" fmla="*/ 0 h 46335"/>
                  <a:gd name="connsiteX1" fmla="*/ 60325 w 166693"/>
                  <a:gd name="connsiteY1" fmla="*/ 41275 h 46335"/>
                  <a:gd name="connsiteX2" fmla="*/ 153987 w 166693"/>
                  <a:gd name="connsiteY2" fmla="*/ 41275 h 46335"/>
                  <a:gd name="connsiteX3" fmla="*/ 161925 w 166693"/>
                  <a:gd name="connsiteY3" fmla="*/ 1588 h 46335"/>
                  <a:gd name="connsiteX0" fmla="*/ 0 w 166693"/>
                  <a:gd name="connsiteY0" fmla="*/ 0 h 55930"/>
                  <a:gd name="connsiteX1" fmla="*/ 52388 w 166693"/>
                  <a:gd name="connsiteY1" fmla="*/ 53975 h 55930"/>
                  <a:gd name="connsiteX2" fmla="*/ 153987 w 166693"/>
                  <a:gd name="connsiteY2" fmla="*/ 41275 h 55930"/>
                  <a:gd name="connsiteX3" fmla="*/ 161925 w 166693"/>
                  <a:gd name="connsiteY3" fmla="*/ 1588 h 55930"/>
                  <a:gd name="connsiteX0" fmla="*/ 0 w 173670"/>
                  <a:gd name="connsiteY0" fmla="*/ 3174 h 59104"/>
                  <a:gd name="connsiteX1" fmla="*/ 52388 w 173670"/>
                  <a:gd name="connsiteY1" fmla="*/ 57149 h 59104"/>
                  <a:gd name="connsiteX2" fmla="*/ 153987 w 173670"/>
                  <a:gd name="connsiteY2" fmla="*/ 44449 h 59104"/>
                  <a:gd name="connsiteX3" fmla="*/ 171450 w 173670"/>
                  <a:gd name="connsiteY3" fmla="*/ 0 h 59104"/>
                  <a:gd name="connsiteX0" fmla="*/ 0 w 173266"/>
                  <a:gd name="connsiteY0" fmla="*/ 3174 h 61030"/>
                  <a:gd name="connsiteX1" fmla="*/ 52388 w 173266"/>
                  <a:gd name="connsiteY1" fmla="*/ 57149 h 61030"/>
                  <a:gd name="connsiteX2" fmla="*/ 150812 w 173266"/>
                  <a:gd name="connsiteY2" fmla="*/ 52387 h 61030"/>
                  <a:gd name="connsiteX3" fmla="*/ 171450 w 173266"/>
                  <a:gd name="connsiteY3" fmla="*/ 0 h 61030"/>
                  <a:gd name="connsiteX0" fmla="*/ 0 w 173266"/>
                  <a:gd name="connsiteY0" fmla="*/ 3174 h 66169"/>
                  <a:gd name="connsiteX1" fmla="*/ 46038 w 173266"/>
                  <a:gd name="connsiteY1" fmla="*/ 63499 h 66169"/>
                  <a:gd name="connsiteX2" fmla="*/ 150812 w 173266"/>
                  <a:gd name="connsiteY2" fmla="*/ 52387 h 66169"/>
                  <a:gd name="connsiteX3" fmla="*/ 171450 w 173266"/>
                  <a:gd name="connsiteY3" fmla="*/ 0 h 66169"/>
                  <a:gd name="connsiteX0" fmla="*/ 0 w 173109"/>
                  <a:gd name="connsiteY0" fmla="*/ 3174 h 69077"/>
                  <a:gd name="connsiteX1" fmla="*/ 46038 w 173109"/>
                  <a:gd name="connsiteY1" fmla="*/ 63499 h 69077"/>
                  <a:gd name="connsiteX2" fmla="*/ 149225 w 173109"/>
                  <a:gd name="connsiteY2" fmla="*/ 61912 h 69077"/>
                  <a:gd name="connsiteX3" fmla="*/ 171450 w 173109"/>
                  <a:gd name="connsiteY3" fmla="*/ 0 h 6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9" h="69077">
                    <a:moveTo>
                      <a:pt x="0" y="3174"/>
                    </a:moveTo>
                    <a:cubicBezTo>
                      <a:pt x="17065" y="21827"/>
                      <a:pt x="21167" y="53709"/>
                      <a:pt x="46038" y="63499"/>
                    </a:cubicBezTo>
                    <a:cubicBezTo>
                      <a:pt x="70909" y="73289"/>
                      <a:pt x="132292" y="68527"/>
                      <a:pt x="149225" y="61912"/>
                    </a:cubicBezTo>
                    <a:cubicBezTo>
                      <a:pt x="166158" y="55298"/>
                      <a:pt x="177535" y="7805"/>
                      <a:pt x="171450" y="0"/>
                    </a:cubicBezTo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4813536B-38A7-D377-55C0-326FC9056A10}"/>
                </a:ext>
              </a:extLst>
            </p:cNvPr>
            <p:cNvGrpSpPr/>
            <p:nvPr/>
          </p:nvGrpSpPr>
          <p:grpSpPr>
            <a:xfrm>
              <a:off x="7434409" y="2693510"/>
              <a:ext cx="3342262" cy="593413"/>
              <a:chOff x="1559572" y="4515539"/>
              <a:chExt cx="3342262" cy="593413"/>
            </a:xfrm>
          </p:grpSpPr>
          <p:sp>
            <p:nvSpPr>
              <p:cNvPr id="47" name="TextBox 4">
                <a:extLst>
                  <a:ext uri="{FF2B5EF4-FFF2-40B4-BE49-F238E27FC236}">
                    <a16:creationId xmlns:a16="http://schemas.microsoft.com/office/drawing/2014/main" id="{19E6636D-3EA9-DC14-3C07-10F48B44EE29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1559572" y="4515539"/>
                <a:ext cx="287258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ea typeface="+mj-ea"/>
                    <a:cs typeface="思源黑体 CN Heavy" panose="020B0A00000000000000" charset="-122"/>
                    <a:sym typeface="+mn-lt"/>
                  </a:rPr>
                  <a:t>幼儿心理健康发展</a:t>
                </a:r>
              </a:p>
            </p:txBody>
          </p:sp>
          <p:sp>
            <p:nvSpPr>
              <p:cNvPr id="48" name="TextBox 4">
                <a:extLst>
                  <a:ext uri="{FF2B5EF4-FFF2-40B4-BE49-F238E27FC236}">
                    <a16:creationId xmlns:a16="http://schemas.microsoft.com/office/drawing/2014/main" id="{CDB0A44C-611A-E349-54F7-118DE9F697A8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559572" y="4893508"/>
                <a:ext cx="334226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+mj-ea"/>
                    <a:cs typeface="思源黑体 CN Heavy" panose="020B0A00000000000000" charset="-122"/>
                    <a:sym typeface="+mn-lt"/>
                  </a:rPr>
                  <a:t>Mental health problems in young children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思源黑体 CN Heavy" panose="020B0A00000000000000" charset="-122"/>
                  <a:sym typeface="+mn-lt"/>
                </a:endParaRP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EB5755D-DCAE-2335-5F1A-D1D964CAC147}"/>
              </a:ext>
            </a:extLst>
          </p:cNvPr>
          <p:cNvGrpSpPr/>
          <p:nvPr/>
        </p:nvGrpSpPr>
        <p:grpSpPr>
          <a:xfrm>
            <a:off x="6536645" y="3764362"/>
            <a:ext cx="4240026" cy="593413"/>
            <a:chOff x="6536645" y="3764362"/>
            <a:chExt cx="4240026" cy="59341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23FF2F9-A6BA-8DA8-1A38-541823705766}"/>
                </a:ext>
              </a:extLst>
            </p:cNvPr>
            <p:cNvGrpSpPr/>
            <p:nvPr/>
          </p:nvGrpSpPr>
          <p:grpSpPr>
            <a:xfrm rot="20192490">
              <a:off x="6536645" y="3794347"/>
              <a:ext cx="607244" cy="533442"/>
              <a:chOff x="16990273" y="2614533"/>
              <a:chExt cx="1053803" cy="925730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D2236CA-579A-EAA7-19BB-EA70B30A2272}"/>
                  </a:ext>
                </a:extLst>
              </p:cNvPr>
              <p:cNvSpPr/>
              <p:nvPr userDrawn="1"/>
            </p:nvSpPr>
            <p:spPr>
              <a:xfrm rot="306299">
                <a:off x="16990273" y="2614533"/>
                <a:ext cx="1053803" cy="925730"/>
              </a:xfrm>
              <a:custGeom>
                <a:avLst/>
                <a:gdLst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8162 w 1053803"/>
                  <a:gd name="connsiteY0" fmla="*/ 236920 h 898606"/>
                  <a:gd name="connsiteX1" fmla="*/ 798987 w 1053803"/>
                  <a:gd name="connsiteY1" fmla="*/ 143257 h 898606"/>
                  <a:gd name="connsiteX2" fmla="*/ 1040287 w 1053803"/>
                  <a:gd name="connsiteY2" fmla="*/ 335345 h 898606"/>
                  <a:gd name="connsiteX3" fmla="*/ 956149 w 1053803"/>
                  <a:gd name="connsiteY3" fmla="*/ 630620 h 898606"/>
                  <a:gd name="connsiteX4" fmla="*/ 402112 w 1053803"/>
                  <a:gd name="connsiteY4" fmla="*/ 829057 h 898606"/>
                  <a:gd name="connsiteX5" fmla="*/ 349724 w 1053803"/>
                  <a:gd name="connsiteY5" fmla="*/ 895732 h 898606"/>
                  <a:gd name="connsiteX6" fmla="*/ 290987 w 1053803"/>
                  <a:gd name="connsiteY6" fmla="*/ 748095 h 898606"/>
                  <a:gd name="connsiteX7" fmla="*/ 68737 w 1053803"/>
                  <a:gd name="connsiteY7" fmla="*/ 482982 h 898606"/>
                  <a:gd name="connsiteX8" fmla="*/ 3649 w 1053803"/>
                  <a:gd name="connsiteY8" fmla="*/ 221045 h 898606"/>
                  <a:gd name="connsiteX9" fmla="*/ 157637 w 1053803"/>
                  <a:gd name="connsiteY9" fmla="*/ 16257 h 898606"/>
                  <a:gd name="connsiteX10" fmla="*/ 437037 w 1053803"/>
                  <a:gd name="connsiteY10" fmla="*/ 40070 h 898606"/>
                  <a:gd name="connsiteX11" fmla="*/ 548162 w 1053803"/>
                  <a:gd name="connsiteY11" fmla="*/ 236920 h 898606"/>
                  <a:gd name="connsiteX0" fmla="*/ 543399 w 1053803"/>
                  <a:gd name="connsiteY0" fmla="*/ 234471 h 897745"/>
                  <a:gd name="connsiteX1" fmla="*/ 798987 w 1053803"/>
                  <a:gd name="connsiteY1" fmla="*/ 142396 h 897745"/>
                  <a:gd name="connsiteX2" fmla="*/ 1040287 w 1053803"/>
                  <a:gd name="connsiteY2" fmla="*/ 334484 h 897745"/>
                  <a:gd name="connsiteX3" fmla="*/ 956149 w 1053803"/>
                  <a:gd name="connsiteY3" fmla="*/ 629759 h 897745"/>
                  <a:gd name="connsiteX4" fmla="*/ 402112 w 1053803"/>
                  <a:gd name="connsiteY4" fmla="*/ 828196 h 897745"/>
                  <a:gd name="connsiteX5" fmla="*/ 349724 w 1053803"/>
                  <a:gd name="connsiteY5" fmla="*/ 894871 h 897745"/>
                  <a:gd name="connsiteX6" fmla="*/ 290987 w 1053803"/>
                  <a:gd name="connsiteY6" fmla="*/ 747234 h 897745"/>
                  <a:gd name="connsiteX7" fmla="*/ 68737 w 1053803"/>
                  <a:gd name="connsiteY7" fmla="*/ 482121 h 897745"/>
                  <a:gd name="connsiteX8" fmla="*/ 3649 w 1053803"/>
                  <a:gd name="connsiteY8" fmla="*/ 220184 h 897745"/>
                  <a:gd name="connsiteX9" fmla="*/ 157637 w 1053803"/>
                  <a:gd name="connsiteY9" fmla="*/ 15396 h 897745"/>
                  <a:gd name="connsiteX10" fmla="*/ 437037 w 1053803"/>
                  <a:gd name="connsiteY10" fmla="*/ 39209 h 897745"/>
                  <a:gd name="connsiteX11" fmla="*/ 543399 w 1053803"/>
                  <a:gd name="connsiteY11" fmla="*/ 234471 h 897745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46444 h 909718"/>
                  <a:gd name="connsiteX1" fmla="*/ 798987 w 1053803"/>
                  <a:gd name="connsiteY1" fmla="*/ 154369 h 909718"/>
                  <a:gd name="connsiteX2" fmla="*/ 1040287 w 1053803"/>
                  <a:gd name="connsiteY2" fmla="*/ 346457 h 909718"/>
                  <a:gd name="connsiteX3" fmla="*/ 956149 w 1053803"/>
                  <a:gd name="connsiteY3" fmla="*/ 641732 h 909718"/>
                  <a:gd name="connsiteX4" fmla="*/ 402112 w 1053803"/>
                  <a:gd name="connsiteY4" fmla="*/ 840169 h 909718"/>
                  <a:gd name="connsiteX5" fmla="*/ 349724 w 1053803"/>
                  <a:gd name="connsiteY5" fmla="*/ 906844 h 909718"/>
                  <a:gd name="connsiteX6" fmla="*/ 290987 w 1053803"/>
                  <a:gd name="connsiteY6" fmla="*/ 759207 h 909718"/>
                  <a:gd name="connsiteX7" fmla="*/ 68737 w 1053803"/>
                  <a:gd name="connsiteY7" fmla="*/ 494094 h 909718"/>
                  <a:gd name="connsiteX8" fmla="*/ 3649 w 1053803"/>
                  <a:gd name="connsiteY8" fmla="*/ 232157 h 909718"/>
                  <a:gd name="connsiteX9" fmla="*/ 157637 w 1053803"/>
                  <a:gd name="connsiteY9" fmla="*/ 27369 h 909718"/>
                  <a:gd name="connsiteX10" fmla="*/ 437037 w 1053803"/>
                  <a:gd name="connsiteY10" fmla="*/ 51182 h 909718"/>
                  <a:gd name="connsiteX11" fmla="*/ 543399 w 1053803"/>
                  <a:gd name="connsiteY11" fmla="*/ 246444 h 909718"/>
                  <a:gd name="connsiteX0" fmla="*/ 543399 w 1053803"/>
                  <a:gd name="connsiteY0" fmla="*/ 262456 h 925730"/>
                  <a:gd name="connsiteX1" fmla="*/ 798987 w 1053803"/>
                  <a:gd name="connsiteY1" fmla="*/ 170381 h 925730"/>
                  <a:gd name="connsiteX2" fmla="*/ 1040287 w 1053803"/>
                  <a:gd name="connsiteY2" fmla="*/ 362469 h 925730"/>
                  <a:gd name="connsiteX3" fmla="*/ 956149 w 1053803"/>
                  <a:gd name="connsiteY3" fmla="*/ 657744 h 925730"/>
                  <a:gd name="connsiteX4" fmla="*/ 402112 w 1053803"/>
                  <a:gd name="connsiteY4" fmla="*/ 856181 h 925730"/>
                  <a:gd name="connsiteX5" fmla="*/ 349724 w 1053803"/>
                  <a:gd name="connsiteY5" fmla="*/ 922856 h 925730"/>
                  <a:gd name="connsiteX6" fmla="*/ 290987 w 1053803"/>
                  <a:gd name="connsiteY6" fmla="*/ 775219 h 925730"/>
                  <a:gd name="connsiteX7" fmla="*/ 68737 w 1053803"/>
                  <a:gd name="connsiteY7" fmla="*/ 510106 h 925730"/>
                  <a:gd name="connsiteX8" fmla="*/ 3649 w 1053803"/>
                  <a:gd name="connsiteY8" fmla="*/ 248169 h 925730"/>
                  <a:gd name="connsiteX9" fmla="*/ 157637 w 1053803"/>
                  <a:gd name="connsiteY9" fmla="*/ 43381 h 925730"/>
                  <a:gd name="connsiteX10" fmla="*/ 434019 w 1053803"/>
                  <a:gd name="connsiteY10" fmla="*/ 27147 h 925730"/>
                  <a:gd name="connsiteX11" fmla="*/ 543399 w 1053803"/>
                  <a:gd name="connsiteY11" fmla="*/ 262456 h 9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3803" h="925730">
                    <a:moveTo>
                      <a:pt x="543399" y="262456"/>
                    </a:moveTo>
                    <a:cubicBezTo>
                      <a:pt x="604227" y="286328"/>
                      <a:pt x="697123" y="179112"/>
                      <a:pt x="798987" y="170381"/>
                    </a:cubicBezTo>
                    <a:cubicBezTo>
                      <a:pt x="900851" y="161650"/>
                      <a:pt x="1014093" y="281242"/>
                      <a:pt x="1040287" y="362469"/>
                    </a:cubicBezTo>
                    <a:cubicBezTo>
                      <a:pt x="1066481" y="443696"/>
                      <a:pt x="1062511" y="575459"/>
                      <a:pt x="956149" y="657744"/>
                    </a:cubicBezTo>
                    <a:cubicBezTo>
                      <a:pt x="849787" y="740029"/>
                      <a:pt x="503183" y="811996"/>
                      <a:pt x="402112" y="856181"/>
                    </a:cubicBezTo>
                    <a:cubicBezTo>
                      <a:pt x="301041" y="900366"/>
                      <a:pt x="368245" y="936350"/>
                      <a:pt x="349724" y="922856"/>
                    </a:cubicBezTo>
                    <a:cubicBezTo>
                      <a:pt x="331203" y="909362"/>
                      <a:pt x="337818" y="844011"/>
                      <a:pt x="290987" y="775219"/>
                    </a:cubicBezTo>
                    <a:cubicBezTo>
                      <a:pt x="244156" y="706427"/>
                      <a:pt x="116627" y="597948"/>
                      <a:pt x="68737" y="510106"/>
                    </a:cubicBezTo>
                    <a:cubicBezTo>
                      <a:pt x="20847" y="422264"/>
                      <a:pt x="-11168" y="325957"/>
                      <a:pt x="3649" y="248169"/>
                    </a:cubicBezTo>
                    <a:cubicBezTo>
                      <a:pt x="18466" y="170381"/>
                      <a:pt x="85406" y="73543"/>
                      <a:pt x="157637" y="43381"/>
                    </a:cubicBezTo>
                    <a:cubicBezTo>
                      <a:pt x="244156" y="-13768"/>
                      <a:pt x="369725" y="-9366"/>
                      <a:pt x="434019" y="27147"/>
                    </a:cubicBezTo>
                    <a:cubicBezTo>
                      <a:pt x="498313" y="63660"/>
                      <a:pt x="482571" y="238584"/>
                      <a:pt x="543399" y="26245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FF7F46E5-A175-8E48-6250-DC2376CA75FF}"/>
                  </a:ext>
                </a:extLst>
              </p:cNvPr>
              <p:cNvSpPr/>
              <p:nvPr userDrawn="1"/>
            </p:nvSpPr>
            <p:spPr>
              <a:xfrm rot="723351" flipH="1" flipV="1">
                <a:off x="17297936" y="2892425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E03819B7-9499-D262-5D8E-2644B2F2DB20}"/>
                  </a:ext>
                </a:extLst>
              </p:cNvPr>
              <p:cNvSpPr/>
              <p:nvPr userDrawn="1"/>
            </p:nvSpPr>
            <p:spPr>
              <a:xfrm rot="1434728" flipH="1" flipV="1">
                <a:off x="17586860" y="3011487"/>
                <a:ext cx="83430" cy="1671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58AF523-4ADD-5CC3-39D3-7680F3543A01}"/>
                  </a:ext>
                </a:extLst>
              </p:cNvPr>
              <p:cNvSpPr/>
              <p:nvPr userDrawn="1"/>
            </p:nvSpPr>
            <p:spPr>
              <a:xfrm rot="1150385">
                <a:off x="17263353" y="3172202"/>
                <a:ext cx="272100" cy="108578"/>
              </a:xfrm>
              <a:custGeom>
                <a:avLst/>
                <a:gdLst>
                  <a:gd name="connsiteX0" fmla="*/ 0 w 168182"/>
                  <a:gd name="connsiteY0" fmla="*/ 0 h 41940"/>
                  <a:gd name="connsiteX1" fmla="*/ 60325 w 168182"/>
                  <a:gd name="connsiteY1" fmla="*/ 41275 h 41940"/>
                  <a:gd name="connsiteX2" fmla="*/ 157162 w 168182"/>
                  <a:gd name="connsiteY2" fmla="*/ 23813 h 41940"/>
                  <a:gd name="connsiteX3" fmla="*/ 161925 w 168182"/>
                  <a:gd name="connsiteY3" fmla="*/ 1588 h 41940"/>
                  <a:gd name="connsiteX0" fmla="*/ 0 w 166693"/>
                  <a:gd name="connsiteY0" fmla="*/ 0 h 46335"/>
                  <a:gd name="connsiteX1" fmla="*/ 60325 w 166693"/>
                  <a:gd name="connsiteY1" fmla="*/ 41275 h 46335"/>
                  <a:gd name="connsiteX2" fmla="*/ 153987 w 166693"/>
                  <a:gd name="connsiteY2" fmla="*/ 41275 h 46335"/>
                  <a:gd name="connsiteX3" fmla="*/ 161925 w 166693"/>
                  <a:gd name="connsiteY3" fmla="*/ 1588 h 46335"/>
                  <a:gd name="connsiteX0" fmla="*/ 0 w 166693"/>
                  <a:gd name="connsiteY0" fmla="*/ 0 h 55930"/>
                  <a:gd name="connsiteX1" fmla="*/ 52388 w 166693"/>
                  <a:gd name="connsiteY1" fmla="*/ 53975 h 55930"/>
                  <a:gd name="connsiteX2" fmla="*/ 153987 w 166693"/>
                  <a:gd name="connsiteY2" fmla="*/ 41275 h 55930"/>
                  <a:gd name="connsiteX3" fmla="*/ 161925 w 166693"/>
                  <a:gd name="connsiteY3" fmla="*/ 1588 h 55930"/>
                  <a:gd name="connsiteX0" fmla="*/ 0 w 173670"/>
                  <a:gd name="connsiteY0" fmla="*/ 3174 h 59104"/>
                  <a:gd name="connsiteX1" fmla="*/ 52388 w 173670"/>
                  <a:gd name="connsiteY1" fmla="*/ 57149 h 59104"/>
                  <a:gd name="connsiteX2" fmla="*/ 153987 w 173670"/>
                  <a:gd name="connsiteY2" fmla="*/ 44449 h 59104"/>
                  <a:gd name="connsiteX3" fmla="*/ 171450 w 173670"/>
                  <a:gd name="connsiteY3" fmla="*/ 0 h 59104"/>
                  <a:gd name="connsiteX0" fmla="*/ 0 w 173266"/>
                  <a:gd name="connsiteY0" fmla="*/ 3174 h 61030"/>
                  <a:gd name="connsiteX1" fmla="*/ 52388 w 173266"/>
                  <a:gd name="connsiteY1" fmla="*/ 57149 h 61030"/>
                  <a:gd name="connsiteX2" fmla="*/ 150812 w 173266"/>
                  <a:gd name="connsiteY2" fmla="*/ 52387 h 61030"/>
                  <a:gd name="connsiteX3" fmla="*/ 171450 w 173266"/>
                  <a:gd name="connsiteY3" fmla="*/ 0 h 61030"/>
                  <a:gd name="connsiteX0" fmla="*/ 0 w 173266"/>
                  <a:gd name="connsiteY0" fmla="*/ 3174 h 66169"/>
                  <a:gd name="connsiteX1" fmla="*/ 46038 w 173266"/>
                  <a:gd name="connsiteY1" fmla="*/ 63499 h 66169"/>
                  <a:gd name="connsiteX2" fmla="*/ 150812 w 173266"/>
                  <a:gd name="connsiteY2" fmla="*/ 52387 h 66169"/>
                  <a:gd name="connsiteX3" fmla="*/ 171450 w 173266"/>
                  <a:gd name="connsiteY3" fmla="*/ 0 h 66169"/>
                  <a:gd name="connsiteX0" fmla="*/ 0 w 173109"/>
                  <a:gd name="connsiteY0" fmla="*/ 3174 h 69077"/>
                  <a:gd name="connsiteX1" fmla="*/ 46038 w 173109"/>
                  <a:gd name="connsiteY1" fmla="*/ 63499 h 69077"/>
                  <a:gd name="connsiteX2" fmla="*/ 149225 w 173109"/>
                  <a:gd name="connsiteY2" fmla="*/ 61912 h 69077"/>
                  <a:gd name="connsiteX3" fmla="*/ 171450 w 173109"/>
                  <a:gd name="connsiteY3" fmla="*/ 0 h 6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109" h="69077">
                    <a:moveTo>
                      <a:pt x="0" y="3174"/>
                    </a:moveTo>
                    <a:cubicBezTo>
                      <a:pt x="17065" y="21827"/>
                      <a:pt x="21167" y="53709"/>
                      <a:pt x="46038" y="63499"/>
                    </a:cubicBezTo>
                    <a:cubicBezTo>
                      <a:pt x="70909" y="73289"/>
                      <a:pt x="132292" y="68527"/>
                      <a:pt x="149225" y="61912"/>
                    </a:cubicBezTo>
                    <a:cubicBezTo>
                      <a:pt x="166158" y="55298"/>
                      <a:pt x="177535" y="7805"/>
                      <a:pt x="171450" y="0"/>
                    </a:cubicBezTo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+mj-ea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F045C9D-4FAD-BE4E-5124-C1479A82F9A7}"/>
                </a:ext>
              </a:extLst>
            </p:cNvPr>
            <p:cNvGrpSpPr/>
            <p:nvPr/>
          </p:nvGrpSpPr>
          <p:grpSpPr>
            <a:xfrm>
              <a:off x="7434409" y="3764362"/>
              <a:ext cx="3342262" cy="593413"/>
              <a:chOff x="1559572" y="5484886"/>
              <a:chExt cx="3342262" cy="593413"/>
            </a:xfrm>
          </p:grpSpPr>
          <p:sp>
            <p:nvSpPr>
              <p:cNvPr id="49" name="TextBox 4">
                <a:extLst>
                  <a:ext uri="{FF2B5EF4-FFF2-40B4-BE49-F238E27FC236}">
                    <a16:creationId xmlns:a16="http://schemas.microsoft.com/office/drawing/2014/main" id="{079D11D6-8514-59D9-C595-AE37AF815B29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559572" y="5484886"/>
                <a:ext cx="287258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ea typeface="+mj-ea"/>
                    <a:cs typeface="思源黑体 CN Heavy" panose="020B0A00000000000000" charset="-122"/>
                    <a:sym typeface="+mn-lt"/>
                  </a:rPr>
                  <a:t>幼儿园角色和责任</a:t>
                </a:r>
              </a:p>
            </p:txBody>
          </p:sp>
          <p:sp>
            <p:nvSpPr>
              <p:cNvPr id="50" name="TextBox 4">
                <a:extLst>
                  <a:ext uri="{FF2B5EF4-FFF2-40B4-BE49-F238E27FC236}">
                    <a16:creationId xmlns:a16="http://schemas.microsoft.com/office/drawing/2014/main" id="{C239A787-2C84-6678-D69E-73FD63DAB275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559572" y="5862855"/>
                <a:ext cx="334226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+mj-ea"/>
                    <a:cs typeface="思源黑体 CN Heavy" panose="020B0A00000000000000" charset="-122"/>
                    <a:sym typeface="+mn-lt"/>
                  </a:rPr>
                  <a:t>Mental health problems in young children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+mj-ea"/>
                  <a:cs typeface="思源黑体 CN Heavy" panose="020B0A00000000000000" charset="-122"/>
                  <a:sym typeface="+mn-l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9F8A8FF-12A2-64A3-950A-429752C78C79}"/>
              </a:ext>
            </a:extLst>
          </p:cNvPr>
          <p:cNvGrpSpPr/>
          <p:nvPr/>
        </p:nvGrpSpPr>
        <p:grpSpPr>
          <a:xfrm>
            <a:off x="7163172" y="1125538"/>
            <a:ext cx="570334" cy="751986"/>
            <a:chOff x="7312440" y="1028378"/>
            <a:chExt cx="755986" cy="99676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214598D-32CA-5D48-DA61-61F502EFC7BF}"/>
                </a:ext>
              </a:extLst>
            </p:cNvPr>
            <p:cNvSpPr/>
            <p:nvPr/>
          </p:nvSpPr>
          <p:spPr>
            <a:xfrm rot="4775087">
              <a:off x="7192048" y="1148770"/>
              <a:ext cx="996769" cy="755986"/>
            </a:xfrm>
            <a:custGeom>
              <a:avLst/>
              <a:gdLst>
                <a:gd name="connsiteX0" fmla="*/ 4460 w 996769"/>
                <a:gd name="connsiteY0" fmla="*/ 177729 h 755986"/>
                <a:gd name="connsiteX1" fmla="*/ 24408 w 996769"/>
                <a:gd name="connsiteY1" fmla="*/ 134455 h 755986"/>
                <a:gd name="connsiteX2" fmla="*/ 300507 w 996769"/>
                <a:gd name="connsiteY2" fmla="*/ 97317 h 755986"/>
                <a:gd name="connsiteX3" fmla="*/ 345779 w 996769"/>
                <a:gd name="connsiteY3" fmla="*/ 114331 h 755986"/>
                <a:gd name="connsiteX4" fmla="*/ 360731 w 996769"/>
                <a:gd name="connsiteY4" fmla="*/ 54199 h 755986"/>
                <a:gd name="connsiteX5" fmla="*/ 408683 w 996769"/>
                <a:gd name="connsiteY5" fmla="*/ 6753 h 755986"/>
                <a:gd name="connsiteX6" fmla="*/ 652906 w 996769"/>
                <a:gd name="connsiteY6" fmla="*/ 178478 h 755986"/>
                <a:gd name="connsiteX7" fmla="*/ 663244 w 996769"/>
                <a:gd name="connsiteY7" fmla="*/ 199751 h 755986"/>
                <a:gd name="connsiteX8" fmla="*/ 666013 w 996769"/>
                <a:gd name="connsiteY8" fmla="*/ 195902 h 755986"/>
                <a:gd name="connsiteX9" fmla="*/ 745951 w 996769"/>
                <a:gd name="connsiteY9" fmla="*/ 154763 h 755986"/>
                <a:gd name="connsiteX10" fmla="*/ 888925 w 996769"/>
                <a:gd name="connsiteY10" fmla="*/ 395643 h 755986"/>
                <a:gd name="connsiteX11" fmla="*/ 882070 w 996769"/>
                <a:gd name="connsiteY11" fmla="*/ 452846 h 755986"/>
                <a:gd name="connsiteX12" fmla="*/ 941754 w 996769"/>
                <a:gd name="connsiteY12" fmla="*/ 455600 h 755986"/>
                <a:gd name="connsiteX13" fmla="*/ 987030 w 996769"/>
                <a:gd name="connsiteY13" fmla="*/ 491076 h 755986"/>
                <a:gd name="connsiteX14" fmla="*/ 863466 w 996769"/>
                <a:gd name="connsiteY14" fmla="*/ 723914 h 755986"/>
                <a:gd name="connsiteX15" fmla="*/ 554618 w 996769"/>
                <a:gd name="connsiteY15" fmla="*/ 724874 h 755986"/>
                <a:gd name="connsiteX16" fmla="*/ 553464 w 996769"/>
                <a:gd name="connsiteY16" fmla="*/ 724340 h 755986"/>
                <a:gd name="connsiteX17" fmla="*/ 488172 w 996769"/>
                <a:gd name="connsiteY17" fmla="*/ 708929 h 755986"/>
                <a:gd name="connsiteX18" fmla="*/ 258066 w 996769"/>
                <a:gd name="connsiteY18" fmla="*/ 590760 h 755986"/>
                <a:gd name="connsiteX19" fmla="*/ 4460 w 996769"/>
                <a:gd name="connsiteY19" fmla="*/ 177729 h 75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96769" h="755986">
                  <a:moveTo>
                    <a:pt x="4460" y="177729"/>
                  </a:moveTo>
                  <a:cubicBezTo>
                    <a:pt x="8403" y="161936"/>
                    <a:pt x="15000" y="147409"/>
                    <a:pt x="24408" y="134455"/>
                  </a:cubicBezTo>
                  <a:cubicBezTo>
                    <a:pt x="71446" y="69687"/>
                    <a:pt x="177615" y="59571"/>
                    <a:pt x="300507" y="97317"/>
                  </a:cubicBezTo>
                  <a:lnTo>
                    <a:pt x="345779" y="114331"/>
                  </a:lnTo>
                  <a:lnTo>
                    <a:pt x="360731" y="54199"/>
                  </a:lnTo>
                  <a:cubicBezTo>
                    <a:pt x="372190" y="31887"/>
                    <a:pt x="388217" y="15437"/>
                    <a:pt x="408683" y="6753"/>
                  </a:cubicBezTo>
                  <a:cubicBezTo>
                    <a:pt x="480314" y="-23640"/>
                    <a:pt x="582582" y="51175"/>
                    <a:pt x="652906" y="178478"/>
                  </a:cubicBezTo>
                  <a:lnTo>
                    <a:pt x="663244" y="199751"/>
                  </a:lnTo>
                  <a:lnTo>
                    <a:pt x="666013" y="195902"/>
                  </a:lnTo>
                  <a:cubicBezTo>
                    <a:pt x="688832" y="169929"/>
                    <a:pt x="716340" y="154763"/>
                    <a:pt x="745951" y="154763"/>
                  </a:cubicBezTo>
                  <a:cubicBezTo>
                    <a:pt x="824913" y="154763"/>
                    <a:pt x="888925" y="262609"/>
                    <a:pt x="888925" y="395643"/>
                  </a:cubicBezTo>
                  <a:lnTo>
                    <a:pt x="882070" y="452846"/>
                  </a:lnTo>
                  <a:lnTo>
                    <a:pt x="941754" y="455600"/>
                  </a:lnTo>
                  <a:cubicBezTo>
                    <a:pt x="962855" y="461430"/>
                    <a:pt x="979068" y="472598"/>
                    <a:pt x="987030" y="491076"/>
                  </a:cubicBezTo>
                  <a:cubicBezTo>
                    <a:pt x="1018876" y="564989"/>
                    <a:pt x="971318" y="653561"/>
                    <a:pt x="863466" y="723914"/>
                  </a:cubicBezTo>
                  <a:cubicBezTo>
                    <a:pt x="782577" y="776680"/>
                    <a:pt x="634400" y="755116"/>
                    <a:pt x="554618" y="724874"/>
                  </a:cubicBezTo>
                  <a:lnTo>
                    <a:pt x="553464" y="724340"/>
                  </a:lnTo>
                  <a:lnTo>
                    <a:pt x="488172" y="708929"/>
                  </a:lnTo>
                  <a:cubicBezTo>
                    <a:pt x="414437" y="686281"/>
                    <a:pt x="334682" y="646403"/>
                    <a:pt x="258066" y="590760"/>
                  </a:cubicBezTo>
                  <a:cubicBezTo>
                    <a:pt x="79297" y="460926"/>
                    <a:pt x="-23143" y="288284"/>
                    <a:pt x="4460" y="17772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A37BE7B-4FD2-B65A-F72E-094B48273BDE}"/>
                </a:ext>
              </a:extLst>
            </p:cNvPr>
            <p:cNvSpPr/>
            <p:nvPr/>
          </p:nvSpPr>
          <p:spPr>
            <a:xfrm rot="3872611">
              <a:off x="7429582" y="1313775"/>
              <a:ext cx="457930" cy="489555"/>
            </a:xfrm>
            <a:custGeom>
              <a:avLst/>
              <a:gdLst>
                <a:gd name="connsiteX0" fmla="*/ 3758 w 457930"/>
                <a:gd name="connsiteY0" fmla="*/ 35806 h 574051"/>
                <a:gd name="connsiteX1" fmla="*/ 15290 w 457930"/>
                <a:gd name="connsiteY1" fmla="*/ 20037 h 574051"/>
                <a:gd name="connsiteX2" fmla="*/ 120370 w 457930"/>
                <a:gd name="connsiteY2" fmla="*/ 56643 h 574051"/>
                <a:gd name="connsiteX3" fmla="*/ 151573 w 457930"/>
                <a:gd name="connsiteY3" fmla="*/ 86308 h 574051"/>
                <a:gd name="connsiteX4" fmla="*/ 153885 w 457930"/>
                <a:gd name="connsiteY4" fmla="*/ 76456 h 574051"/>
                <a:gd name="connsiteX5" fmla="*/ 218139 w 457930"/>
                <a:gd name="connsiteY5" fmla="*/ 0 h 574051"/>
                <a:gd name="connsiteX6" fmla="*/ 301867 w 457930"/>
                <a:gd name="connsiteY6" fmla="*/ 159431 h 574051"/>
                <a:gd name="connsiteX7" fmla="*/ 305756 w 457930"/>
                <a:gd name="connsiteY7" fmla="*/ 214763 h 574051"/>
                <a:gd name="connsiteX8" fmla="*/ 335710 w 457930"/>
                <a:gd name="connsiteY8" fmla="*/ 168499 h 574051"/>
                <a:gd name="connsiteX9" fmla="*/ 418571 w 457930"/>
                <a:gd name="connsiteY9" fmla="*/ 123010 h 574051"/>
                <a:gd name="connsiteX10" fmla="*/ 430031 w 457930"/>
                <a:gd name="connsiteY10" fmla="*/ 376304 h 574051"/>
                <a:gd name="connsiteX11" fmla="*/ 394156 w 457930"/>
                <a:gd name="connsiteY11" fmla="*/ 461472 h 574051"/>
                <a:gd name="connsiteX12" fmla="*/ 384551 w 457930"/>
                <a:gd name="connsiteY12" fmla="*/ 476307 h 574051"/>
                <a:gd name="connsiteX13" fmla="*/ 385469 w 457930"/>
                <a:gd name="connsiteY13" fmla="*/ 484522 h 574051"/>
                <a:gd name="connsiteX14" fmla="*/ 370178 w 457930"/>
                <a:gd name="connsiteY14" fmla="*/ 524910 h 574051"/>
                <a:gd name="connsiteX15" fmla="*/ 351437 w 457930"/>
                <a:gd name="connsiteY15" fmla="*/ 530421 h 574051"/>
                <a:gd name="connsiteX16" fmla="*/ 348886 w 457930"/>
                <a:gd name="connsiteY16" fmla="*/ 529920 h 574051"/>
                <a:gd name="connsiteX17" fmla="*/ 330028 w 457930"/>
                <a:gd name="connsiteY17" fmla="*/ 549889 h 574051"/>
                <a:gd name="connsiteX18" fmla="*/ 269055 w 457930"/>
                <a:gd name="connsiteY18" fmla="*/ 572201 h 574051"/>
                <a:gd name="connsiteX19" fmla="*/ 241369 w 457930"/>
                <a:gd name="connsiteY19" fmla="*/ 543381 h 574051"/>
                <a:gd name="connsiteX20" fmla="*/ 235170 w 457930"/>
                <a:gd name="connsiteY20" fmla="*/ 512201 h 574051"/>
                <a:gd name="connsiteX21" fmla="*/ 218139 w 457930"/>
                <a:gd name="connsiteY21" fmla="*/ 522078 h 574051"/>
                <a:gd name="connsiteX22" fmla="*/ 134411 w 457930"/>
                <a:gd name="connsiteY22" fmla="*/ 362647 h 574051"/>
                <a:gd name="connsiteX23" fmla="*/ 133154 w 457930"/>
                <a:gd name="connsiteY23" fmla="*/ 344757 h 574051"/>
                <a:gd name="connsiteX24" fmla="*/ 117628 w 457930"/>
                <a:gd name="connsiteY24" fmla="*/ 325268 h 574051"/>
                <a:gd name="connsiteX25" fmla="*/ 3758 w 457930"/>
                <a:gd name="connsiteY25" fmla="*/ 35806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21" fmla="*/ 235170 w 457930"/>
                <a:gd name="connsiteY21" fmla="*/ 512201 h 574051"/>
                <a:gd name="connsiteX22" fmla="*/ 218139 w 457930"/>
                <a:gd name="connsiteY22" fmla="*/ 522078 h 574051"/>
                <a:gd name="connsiteX23" fmla="*/ 134411 w 457930"/>
                <a:gd name="connsiteY23" fmla="*/ 362647 h 574051"/>
                <a:gd name="connsiteX24" fmla="*/ 133154 w 457930"/>
                <a:gd name="connsiteY24" fmla="*/ 344757 h 574051"/>
                <a:gd name="connsiteX25" fmla="*/ 209068 w 457930"/>
                <a:gd name="connsiteY25" fmla="*/ 416708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21" fmla="*/ 235170 w 457930"/>
                <a:gd name="connsiteY21" fmla="*/ 512201 h 574051"/>
                <a:gd name="connsiteX22" fmla="*/ 218139 w 457930"/>
                <a:gd name="connsiteY22" fmla="*/ 522078 h 574051"/>
                <a:gd name="connsiteX23" fmla="*/ 134411 w 457930"/>
                <a:gd name="connsiteY23" fmla="*/ 362647 h 574051"/>
                <a:gd name="connsiteX24" fmla="*/ 209068 w 457930"/>
                <a:gd name="connsiteY24" fmla="*/ 416708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21" fmla="*/ 235170 w 457930"/>
                <a:gd name="connsiteY21" fmla="*/ 512201 h 574051"/>
                <a:gd name="connsiteX22" fmla="*/ 218139 w 457930"/>
                <a:gd name="connsiteY22" fmla="*/ 522078 h 574051"/>
                <a:gd name="connsiteX23" fmla="*/ 209068 w 457930"/>
                <a:gd name="connsiteY23" fmla="*/ 416708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21" fmla="*/ 235170 w 457930"/>
                <a:gd name="connsiteY21" fmla="*/ 512201 h 574051"/>
                <a:gd name="connsiteX22" fmla="*/ 218139 w 457930"/>
                <a:gd name="connsiteY22" fmla="*/ 522078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21" fmla="*/ 235170 w 457930"/>
                <a:gd name="connsiteY21" fmla="*/ 512201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0" fmla="*/ 117628 w 457930"/>
                <a:gd name="connsiteY0" fmla="*/ 325268 h 549889"/>
                <a:gd name="connsiteX1" fmla="*/ 3758 w 457930"/>
                <a:gd name="connsiteY1" fmla="*/ 35806 h 549889"/>
                <a:gd name="connsiteX2" fmla="*/ 15290 w 457930"/>
                <a:gd name="connsiteY2" fmla="*/ 20037 h 549889"/>
                <a:gd name="connsiteX3" fmla="*/ 120370 w 457930"/>
                <a:gd name="connsiteY3" fmla="*/ 56643 h 549889"/>
                <a:gd name="connsiteX4" fmla="*/ 151573 w 457930"/>
                <a:gd name="connsiteY4" fmla="*/ 86308 h 549889"/>
                <a:gd name="connsiteX5" fmla="*/ 153885 w 457930"/>
                <a:gd name="connsiteY5" fmla="*/ 76456 h 549889"/>
                <a:gd name="connsiteX6" fmla="*/ 218139 w 457930"/>
                <a:gd name="connsiteY6" fmla="*/ 0 h 549889"/>
                <a:gd name="connsiteX7" fmla="*/ 301867 w 457930"/>
                <a:gd name="connsiteY7" fmla="*/ 159431 h 549889"/>
                <a:gd name="connsiteX8" fmla="*/ 305756 w 457930"/>
                <a:gd name="connsiteY8" fmla="*/ 214763 h 549889"/>
                <a:gd name="connsiteX9" fmla="*/ 335710 w 457930"/>
                <a:gd name="connsiteY9" fmla="*/ 168499 h 549889"/>
                <a:gd name="connsiteX10" fmla="*/ 418571 w 457930"/>
                <a:gd name="connsiteY10" fmla="*/ 123010 h 549889"/>
                <a:gd name="connsiteX11" fmla="*/ 430031 w 457930"/>
                <a:gd name="connsiteY11" fmla="*/ 376304 h 549889"/>
                <a:gd name="connsiteX12" fmla="*/ 394156 w 457930"/>
                <a:gd name="connsiteY12" fmla="*/ 461472 h 549889"/>
                <a:gd name="connsiteX13" fmla="*/ 384551 w 457930"/>
                <a:gd name="connsiteY13" fmla="*/ 476307 h 549889"/>
                <a:gd name="connsiteX14" fmla="*/ 385469 w 457930"/>
                <a:gd name="connsiteY14" fmla="*/ 484522 h 549889"/>
                <a:gd name="connsiteX15" fmla="*/ 370178 w 457930"/>
                <a:gd name="connsiteY15" fmla="*/ 524910 h 549889"/>
                <a:gd name="connsiteX16" fmla="*/ 351437 w 457930"/>
                <a:gd name="connsiteY16" fmla="*/ 530421 h 549889"/>
                <a:gd name="connsiteX17" fmla="*/ 348886 w 457930"/>
                <a:gd name="connsiteY17" fmla="*/ 529920 h 549889"/>
                <a:gd name="connsiteX18" fmla="*/ 330028 w 457930"/>
                <a:gd name="connsiteY18" fmla="*/ 549889 h 549889"/>
                <a:gd name="connsiteX0" fmla="*/ 117628 w 457930"/>
                <a:gd name="connsiteY0" fmla="*/ 325268 h 530421"/>
                <a:gd name="connsiteX1" fmla="*/ 3758 w 457930"/>
                <a:gd name="connsiteY1" fmla="*/ 35806 h 530421"/>
                <a:gd name="connsiteX2" fmla="*/ 15290 w 457930"/>
                <a:gd name="connsiteY2" fmla="*/ 20037 h 530421"/>
                <a:gd name="connsiteX3" fmla="*/ 120370 w 457930"/>
                <a:gd name="connsiteY3" fmla="*/ 56643 h 530421"/>
                <a:gd name="connsiteX4" fmla="*/ 151573 w 457930"/>
                <a:gd name="connsiteY4" fmla="*/ 86308 h 530421"/>
                <a:gd name="connsiteX5" fmla="*/ 153885 w 457930"/>
                <a:gd name="connsiteY5" fmla="*/ 76456 h 530421"/>
                <a:gd name="connsiteX6" fmla="*/ 218139 w 457930"/>
                <a:gd name="connsiteY6" fmla="*/ 0 h 530421"/>
                <a:gd name="connsiteX7" fmla="*/ 301867 w 457930"/>
                <a:gd name="connsiteY7" fmla="*/ 159431 h 530421"/>
                <a:gd name="connsiteX8" fmla="*/ 305756 w 457930"/>
                <a:gd name="connsiteY8" fmla="*/ 214763 h 530421"/>
                <a:gd name="connsiteX9" fmla="*/ 335710 w 457930"/>
                <a:gd name="connsiteY9" fmla="*/ 168499 h 530421"/>
                <a:gd name="connsiteX10" fmla="*/ 418571 w 457930"/>
                <a:gd name="connsiteY10" fmla="*/ 123010 h 530421"/>
                <a:gd name="connsiteX11" fmla="*/ 430031 w 457930"/>
                <a:gd name="connsiteY11" fmla="*/ 376304 h 530421"/>
                <a:gd name="connsiteX12" fmla="*/ 394156 w 457930"/>
                <a:gd name="connsiteY12" fmla="*/ 461472 h 530421"/>
                <a:gd name="connsiteX13" fmla="*/ 384551 w 457930"/>
                <a:gd name="connsiteY13" fmla="*/ 476307 h 530421"/>
                <a:gd name="connsiteX14" fmla="*/ 385469 w 457930"/>
                <a:gd name="connsiteY14" fmla="*/ 484522 h 530421"/>
                <a:gd name="connsiteX15" fmla="*/ 370178 w 457930"/>
                <a:gd name="connsiteY15" fmla="*/ 524910 h 530421"/>
                <a:gd name="connsiteX16" fmla="*/ 351437 w 457930"/>
                <a:gd name="connsiteY16" fmla="*/ 530421 h 530421"/>
                <a:gd name="connsiteX17" fmla="*/ 348886 w 457930"/>
                <a:gd name="connsiteY17" fmla="*/ 529920 h 530421"/>
                <a:gd name="connsiteX0" fmla="*/ 117628 w 457930"/>
                <a:gd name="connsiteY0" fmla="*/ 325268 h 530421"/>
                <a:gd name="connsiteX1" fmla="*/ 3758 w 457930"/>
                <a:gd name="connsiteY1" fmla="*/ 35806 h 530421"/>
                <a:gd name="connsiteX2" fmla="*/ 15290 w 457930"/>
                <a:gd name="connsiteY2" fmla="*/ 20037 h 530421"/>
                <a:gd name="connsiteX3" fmla="*/ 120370 w 457930"/>
                <a:gd name="connsiteY3" fmla="*/ 56643 h 530421"/>
                <a:gd name="connsiteX4" fmla="*/ 151573 w 457930"/>
                <a:gd name="connsiteY4" fmla="*/ 86308 h 530421"/>
                <a:gd name="connsiteX5" fmla="*/ 153885 w 457930"/>
                <a:gd name="connsiteY5" fmla="*/ 76456 h 530421"/>
                <a:gd name="connsiteX6" fmla="*/ 218139 w 457930"/>
                <a:gd name="connsiteY6" fmla="*/ 0 h 530421"/>
                <a:gd name="connsiteX7" fmla="*/ 301867 w 457930"/>
                <a:gd name="connsiteY7" fmla="*/ 159431 h 530421"/>
                <a:gd name="connsiteX8" fmla="*/ 305756 w 457930"/>
                <a:gd name="connsiteY8" fmla="*/ 214763 h 530421"/>
                <a:gd name="connsiteX9" fmla="*/ 335710 w 457930"/>
                <a:gd name="connsiteY9" fmla="*/ 168499 h 530421"/>
                <a:gd name="connsiteX10" fmla="*/ 418571 w 457930"/>
                <a:gd name="connsiteY10" fmla="*/ 123010 h 530421"/>
                <a:gd name="connsiteX11" fmla="*/ 430031 w 457930"/>
                <a:gd name="connsiteY11" fmla="*/ 376304 h 530421"/>
                <a:gd name="connsiteX12" fmla="*/ 394156 w 457930"/>
                <a:gd name="connsiteY12" fmla="*/ 461472 h 530421"/>
                <a:gd name="connsiteX13" fmla="*/ 384551 w 457930"/>
                <a:gd name="connsiteY13" fmla="*/ 476307 h 530421"/>
                <a:gd name="connsiteX14" fmla="*/ 385469 w 457930"/>
                <a:gd name="connsiteY14" fmla="*/ 484522 h 530421"/>
                <a:gd name="connsiteX15" fmla="*/ 370178 w 457930"/>
                <a:gd name="connsiteY15" fmla="*/ 524910 h 530421"/>
                <a:gd name="connsiteX16" fmla="*/ 351437 w 457930"/>
                <a:gd name="connsiteY16" fmla="*/ 530421 h 530421"/>
                <a:gd name="connsiteX0" fmla="*/ 117628 w 457930"/>
                <a:gd name="connsiteY0" fmla="*/ 325268 h 524910"/>
                <a:gd name="connsiteX1" fmla="*/ 3758 w 457930"/>
                <a:gd name="connsiteY1" fmla="*/ 35806 h 524910"/>
                <a:gd name="connsiteX2" fmla="*/ 15290 w 457930"/>
                <a:gd name="connsiteY2" fmla="*/ 20037 h 524910"/>
                <a:gd name="connsiteX3" fmla="*/ 120370 w 457930"/>
                <a:gd name="connsiteY3" fmla="*/ 56643 h 524910"/>
                <a:gd name="connsiteX4" fmla="*/ 151573 w 457930"/>
                <a:gd name="connsiteY4" fmla="*/ 86308 h 524910"/>
                <a:gd name="connsiteX5" fmla="*/ 153885 w 457930"/>
                <a:gd name="connsiteY5" fmla="*/ 76456 h 524910"/>
                <a:gd name="connsiteX6" fmla="*/ 218139 w 457930"/>
                <a:gd name="connsiteY6" fmla="*/ 0 h 524910"/>
                <a:gd name="connsiteX7" fmla="*/ 301867 w 457930"/>
                <a:gd name="connsiteY7" fmla="*/ 159431 h 524910"/>
                <a:gd name="connsiteX8" fmla="*/ 305756 w 457930"/>
                <a:gd name="connsiteY8" fmla="*/ 214763 h 524910"/>
                <a:gd name="connsiteX9" fmla="*/ 335710 w 457930"/>
                <a:gd name="connsiteY9" fmla="*/ 168499 h 524910"/>
                <a:gd name="connsiteX10" fmla="*/ 418571 w 457930"/>
                <a:gd name="connsiteY10" fmla="*/ 123010 h 524910"/>
                <a:gd name="connsiteX11" fmla="*/ 430031 w 457930"/>
                <a:gd name="connsiteY11" fmla="*/ 376304 h 524910"/>
                <a:gd name="connsiteX12" fmla="*/ 394156 w 457930"/>
                <a:gd name="connsiteY12" fmla="*/ 461472 h 524910"/>
                <a:gd name="connsiteX13" fmla="*/ 384551 w 457930"/>
                <a:gd name="connsiteY13" fmla="*/ 476307 h 524910"/>
                <a:gd name="connsiteX14" fmla="*/ 385469 w 457930"/>
                <a:gd name="connsiteY14" fmla="*/ 484522 h 524910"/>
                <a:gd name="connsiteX15" fmla="*/ 370178 w 457930"/>
                <a:gd name="connsiteY15" fmla="*/ 524910 h 524910"/>
                <a:gd name="connsiteX0" fmla="*/ 117628 w 457930"/>
                <a:gd name="connsiteY0" fmla="*/ 325268 h 484522"/>
                <a:gd name="connsiteX1" fmla="*/ 3758 w 457930"/>
                <a:gd name="connsiteY1" fmla="*/ 35806 h 484522"/>
                <a:gd name="connsiteX2" fmla="*/ 15290 w 457930"/>
                <a:gd name="connsiteY2" fmla="*/ 20037 h 484522"/>
                <a:gd name="connsiteX3" fmla="*/ 120370 w 457930"/>
                <a:gd name="connsiteY3" fmla="*/ 56643 h 484522"/>
                <a:gd name="connsiteX4" fmla="*/ 151573 w 457930"/>
                <a:gd name="connsiteY4" fmla="*/ 86308 h 484522"/>
                <a:gd name="connsiteX5" fmla="*/ 153885 w 457930"/>
                <a:gd name="connsiteY5" fmla="*/ 76456 h 484522"/>
                <a:gd name="connsiteX6" fmla="*/ 218139 w 457930"/>
                <a:gd name="connsiteY6" fmla="*/ 0 h 484522"/>
                <a:gd name="connsiteX7" fmla="*/ 301867 w 457930"/>
                <a:gd name="connsiteY7" fmla="*/ 159431 h 484522"/>
                <a:gd name="connsiteX8" fmla="*/ 305756 w 457930"/>
                <a:gd name="connsiteY8" fmla="*/ 214763 h 484522"/>
                <a:gd name="connsiteX9" fmla="*/ 335710 w 457930"/>
                <a:gd name="connsiteY9" fmla="*/ 168499 h 484522"/>
                <a:gd name="connsiteX10" fmla="*/ 418571 w 457930"/>
                <a:gd name="connsiteY10" fmla="*/ 123010 h 484522"/>
                <a:gd name="connsiteX11" fmla="*/ 430031 w 457930"/>
                <a:gd name="connsiteY11" fmla="*/ 376304 h 484522"/>
                <a:gd name="connsiteX12" fmla="*/ 394156 w 457930"/>
                <a:gd name="connsiteY12" fmla="*/ 461472 h 484522"/>
                <a:gd name="connsiteX13" fmla="*/ 384551 w 457930"/>
                <a:gd name="connsiteY13" fmla="*/ 476307 h 484522"/>
                <a:gd name="connsiteX14" fmla="*/ 385469 w 457930"/>
                <a:gd name="connsiteY14" fmla="*/ 484522 h 484522"/>
                <a:gd name="connsiteX0" fmla="*/ 117628 w 457930"/>
                <a:gd name="connsiteY0" fmla="*/ 325268 h 476307"/>
                <a:gd name="connsiteX1" fmla="*/ 3758 w 457930"/>
                <a:gd name="connsiteY1" fmla="*/ 35806 h 476307"/>
                <a:gd name="connsiteX2" fmla="*/ 15290 w 457930"/>
                <a:gd name="connsiteY2" fmla="*/ 20037 h 476307"/>
                <a:gd name="connsiteX3" fmla="*/ 120370 w 457930"/>
                <a:gd name="connsiteY3" fmla="*/ 56643 h 476307"/>
                <a:gd name="connsiteX4" fmla="*/ 151573 w 457930"/>
                <a:gd name="connsiteY4" fmla="*/ 86308 h 476307"/>
                <a:gd name="connsiteX5" fmla="*/ 153885 w 457930"/>
                <a:gd name="connsiteY5" fmla="*/ 76456 h 476307"/>
                <a:gd name="connsiteX6" fmla="*/ 218139 w 457930"/>
                <a:gd name="connsiteY6" fmla="*/ 0 h 476307"/>
                <a:gd name="connsiteX7" fmla="*/ 301867 w 457930"/>
                <a:gd name="connsiteY7" fmla="*/ 159431 h 476307"/>
                <a:gd name="connsiteX8" fmla="*/ 305756 w 457930"/>
                <a:gd name="connsiteY8" fmla="*/ 214763 h 476307"/>
                <a:gd name="connsiteX9" fmla="*/ 335710 w 457930"/>
                <a:gd name="connsiteY9" fmla="*/ 168499 h 476307"/>
                <a:gd name="connsiteX10" fmla="*/ 418571 w 457930"/>
                <a:gd name="connsiteY10" fmla="*/ 123010 h 476307"/>
                <a:gd name="connsiteX11" fmla="*/ 430031 w 457930"/>
                <a:gd name="connsiteY11" fmla="*/ 376304 h 476307"/>
                <a:gd name="connsiteX12" fmla="*/ 394156 w 457930"/>
                <a:gd name="connsiteY12" fmla="*/ 461472 h 476307"/>
                <a:gd name="connsiteX13" fmla="*/ 384551 w 457930"/>
                <a:gd name="connsiteY13" fmla="*/ 476307 h 476307"/>
                <a:gd name="connsiteX0" fmla="*/ 117628 w 457930"/>
                <a:gd name="connsiteY0" fmla="*/ 325268 h 461472"/>
                <a:gd name="connsiteX1" fmla="*/ 3758 w 457930"/>
                <a:gd name="connsiteY1" fmla="*/ 35806 h 461472"/>
                <a:gd name="connsiteX2" fmla="*/ 15290 w 457930"/>
                <a:gd name="connsiteY2" fmla="*/ 20037 h 461472"/>
                <a:gd name="connsiteX3" fmla="*/ 120370 w 457930"/>
                <a:gd name="connsiteY3" fmla="*/ 56643 h 461472"/>
                <a:gd name="connsiteX4" fmla="*/ 151573 w 457930"/>
                <a:gd name="connsiteY4" fmla="*/ 86308 h 461472"/>
                <a:gd name="connsiteX5" fmla="*/ 153885 w 457930"/>
                <a:gd name="connsiteY5" fmla="*/ 76456 h 461472"/>
                <a:gd name="connsiteX6" fmla="*/ 218139 w 457930"/>
                <a:gd name="connsiteY6" fmla="*/ 0 h 461472"/>
                <a:gd name="connsiteX7" fmla="*/ 301867 w 457930"/>
                <a:gd name="connsiteY7" fmla="*/ 159431 h 461472"/>
                <a:gd name="connsiteX8" fmla="*/ 305756 w 457930"/>
                <a:gd name="connsiteY8" fmla="*/ 214763 h 461472"/>
                <a:gd name="connsiteX9" fmla="*/ 335710 w 457930"/>
                <a:gd name="connsiteY9" fmla="*/ 168499 h 461472"/>
                <a:gd name="connsiteX10" fmla="*/ 418571 w 457930"/>
                <a:gd name="connsiteY10" fmla="*/ 123010 h 461472"/>
                <a:gd name="connsiteX11" fmla="*/ 430031 w 457930"/>
                <a:gd name="connsiteY11" fmla="*/ 376304 h 461472"/>
                <a:gd name="connsiteX12" fmla="*/ 394156 w 457930"/>
                <a:gd name="connsiteY12" fmla="*/ 461472 h 46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930" h="461472">
                  <a:moveTo>
                    <a:pt x="117628" y="325268"/>
                  </a:moveTo>
                  <a:cubicBezTo>
                    <a:pt x="31878" y="203278"/>
                    <a:pt x="-13921" y="83402"/>
                    <a:pt x="3758" y="35806"/>
                  </a:cubicBezTo>
                  <a:cubicBezTo>
                    <a:pt x="6284" y="29006"/>
                    <a:pt x="10105" y="23682"/>
                    <a:pt x="15290" y="20037"/>
                  </a:cubicBezTo>
                  <a:cubicBezTo>
                    <a:pt x="36030" y="5459"/>
                    <a:pt x="74667" y="20515"/>
                    <a:pt x="120370" y="56643"/>
                  </a:cubicBezTo>
                  <a:lnTo>
                    <a:pt x="151573" y="86308"/>
                  </a:lnTo>
                  <a:lnTo>
                    <a:pt x="153885" y="76456"/>
                  </a:lnTo>
                  <a:cubicBezTo>
                    <a:pt x="170329" y="29218"/>
                    <a:pt x="193046" y="0"/>
                    <a:pt x="218139" y="0"/>
                  </a:cubicBezTo>
                  <a:cubicBezTo>
                    <a:pt x="255779" y="0"/>
                    <a:pt x="288073" y="65740"/>
                    <a:pt x="301867" y="159431"/>
                  </a:cubicBezTo>
                  <a:lnTo>
                    <a:pt x="305756" y="214763"/>
                  </a:lnTo>
                  <a:lnTo>
                    <a:pt x="335710" y="168499"/>
                  </a:lnTo>
                  <a:cubicBezTo>
                    <a:pt x="364841" y="133049"/>
                    <a:pt x="394763" y="115085"/>
                    <a:pt x="418571" y="123010"/>
                  </a:cubicBezTo>
                  <a:cubicBezTo>
                    <a:pt x="466189" y="138859"/>
                    <a:pt x="471319" y="252263"/>
                    <a:pt x="430031" y="376304"/>
                  </a:cubicBezTo>
                  <a:cubicBezTo>
                    <a:pt x="419709" y="407314"/>
                    <a:pt x="407463" y="436053"/>
                    <a:pt x="394156" y="461472"/>
                  </a:cubicBezTo>
                </a:path>
              </a:pathLst>
            </a:custGeom>
            <a:noFill/>
            <a:ln w="12700" cap="flat" cmpd="sng" algn="ctr">
              <a:gradFill flip="none" rotWithShape="1">
                <a:gsLst>
                  <a:gs pos="40000">
                    <a:schemeClr val="accent1">
                      <a:lumMod val="75000"/>
                    </a:schemeClr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7B73DF2-F4A1-A1D7-F56D-78E06655755F}"/>
              </a:ext>
            </a:extLst>
          </p:cNvPr>
          <p:cNvGrpSpPr/>
          <p:nvPr/>
        </p:nvGrpSpPr>
        <p:grpSpPr>
          <a:xfrm flipH="1">
            <a:off x="4753997" y="1125538"/>
            <a:ext cx="570334" cy="751986"/>
            <a:chOff x="7312440" y="1028378"/>
            <a:chExt cx="755986" cy="99676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A7FF663-12E9-1288-DF5F-A142D44601D0}"/>
                </a:ext>
              </a:extLst>
            </p:cNvPr>
            <p:cNvSpPr/>
            <p:nvPr/>
          </p:nvSpPr>
          <p:spPr>
            <a:xfrm rot="4775087">
              <a:off x="7192048" y="1148770"/>
              <a:ext cx="996769" cy="755986"/>
            </a:xfrm>
            <a:custGeom>
              <a:avLst/>
              <a:gdLst>
                <a:gd name="connsiteX0" fmla="*/ 4460 w 996769"/>
                <a:gd name="connsiteY0" fmla="*/ 177729 h 755986"/>
                <a:gd name="connsiteX1" fmla="*/ 24408 w 996769"/>
                <a:gd name="connsiteY1" fmla="*/ 134455 h 755986"/>
                <a:gd name="connsiteX2" fmla="*/ 300507 w 996769"/>
                <a:gd name="connsiteY2" fmla="*/ 97317 h 755986"/>
                <a:gd name="connsiteX3" fmla="*/ 345779 w 996769"/>
                <a:gd name="connsiteY3" fmla="*/ 114331 h 755986"/>
                <a:gd name="connsiteX4" fmla="*/ 360731 w 996769"/>
                <a:gd name="connsiteY4" fmla="*/ 54199 h 755986"/>
                <a:gd name="connsiteX5" fmla="*/ 408683 w 996769"/>
                <a:gd name="connsiteY5" fmla="*/ 6753 h 755986"/>
                <a:gd name="connsiteX6" fmla="*/ 652906 w 996769"/>
                <a:gd name="connsiteY6" fmla="*/ 178478 h 755986"/>
                <a:gd name="connsiteX7" fmla="*/ 663244 w 996769"/>
                <a:gd name="connsiteY7" fmla="*/ 199751 h 755986"/>
                <a:gd name="connsiteX8" fmla="*/ 666013 w 996769"/>
                <a:gd name="connsiteY8" fmla="*/ 195902 h 755986"/>
                <a:gd name="connsiteX9" fmla="*/ 745951 w 996769"/>
                <a:gd name="connsiteY9" fmla="*/ 154763 h 755986"/>
                <a:gd name="connsiteX10" fmla="*/ 888925 w 996769"/>
                <a:gd name="connsiteY10" fmla="*/ 395643 h 755986"/>
                <a:gd name="connsiteX11" fmla="*/ 882070 w 996769"/>
                <a:gd name="connsiteY11" fmla="*/ 452846 h 755986"/>
                <a:gd name="connsiteX12" fmla="*/ 941754 w 996769"/>
                <a:gd name="connsiteY12" fmla="*/ 455600 h 755986"/>
                <a:gd name="connsiteX13" fmla="*/ 987030 w 996769"/>
                <a:gd name="connsiteY13" fmla="*/ 491076 h 755986"/>
                <a:gd name="connsiteX14" fmla="*/ 863466 w 996769"/>
                <a:gd name="connsiteY14" fmla="*/ 723914 h 755986"/>
                <a:gd name="connsiteX15" fmla="*/ 554618 w 996769"/>
                <a:gd name="connsiteY15" fmla="*/ 724874 h 755986"/>
                <a:gd name="connsiteX16" fmla="*/ 553464 w 996769"/>
                <a:gd name="connsiteY16" fmla="*/ 724340 h 755986"/>
                <a:gd name="connsiteX17" fmla="*/ 488172 w 996769"/>
                <a:gd name="connsiteY17" fmla="*/ 708929 h 755986"/>
                <a:gd name="connsiteX18" fmla="*/ 258066 w 996769"/>
                <a:gd name="connsiteY18" fmla="*/ 590760 h 755986"/>
                <a:gd name="connsiteX19" fmla="*/ 4460 w 996769"/>
                <a:gd name="connsiteY19" fmla="*/ 177729 h 75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96769" h="755986">
                  <a:moveTo>
                    <a:pt x="4460" y="177729"/>
                  </a:moveTo>
                  <a:cubicBezTo>
                    <a:pt x="8403" y="161936"/>
                    <a:pt x="15000" y="147409"/>
                    <a:pt x="24408" y="134455"/>
                  </a:cubicBezTo>
                  <a:cubicBezTo>
                    <a:pt x="71446" y="69687"/>
                    <a:pt x="177615" y="59571"/>
                    <a:pt x="300507" y="97317"/>
                  </a:cubicBezTo>
                  <a:lnTo>
                    <a:pt x="345779" y="114331"/>
                  </a:lnTo>
                  <a:lnTo>
                    <a:pt x="360731" y="54199"/>
                  </a:lnTo>
                  <a:cubicBezTo>
                    <a:pt x="372190" y="31887"/>
                    <a:pt x="388217" y="15437"/>
                    <a:pt x="408683" y="6753"/>
                  </a:cubicBezTo>
                  <a:cubicBezTo>
                    <a:pt x="480314" y="-23640"/>
                    <a:pt x="582582" y="51175"/>
                    <a:pt x="652906" y="178478"/>
                  </a:cubicBezTo>
                  <a:lnTo>
                    <a:pt x="663244" y="199751"/>
                  </a:lnTo>
                  <a:lnTo>
                    <a:pt x="666013" y="195902"/>
                  </a:lnTo>
                  <a:cubicBezTo>
                    <a:pt x="688832" y="169929"/>
                    <a:pt x="716340" y="154763"/>
                    <a:pt x="745951" y="154763"/>
                  </a:cubicBezTo>
                  <a:cubicBezTo>
                    <a:pt x="824913" y="154763"/>
                    <a:pt x="888925" y="262609"/>
                    <a:pt x="888925" y="395643"/>
                  </a:cubicBezTo>
                  <a:lnTo>
                    <a:pt x="882070" y="452846"/>
                  </a:lnTo>
                  <a:lnTo>
                    <a:pt x="941754" y="455600"/>
                  </a:lnTo>
                  <a:cubicBezTo>
                    <a:pt x="962855" y="461430"/>
                    <a:pt x="979068" y="472598"/>
                    <a:pt x="987030" y="491076"/>
                  </a:cubicBezTo>
                  <a:cubicBezTo>
                    <a:pt x="1018876" y="564989"/>
                    <a:pt x="971318" y="653561"/>
                    <a:pt x="863466" y="723914"/>
                  </a:cubicBezTo>
                  <a:cubicBezTo>
                    <a:pt x="782577" y="776680"/>
                    <a:pt x="634400" y="755116"/>
                    <a:pt x="554618" y="724874"/>
                  </a:cubicBezTo>
                  <a:lnTo>
                    <a:pt x="553464" y="724340"/>
                  </a:lnTo>
                  <a:lnTo>
                    <a:pt x="488172" y="708929"/>
                  </a:lnTo>
                  <a:cubicBezTo>
                    <a:pt x="414437" y="686281"/>
                    <a:pt x="334682" y="646403"/>
                    <a:pt x="258066" y="590760"/>
                  </a:cubicBezTo>
                  <a:cubicBezTo>
                    <a:pt x="79297" y="460926"/>
                    <a:pt x="-23143" y="288284"/>
                    <a:pt x="4460" y="17772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D776761-9E35-1241-4CE0-9F015C4AC04F}"/>
                </a:ext>
              </a:extLst>
            </p:cNvPr>
            <p:cNvSpPr/>
            <p:nvPr/>
          </p:nvSpPr>
          <p:spPr>
            <a:xfrm rot="3872611">
              <a:off x="7429582" y="1313775"/>
              <a:ext cx="457930" cy="489555"/>
            </a:xfrm>
            <a:custGeom>
              <a:avLst/>
              <a:gdLst>
                <a:gd name="connsiteX0" fmla="*/ 3758 w 457930"/>
                <a:gd name="connsiteY0" fmla="*/ 35806 h 574051"/>
                <a:gd name="connsiteX1" fmla="*/ 15290 w 457930"/>
                <a:gd name="connsiteY1" fmla="*/ 20037 h 574051"/>
                <a:gd name="connsiteX2" fmla="*/ 120370 w 457930"/>
                <a:gd name="connsiteY2" fmla="*/ 56643 h 574051"/>
                <a:gd name="connsiteX3" fmla="*/ 151573 w 457930"/>
                <a:gd name="connsiteY3" fmla="*/ 86308 h 574051"/>
                <a:gd name="connsiteX4" fmla="*/ 153885 w 457930"/>
                <a:gd name="connsiteY4" fmla="*/ 76456 h 574051"/>
                <a:gd name="connsiteX5" fmla="*/ 218139 w 457930"/>
                <a:gd name="connsiteY5" fmla="*/ 0 h 574051"/>
                <a:gd name="connsiteX6" fmla="*/ 301867 w 457930"/>
                <a:gd name="connsiteY6" fmla="*/ 159431 h 574051"/>
                <a:gd name="connsiteX7" fmla="*/ 305756 w 457930"/>
                <a:gd name="connsiteY7" fmla="*/ 214763 h 574051"/>
                <a:gd name="connsiteX8" fmla="*/ 335710 w 457930"/>
                <a:gd name="connsiteY8" fmla="*/ 168499 h 574051"/>
                <a:gd name="connsiteX9" fmla="*/ 418571 w 457930"/>
                <a:gd name="connsiteY9" fmla="*/ 123010 h 574051"/>
                <a:gd name="connsiteX10" fmla="*/ 430031 w 457930"/>
                <a:gd name="connsiteY10" fmla="*/ 376304 h 574051"/>
                <a:gd name="connsiteX11" fmla="*/ 394156 w 457930"/>
                <a:gd name="connsiteY11" fmla="*/ 461472 h 574051"/>
                <a:gd name="connsiteX12" fmla="*/ 384551 w 457930"/>
                <a:gd name="connsiteY12" fmla="*/ 476307 h 574051"/>
                <a:gd name="connsiteX13" fmla="*/ 385469 w 457930"/>
                <a:gd name="connsiteY13" fmla="*/ 484522 h 574051"/>
                <a:gd name="connsiteX14" fmla="*/ 370178 w 457930"/>
                <a:gd name="connsiteY14" fmla="*/ 524910 h 574051"/>
                <a:gd name="connsiteX15" fmla="*/ 351437 w 457930"/>
                <a:gd name="connsiteY15" fmla="*/ 530421 h 574051"/>
                <a:gd name="connsiteX16" fmla="*/ 348886 w 457930"/>
                <a:gd name="connsiteY16" fmla="*/ 529920 h 574051"/>
                <a:gd name="connsiteX17" fmla="*/ 330028 w 457930"/>
                <a:gd name="connsiteY17" fmla="*/ 549889 h 574051"/>
                <a:gd name="connsiteX18" fmla="*/ 269055 w 457930"/>
                <a:gd name="connsiteY18" fmla="*/ 572201 h 574051"/>
                <a:gd name="connsiteX19" fmla="*/ 241369 w 457930"/>
                <a:gd name="connsiteY19" fmla="*/ 543381 h 574051"/>
                <a:gd name="connsiteX20" fmla="*/ 235170 w 457930"/>
                <a:gd name="connsiteY20" fmla="*/ 512201 h 574051"/>
                <a:gd name="connsiteX21" fmla="*/ 218139 w 457930"/>
                <a:gd name="connsiteY21" fmla="*/ 522078 h 574051"/>
                <a:gd name="connsiteX22" fmla="*/ 134411 w 457930"/>
                <a:gd name="connsiteY22" fmla="*/ 362647 h 574051"/>
                <a:gd name="connsiteX23" fmla="*/ 133154 w 457930"/>
                <a:gd name="connsiteY23" fmla="*/ 344757 h 574051"/>
                <a:gd name="connsiteX24" fmla="*/ 117628 w 457930"/>
                <a:gd name="connsiteY24" fmla="*/ 325268 h 574051"/>
                <a:gd name="connsiteX25" fmla="*/ 3758 w 457930"/>
                <a:gd name="connsiteY25" fmla="*/ 35806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21" fmla="*/ 235170 w 457930"/>
                <a:gd name="connsiteY21" fmla="*/ 512201 h 574051"/>
                <a:gd name="connsiteX22" fmla="*/ 218139 w 457930"/>
                <a:gd name="connsiteY22" fmla="*/ 522078 h 574051"/>
                <a:gd name="connsiteX23" fmla="*/ 134411 w 457930"/>
                <a:gd name="connsiteY23" fmla="*/ 362647 h 574051"/>
                <a:gd name="connsiteX24" fmla="*/ 133154 w 457930"/>
                <a:gd name="connsiteY24" fmla="*/ 344757 h 574051"/>
                <a:gd name="connsiteX25" fmla="*/ 209068 w 457930"/>
                <a:gd name="connsiteY25" fmla="*/ 416708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21" fmla="*/ 235170 w 457930"/>
                <a:gd name="connsiteY21" fmla="*/ 512201 h 574051"/>
                <a:gd name="connsiteX22" fmla="*/ 218139 w 457930"/>
                <a:gd name="connsiteY22" fmla="*/ 522078 h 574051"/>
                <a:gd name="connsiteX23" fmla="*/ 134411 w 457930"/>
                <a:gd name="connsiteY23" fmla="*/ 362647 h 574051"/>
                <a:gd name="connsiteX24" fmla="*/ 209068 w 457930"/>
                <a:gd name="connsiteY24" fmla="*/ 416708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21" fmla="*/ 235170 w 457930"/>
                <a:gd name="connsiteY21" fmla="*/ 512201 h 574051"/>
                <a:gd name="connsiteX22" fmla="*/ 218139 w 457930"/>
                <a:gd name="connsiteY22" fmla="*/ 522078 h 574051"/>
                <a:gd name="connsiteX23" fmla="*/ 209068 w 457930"/>
                <a:gd name="connsiteY23" fmla="*/ 416708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21" fmla="*/ 235170 w 457930"/>
                <a:gd name="connsiteY21" fmla="*/ 512201 h 574051"/>
                <a:gd name="connsiteX22" fmla="*/ 218139 w 457930"/>
                <a:gd name="connsiteY22" fmla="*/ 522078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21" fmla="*/ 235170 w 457930"/>
                <a:gd name="connsiteY21" fmla="*/ 512201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20" fmla="*/ 241369 w 457930"/>
                <a:gd name="connsiteY20" fmla="*/ 543381 h 574051"/>
                <a:gd name="connsiteX0" fmla="*/ 117628 w 457930"/>
                <a:gd name="connsiteY0" fmla="*/ 325268 h 574051"/>
                <a:gd name="connsiteX1" fmla="*/ 3758 w 457930"/>
                <a:gd name="connsiteY1" fmla="*/ 35806 h 574051"/>
                <a:gd name="connsiteX2" fmla="*/ 15290 w 457930"/>
                <a:gd name="connsiteY2" fmla="*/ 20037 h 574051"/>
                <a:gd name="connsiteX3" fmla="*/ 120370 w 457930"/>
                <a:gd name="connsiteY3" fmla="*/ 56643 h 574051"/>
                <a:gd name="connsiteX4" fmla="*/ 151573 w 457930"/>
                <a:gd name="connsiteY4" fmla="*/ 86308 h 574051"/>
                <a:gd name="connsiteX5" fmla="*/ 153885 w 457930"/>
                <a:gd name="connsiteY5" fmla="*/ 76456 h 574051"/>
                <a:gd name="connsiteX6" fmla="*/ 218139 w 457930"/>
                <a:gd name="connsiteY6" fmla="*/ 0 h 574051"/>
                <a:gd name="connsiteX7" fmla="*/ 301867 w 457930"/>
                <a:gd name="connsiteY7" fmla="*/ 159431 h 574051"/>
                <a:gd name="connsiteX8" fmla="*/ 305756 w 457930"/>
                <a:gd name="connsiteY8" fmla="*/ 214763 h 574051"/>
                <a:gd name="connsiteX9" fmla="*/ 335710 w 457930"/>
                <a:gd name="connsiteY9" fmla="*/ 168499 h 574051"/>
                <a:gd name="connsiteX10" fmla="*/ 418571 w 457930"/>
                <a:gd name="connsiteY10" fmla="*/ 123010 h 574051"/>
                <a:gd name="connsiteX11" fmla="*/ 430031 w 457930"/>
                <a:gd name="connsiteY11" fmla="*/ 376304 h 574051"/>
                <a:gd name="connsiteX12" fmla="*/ 394156 w 457930"/>
                <a:gd name="connsiteY12" fmla="*/ 461472 h 574051"/>
                <a:gd name="connsiteX13" fmla="*/ 384551 w 457930"/>
                <a:gd name="connsiteY13" fmla="*/ 476307 h 574051"/>
                <a:gd name="connsiteX14" fmla="*/ 385469 w 457930"/>
                <a:gd name="connsiteY14" fmla="*/ 484522 h 574051"/>
                <a:gd name="connsiteX15" fmla="*/ 370178 w 457930"/>
                <a:gd name="connsiteY15" fmla="*/ 524910 h 574051"/>
                <a:gd name="connsiteX16" fmla="*/ 351437 w 457930"/>
                <a:gd name="connsiteY16" fmla="*/ 530421 h 574051"/>
                <a:gd name="connsiteX17" fmla="*/ 348886 w 457930"/>
                <a:gd name="connsiteY17" fmla="*/ 529920 h 574051"/>
                <a:gd name="connsiteX18" fmla="*/ 330028 w 457930"/>
                <a:gd name="connsiteY18" fmla="*/ 549889 h 574051"/>
                <a:gd name="connsiteX19" fmla="*/ 269055 w 457930"/>
                <a:gd name="connsiteY19" fmla="*/ 572201 h 574051"/>
                <a:gd name="connsiteX0" fmla="*/ 117628 w 457930"/>
                <a:gd name="connsiteY0" fmla="*/ 325268 h 549889"/>
                <a:gd name="connsiteX1" fmla="*/ 3758 w 457930"/>
                <a:gd name="connsiteY1" fmla="*/ 35806 h 549889"/>
                <a:gd name="connsiteX2" fmla="*/ 15290 w 457930"/>
                <a:gd name="connsiteY2" fmla="*/ 20037 h 549889"/>
                <a:gd name="connsiteX3" fmla="*/ 120370 w 457930"/>
                <a:gd name="connsiteY3" fmla="*/ 56643 h 549889"/>
                <a:gd name="connsiteX4" fmla="*/ 151573 w 457930"/>
                <a:gd name="connsiteY4" fmla="*/ 86308 h 549889"/>
                <a:gd name="connsiteX5" fmla="*/ 153885 w 457930"/>
                <a:gd name="connsiteY5" fmla="*/ 76456 h 549889"/>
                <a:gd name="connsiteX6" fmla="*/ 218139 w 457930"/>
                <a:gd name="connsiteY6" fmla="*/ 0 h 549889"/>
                <a:gd name="connsiteX7" fmla="*/ 301867 w 457930"/>
                <a:gd name="connsiteY7" fmla="*/ 159431 h 549889"/>
                <a:gd name="connsiteX8" fmla="*/ 305756 w 457930"/>
                <a:gd name="connsiteY8" fmla="*/ 214763 h 549889"/>
                <a:gd name="connsiteX9" fmla="*/ 335710 w 457930"/>
                <a:gd name="connsiteY9" fmla="*/ 168499 h 549889"/>
                <a:gd name="connsiteX10" fmla="*/ 418571 w 457930"/>
                <a:gd name="connsiteY10" fmla="*/ 123010 h 549889"/>
                <a:gd name="connsiteX11" fmla="*/ 430031 w 457930"/>
                <a:gd name="connsiteY11" fmla="*/ 376304 h 549889"/>
                <a:gd name="connsiteX12" fmla="*/ 394156 w 457930"/>
                <a:gd name="connsiteY12" fmla="*/ 461472 h 549889"/>
                <a:gd name="connsiteX13" fmla="*/ 384551 w 457930"/>
                <a:gd name="connsiteY13" fmla="*/ 476307 h 549889"/>
                <a:gd name="connsiteX14" fmla="*/ 385469 w 457930"/>
                <a:gd name="connsiteY14" fmla="*/ 484522 h 549889"/>
                <a:gd name="connsiteX15" fmla="*/ 370178 w 457930"/>
                <a:gd name="connsiteY15" fmla="*/ 524910 h 549889"/>
                <a:gd name="connsiteX16" fmla="*/ 351437 w 457930"/>
                <a:gd name="connsiteY16" fmla="*/ 530421 h 549889"/>
                <a:gd name="connsiteX17" fmla="*/ 348886 w 457930"/>
                <a:gd name="connsiteY17" fmla="*/ 529920 h 549889"/>
                <a:gd name="connsiteX18" fmla="*/ 330028 w 457930"/>
                <a:gd name="connsiteY18" fmla="*/ 549889 h 549889"/>
                <a:gd name="connsiteX0" fmla="*/ 117628 w 457930"/>
                <a:gd name="connsiteY0" fmla="*/ 325268 h 530421"/>
                <a:gd name="connsiteX1" fmla="*/ 3758 w 457930"/>
                <a:gd name="connsiteY1" fmla="*/ 35806 h 530421"/>
                <a:gd name="connsiteX2" fmla="*/ 15290 w 457930"/>
                <a:gd name="connsiteY2" fmla="*/ 20037 h 530421"/>
                <a:gd name="connsiteX3" fmla="*/ 120370 w 457930"/>
                <a:gd name="connsiteY3" fmla="*/ 56643 h 530421"/>
                <a:gd name="connsiteX4" fmla="*/ 151573 w 457930"/>
                <a:gd name="connsiteY4" fmla="*/ 86308 h 530421"/>
                <a:gd name="connsiteX5" fmla="*/ 153885 w 457930"/>
                <a:gd name="connsiteY5" fmla="*/ 76456 h 530421"/>
                <a:gd name="connsiteX6" fmla="*/ 218139 w 457930"/>
                <a:gd name="connsiteY6" fmla="*/ 0 h 530421"/>
                <a:gd name="connsiteX7" fmla="*/ 301867 w 457930"/>
                <a:gd name="connsiteY7" fmla="*/ 159431 h 530421"/>
                <a:gd name="connsiteX8" fmla="*/ 305756 w 457930"/>
                <a:gd name="connsiteY8" fmla="*/ 214763 h 530421"/>
                <a:gd name="connsiteX9" fmla="*/ 335710 w 457930"/>
                <a:gd name="connsiteY9" fmla="*/ 168499 h 530421"/>
                <a:gd name="connsiteX10" fmla="*/ 418571 w 457930"/>
                <a:gd name="connsiteY10" fmla="*/ 123010 h 530421"/>
                <a:gd name="connsiteX11" fmla="*/ 430031 w 457930"/>
                <a:gd name="connsiteY11" fmla="*/ 376304 h 530421"/>
                <a:gd name="connsiteX12" fmla="*/ 394156 w 457930"/>
                <a:gd name="connsiteY12" fmla="*/ 461472 h 530421"/>
                <a:gd name="connsiteX13" fmla="*/ 384551 w 457930"/>
                <a:gd name="connsiteY13" fmla="*/ 476307 h 530421"/>
                <a:gd name="connsiteX14" fmla="*/ 385469 w 457930"/>
                <a:gd name="connsiteY14" fmla="*/ 484522 h 530421"/>
                <a:gd name="connsiteX15" fmla="*/ 370178 w 457930"/>
                <a:gd name="connsiteY15" fmla="*/ 524910 h 530421"/>
                <a:gd name="connsiteX16" fmla="*/ 351437 w 457930"/>
                <a:gd name="connsiteY16" fmla="*/ 530421 h 530421"/>
                <a:gd name="connsiteX17" fmla="*/ 348886 w 457930"/>
                <a:gd name="connsiteY17" fmla="*/ 529920 h 530421"/>
                <a:gd name="connsiteX0" fmla="*/ 117628 w 457930"/>
                <a:gd name="connsiteY0" fmla="*/ 325268 h 530421"/>
                <a:gd name="connsiteX1" fmla="*/ 3758 w 457930"/>
                <a:gd name="connsiteY1" fmla="*/ 35806 h 530421"/>
                <a:gd name="connsiteX2" fmla="*/ 15290 w 457930"/>
                <a:gd name="connsiteY2" fmla="*/ 20037 h 530421"/>
                <a:gd name="connsiteX3" fmla="*/ 120370 w 457930"/>
                <a:gd name="connsiteY3" fmla="*/ 56643 h 530421"/>
                <a:gd name="connsiteX4" fmla="*/ 151573 w 457930"/>
                <a:gd name="connsiteY4" fmla="*/ 86308 h 530421"/>
                <a:gd name="connsiteX5" fmla="*/ 153885 w 457930"/>
                <a:gd name="connsiteY5" fmla="*/ 76456 h 530421"/>
                <a:gd name="connsiteX6" fmla="*/ 218139 w 457930"/>
                <a:gd name="connsiteY6" fmla="*/ 0 h 530421"/>
                <a:gd name="connsiteX7" fmla="*/ 301867 w 457930"/>
                <a:gd name="connsiteY7" fmla="*/ 159431 h 530421"/>
                <a:gd name="connsiteX8" fmla="*/ 305756 w 457930"/>
                <a:gd name="connsiteY8" fmla="*/ 214763 h 530421"/>
                <a:gd name="connsiteX9" fmla="*/ 335710 w 457930"/>
                <a:gd name="connsiteY9" fmla="*/ 168499 h 530421"/>
                <a:gd name="connsiteX10" fmla="*/ 418571 w 457930"/>
                <a:gd name="connsiteY10" fmla="*/ 123010 h 530421"/>
                <a:gd name="connsiteX11" fmla="*/ 430031 w 457930"/>
                <a:gd name="connsiteY11" fmla="*/ 376304 h 530421"/>
                <a:gd name="connsiteX12" fmla="*/ 394156 w 457930"/>
                <a:gd name="connsiteY12" fmla="*/ 461472 h 530421"/>
                <a:gd name="connsiteX13" fmla="*/ 384551 w 457930"/>
                <a:gd name="connsiteY13" fmla="*/ 476307 h 530421"/>
                <a:gd name="connsiteX14" fmla="*/ 385469 w 457930"/>
                <a:gd name="connsiteY14" fmla="*/ 484522 h 530421"/>
                <a:gd name="connsiteX15" fmla="*/ 370178 w 457930"/>
                <a:gd name="connsiteY15" fmla="*/ 524910 h 530421"/>
                <a:gd name="connsiteX16" fmla="*/ 351437 w 457930"/>
                <a:gd name="connsiteY16" fmla="*/ 530421 h 530421"/>
                <a:gd name="connsiteX0" fmla="*/ 117628 w 457930"/>
                <a:gd name="connsiteY0" fmla="*/ 325268 h 524910"/>
                <a:gd name="connsiteX1" fmla="*/ 3758 w 457930"/>
                <a:gd name="connsiteY1" fmla="*/ 35806 h 524910"/>
                <a:gd name="connsiteX2" fmla="*/ 15290 w 457930"/>
                <a:gd name="connsiteY2" fmla="*/ 20037 h 524910"/>
                <a:gd name="connsiteX3" fmla="*/ 120370 w 457930"/>
                <a:gd name="connsiteY3" fmla="*/ 56643 h 524910"/>
                <a:gd name="connsiteX4" fmla="*/ 151573 w 457930"/>
                <a:gd name="connsiteY4" fmla="*/ 86308 h 524910"/>
                <a:gd name="connsiteX5" fmla="*/ 153885 w 457930"/>
                <a:gd name="connsiteY5" fmla="*/ 76456 h 524910"/>
                <a:gd name="connsiteX6" fmla="*/ 218139 w 457930"/>
                <a:gd name="connsiteY6" fmla="*/ 0 h 524910"/>
                <a:gd name="connsiteX7" fmla="*/ 301867 w 457930"/>
                <a:gd name="connsiteY7" fmla="*/ 159431 h 524910"/>
                <a:gd name="connsiteX8" fmla="*/ 305756 w 457930"/>
                <a:gd name="connsiteY8" fmla="*/ 214763 h 524910"/>
                <a:gd name="connsiteX9" fmla="*/ 335710 w 457930"/>
                <a:gd name="connsiteY9" fmla="*/ 168499 h 524910"/>
                <a:gd name="connsiteX10" fmla="*/ 418571 w 457930"/>
                <a:gd name="connsiteY10" fmla="*/ 123010 h 524910"/>
                <a:gd name="connsiteX11" fmla="*/ 430031 w 457930"/>
                <a:gd name="connsiteY11" fmla="*/ 376304 h 524910"/>
                <a:gd name="connsiteX12" fmla="*/ 394156 w 457930"/>
                <a:gd name="connsiteY12" fmla="*/ 461472 h 524910"/>
                <a:gd name="connsiteX13" fmla="*/ 384551 w 457930"/>
                <a:gd name="connsiteY13" fmla="*/ 476307 h 524910"/>
                <a:gd name="connsiteX14" fmla="*/ 385469 w 457930"/>
                <a:gd name="connsiteY14" fmla="*/ 484522 h 524910"/>
                <a:gd name="connsiteX15" fmla="*/ 370178 w 457930"/>
                <a:gd name="connsiteY15" fmla="*/ 524910 h 524910"/>
                <a:gd name="connsiteX0" fmla="*/ 117628 w 457930"/>
                <a:gd name="connsiteY0" fmla="*/ 325268 h 484522"/>
                <a:gd name="connsiteX1" fmla="*/ 3758 w 457930"/>
                <a:gd name="connsiteY1" fmla="*/ 35806 h 484522"/>
                <a:gd name="connsiteX2" fmla="*/ 15290 w 457930"/>
                <a:gd name="connsiteY2" fmla="*/ 20037 h 484522"/>
                <a:gd name="connsiteX3" fmla="*/ 120370 w 457930"/>
                <a:gd name="connsiteY3" fmla="*/ 56643 h 484522"/>
                <a:gd name="connsiteX4" fmla="*/ 151573 w 457930"/>
                <a:gd name="connsiteY4" fmla="*/ 86308 h 484522"/>
                <a:gd name="connsiteX5" fmla="*/ 153885 w 457930"/>
                <a:gd name="connsiteY5" fmla="*/ 76456 h 484522"/>
                <a:gd name="connsiteX6" fmla="*/ 218139 w 457930"/>
                <a:gd name="connsiteY6" fmla="*/ 0 h 484522"/>
                <a:gd name="connsiteX7" fmla="*/ 301867 w 457930"/>
                <a:gd name="connsiteY7" fmla="*/ 159431 h 484522"/>
                <a:gd name="connsiteX8" fmla="*/ 305756 w 457930"/>
                <a:gd name="connsiteY8" fmla="*/ 214763 h 484522"/>
                <a:gd name="connsiteX9" fmla="*/ 335710 w 457930"/>
                <a:gd name="connsiteY9" fmla="*/ 168499 h 484522"/>
                <a:gd name="connsiteX10" fmla="*/ 418571 w 457930"/>
                <a:gd name="connsiteY10" fmla="*/ 123010 h 484522"/>
                <a:gd name="connsiteX11" fmla="*/ 430031 w 457930"/>
                <a:gd name="connsiteY11" fmla="*/ 376304 h 484522"/>
                <a:gd name="connsiteX12" fmla="*/ 394156 w 457930"/>
                <a:gd name="connsiteY12" fmla="*/ 461472 h 484522"/>
                <a:gd name="connsiteX13" fmla="*/ 384551 w 457930"/>
                <a:gd name="connsiteY13" fmla="*/ 476307 h 484522"/>
                <a:gd name="connsiteX14" fmla="*/ 385469 w 457930"/>
                <a:gd name="connsiteY14" fmla="*/ 484522 h 484522"/>
                <a:gd name="connsiteX0" fmla="*/ 117628 w 457930"/>
                <a:gd name="connsiteY0" fmla="*/ 325268 h 476307"/>
                <a:gd name="connsiteX1" fmla="*/ 3758 w 457930"/>
                <a:gd name="connsiteY1" fmla="*/ 35806 h 476307"/>
                <a:gd name="connsiteX2" fmla="*/ 15290 w 457930"/>
                <a:gd name="connsiteY2" fmla="*/ 20037 h 476307"/>
                <a:gd name="connsiteX3" fmla="*/ 120370 w 457930"/>
                <a:gd name="connsiteY3" fmla="*/ 56643 h 476307"/>
                <a:gd name="connsiteX4" fmla="*/ 151573 w 457930"/>
                <a:gd name="connsiteY4" fmla="*/ 86308 h 476307"/>
                <a:gd name="connsiteX5" fmla="*/ 153885 w 457930"/>
                <a:gd name="connsiteY5" fmla="*/ 76456 h 476307"/>
                <a:gd name="connsiteX6" fmla="*/ 218139 w 457930"/>
                <a:gd name="connsiteY6" fmla="*/ 0 h 476307"/>
                <a:gd name="connsiteX7" fmla="*/ 301867 w 457930"/>
                <a:gd name="connsiteY7" fmla="*/ 159431 h 476307"/>
                <a:gd name="connsiteX8" fmla="*/ 305756 w 457930"/>
                <a:gd name="connsiteY8" fmla="*/ 214763 h 476307"/>
                <a:gd name="connsiteX9" fmla="*/ 335710 w 457930"/>
                <a:gd name="connsiteY9" fmla="*/ 168499 h 476307"/>
                <a:gd name="connsiteX10" fmla="*/ 418571 w 457930"/>
                <a:gd name="connsiteY10" fmla="*/ 123010 h 476307"/>
                <a:gd name="connsiteX11" fmla="*/ 430031 w 457930"/>
                <a:gd name="connsiteY11" fmla="*/ 376304 h 476307"/>
                <a:gd name="connsiteX12" fmla="*/ 394156 w 457930"/>
                <a:gd name="connsiteY12" fmla="*/ 461472 h 476307"/>
                <a:gd name="connsiteX13" fmla="*/ 384551 w 457930"/>
                <a:gd name="connsiteY13" fmla="*/ 476307 h 476307"/>
                <a:gd name="connsiteX0" fmla="*/ 117628 w 457930"/>
                <a:gd name="connsiteY0" fmla="*/ 325268 h 461472"/>
                <a:gd name="connsiteX1" fmla="*/ 3758 w 457930"/>
                <a:gd name="connsiteY1" fmla="*/ 35806 h 461472"/>
                <a:gd name="connsiteX2" fmla="*/ 15290 w 457930"/>
                <a:gd name="connsiteY2" fmla="*/ 20037 h 461472"/>
                <a:gd name="connsiteX3" fmla="*/ 120370 w 457930"/>
                <a:gd name="connsiteY3" fmla="*/ 56643 h 461472"/>
                <a:gd name="connsiteX4" fmla="*/ 151573 w 457930"/>
                <a:gd name="connsiteY4" fmla="*/ 86308 h 461472"/>
                <a:gd name="connsiteX5" fmla="*/ 153885 w 457930"/>
                <a:gd name="connsiteY5" fmla="*/ 76456 h 461472"/>
                <a:gd name="connsiteX6" fmla="*/ 218139 w 457930"/>
                <a:gd name="connsiteY6" fmla="*/ 0 h 461472"/>
                <a:gd name="connsiteX7" fmla="*/ 301867 w 457930"/>
                <a:gd name="connsiteY7" fmla="*/ 159431 h 461472"/>
                <a:gd name="connsiteX8" fmla="*/ 305756 w 457930"/>
                <a:gd name="connsiteY8" fmla="*/ 214763 h 461472"/>
                <a:gd name="connsiteX9" fmla="*/ 335710 w 457930"/>
                <a:gd name="connsiteY9" fmla="*/ 168499 h 461472"/>
                <a:gd name="connsiteX10" fmla="*/ 418571 w 457930"/>
                <a:gd name="connsiteY10" fmla="*/ 123010 h 461472"/>
                <a:gd name="connsiteX11" fmla="*/ 430031 w 457930"/>
                <a:gd name="connsiteY11" fmla="*/ 376304 h 461472"/>
                <a:gd name="connsiteX12" fmla="*/ 394156 w 457930"/>
                <a:gd name="connsiteY12" fmla="*/ 461472 h 46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930" h="461472">
                  <a:moveTo>
                    <a:pt x="117628" y="325268"/>
                  </a:moveTo>
                  <a:cubicBezTo>
                    <a:pt x="31878" y="203278"/>
                    <a:pt x="-13921" y="83402"/>
                    <a:pt x="3758" y="35806"/>
                  </a:cubicBezTo>
                  <a:cubicBezTo>
                    <a:pt x="6284" y="29006"/>
                    <a:pt x="10105" y="23682"/>
                    <a:pt x="15290" y="20037"/>
                  </a:cubicBezTo>
                  <a:cubicBezTo>
                    <a:pt x="36030" y="5459"/>
                    <a:pt x="74667" y="20515"/>
                    <a:pt x="120370" y="56643"/>
                  </a:cubicBezTo>
                  <a:lnTo>
                    <a:pt x="151573" y="86308"/>
                  </a:lnTo>
                  <a:lnTo>
                    <a:pt x="153885" y="76456"/>
                  </a:lnTo>
                  <a:cubicBezTo>
                    <a:pt x="170329" y="29218"/>
                    <a:pt x="193046" y="0"/>
                    <a:pt x="218139" y="0"/>
                  </a:cubicBezTo>
                  <a:cubicBezTo>
                    <a:pt x="255779" y="0"/>
                    <a:pt x="288073" y="65740"/>
                    <a:pt x="301867" y="159431"/>
                  </a:cubicBezTo>
                  <a:lnTo>
                    <a:pt x="305756" y="214763"/>
                  </a:lnTo>
                  <a:lnTo>
                    <a:pt x="335710" y="168499"/>
                  </a:lnTo>
                  <a:cubicBezTo>
                    <a:pt x="364841" y="133049"/>
                    <a:pt x="394763" y="115085"/>
                    <a:pt x="418571" y="123010"/>
                  </a:cubicBezTo>
                  <a:cubicBezTo>
                    <a:pt x="466189" y="138859"/>
                    <a:pt x="471319" y="252263"/>
                    <a:pt x="430031" y="376304"/>
                  </a:cubicBezTo>
                  <a:cubicBezTo>
                    <a:pt x="419709" y="407314"/>
                    <a:pt x="407463" y="436053"/>
                    <a:pt x="394156" y="461472"/>
                  </a:cubicBezTo>
                </a:path>
              </a:pathLst>
            </a:custGeom>
            <a:noFill/>
            <a:ln w="12700" cap="flat" cmpd="sng" algn="ctr">
              <a:gradFill flip="none" rotWithShape="1">
                <a:gsLst>
                  <a:gs pos="40000">
                    <a:schemeClr val="accent1">
                      <a:lumMod val="75000"/>
                    </a:schemeClr>
                  </a:gs>
                  <a:gs pos="100000">
                    <a:sysClr val="windowText" lastClr="000000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8154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176027-66DF-CA8A-FE0C-0FCB7BE538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幼儿心理健康问题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10DC903-386A-6EDF-54D4-2E5854923A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Mental health problems in young children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A05452B-4665-6844-F9A4-E400DB40FE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9305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7828922-C610-9274-0507-A443CB55ED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幼儿心理健康问题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A076487E-ED44-D9D2-5763-2644D7E4ED00}"/>
              </a:ext>
            </a:extLst>
          </p:cNvPr>
          <p:cNvCxnSpPr>
            <a:cxnSpLocks/>
          </p:cNvCxnSpPr>
          <p:nvPr/>
        </p:nvCxnSpPr>
        <p:spPr>
          <a:xfrm>
            <a:off x="4205394" y="2002055"/>
            <a:ext cx="0" cy="4127283"/>
          </a:xfrm>
          <a:prstGeom prst="line">
            <a:avLst/>
          </a:prstGeom>
          <a:ln w="9525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682B0C7E-06FC-F1EB-848A-0E578E1991CB}"/>
              </a:ext>
            </a:extLst>
          </p:cNvPr>
          <p:cNvCxnSpPr>
            <a:cxnSpLocks/>
          </p:cNvCxnSpPr>
          <p:nvPr/>
        </p:nvCxnSpPr>
        <p:spPr>
          <a:xfrm>
            <a:off x="7891546" y="2002055"/>
            <a:ext cx="0" cy="4127283"/>
          </a:xfrm>
          <a:prstGeom prst="line">
            <a:avLst/>
          </a:prstGeom>
          <a:ln w="9525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2AEAA0A-0D2B-8D18-9FD8-60557C1DB416}"/>
              </a:ext>
            </a:extLst>
          </p:cNvPr>
          <p:cNvGrpSpPr/>
          <p:nvPr/>
        </p:nvGrpSpPr>
        <p:grpSpPr>
          <a:xfrm>
            <a:off x="1262410" y="1810568"/>
            <a:ext cx="2199816" cy="4095113"/>
            <a:chOff x="1262410" y="1810568"/>
            <a:chExt cx="2199816" cy="4095113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ADD8AB3-A940-8052-2D03-8AB7E21E9E04}"/>
                </a:ext>
              </a:extLst>
            </p:cNvPr>
            <p:cNvGrpSpPr/>
            <p:nvPr/>
          </p:nvGrpSpPr>
          <p:grpSpPr>
            <a:xfrm>
              <a:off x="1379009" y="4073386"/>
              <a:ext cx="1966618" cy="1832295"/>
              <a:chOff x="1696271" y="4073386"/>
              <a:chExt cx="1966618" cy="1832295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A3B39EC4-0F88-D39A-0E0F-12F1D6238F92}"/>
                  </a:ext>
                </a:extLst>
              </p:cNvPr>
              <p:cNvSpPr txBox="1"/>
              <p:nvPr/>
            </p:nvSpPr>
            <p:spPr>
              <a:xfrm>
                <a:off x="1696271" y="4746838"/>
                <a:ext cx="1966618" cy="11588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ja-JP" altLang="en-US" sz="1600" dirty="0">
                    <a:latin typeface="+mn-ea"/>
                  </a:rPr>
                  <a:t>加强幼儿园基础设施建设，确保教室、浴室、食堂各个场所的卫生和安全，</a:t>
                </a: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0FCA7A16-C108-7203-7F64-EF4F82EAE551}"/>
                  </a:ext>
                </a:extLst>
              </p:cNvPr>
              <p:cNvSpPr txBox="1"/>
              <p:nvPr/>
            </p:nvSpPr>
            <p:spPr>
              <a:xfrm>
                <a:off x="1696271" y="4073386"/>
                <a:ext cx="1538883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79AD977-B5EC-FAD2-5CDF-396BBF92ED6F}"/>
                </a:ext>
              </a:extLst>
            </p:cNvPr>
            <p:cNvGrpSpPr/>
            <p:nvPr/>
          </p:nvGrpSpPr>
          <p:grpSpPr>
            <a:xfrm>
              <a:off x="1262410" y="1810568"/>
              <a:ext cx="2199816" cy="1748808"/>
              <a:chOff x="1365804" y="1810568"/>
              <a:chExt cx="2199816" cy="1748808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49F70BA-66C5-4829-F9E6-B1263C1BC795}"/>
                  </a:ext>
                </a:extLst>
              </p:cNvPr>
              <p:cNvSpPr/>
              <p:nvPr/>
            </p:nvSpPr>
            <p:spPr>
              <a:xfrm rot="19978523">
                <a:off x="1365804" y="1810568"/>
                <a:ext cx="2199816" cy="1748808"/>
              </a:xfrm>
              <a:custGeom>
                <a:avLst/>
                <a:gdLst>
                  <a:gd name="connsiteX0" fmla="*/ 457200 w 1725328"/>
                  <a:gd name="connsiteY0" fmla="*/ 0 h 1371600"/>
                  <a:gd name="connsiteX1" fmla="*/ 635163 w 1725328"/>
                  <a:gd name="connsiteY1" fmla="*/ 35929 h 1371600"/>
                  <a:gd name="connsiteX2" fmla="*/ 693018 w 1725328"/>
                  <a:gd name="connsiteY2" fmla="*/ 67332 h 1371600"/>
                  <a:gd name="connsiteX3" fmla="*/ 750874 w 1725328"/>
                  <a:gd name="connsiteY3" fmla="*/ 35929 h 1371600"/>
                  <a:gd name="connsiteX4" fmla="*/ 928837 w 1725328"/>
                  <a:gd name="connsiteY4" fmla="*/ 0 h 1371600"/>
                  <a:gd name="connsiteX5" fmla="*/ 1386037 w 1725328"/>
                  <a:gd name="connsiteY5" fmla="*/ 457200 h 1371600"/>
                  <a:gd name="connsiteX6" fmla="*/ 1384347 w 1725328"/>
                  <a:gd name="connsiteY6" fmla="*/ 473963 h 1371600"/>
                  <a:gd name="connsiteX7" fmla="*/ 1446091 w 1725328"/>
                  <a:gd name="connsiteY7" fmla="*/ 493129 h 1371600"/>
                  <a:gd name="connsiteX8" fmla="*/ 1725328 w 1725328"/>
                  <a:gd name="connsiteY8" fmla="*/ 914400 h 1371600"/>
                  <a:gd name="connsiteX9" fmla="*/ 1268128 w 1725328"/>
                  <a:gd name="connsiteY9" fmla="*/ 1371600 h 1371600"/>
                  <a:gd name="connsiteX10" fmla="*/ 1012503 w 1725328"/>
                  <a:gd name="connsiteY10" fmla="*/ 1293518 h 1371600"/>
                  <a:gd name="connsiteX11" fmla="*/ 980574 w 1725328"/>
                  <a:gd name="connsiteY11" fmla="*/ 1267173 h 1371600"/>
                  <a:gd name="connsiteX12" fmla="*/ 948644 w 1725328"/>
                  <a:gd name="connsiteY12" fmla="*/ 1293518 h 1371600"/>
                  <a:gd name="connsiteX13" fmla="*/ 693019 w 1725328"/>
                  <a:gd name="connsiteY13" fmla="*/ 1371600 h 1371600"/>
                  <a:gd name="connsiteX14" fmla="*/ 235819 w 1725328"/>
                  <a:gd name="connsiteY14" fmla="*/ 914400 h 1371600"/>
                  <a:gd name="connsiteX15" fmla="*/ 241505 w 1725328"/>
                  <a:gd name="connsiteY15" fmla="*/ 857991 h 1371600"/>
                  <a:gd name="connsiteX16" fmla="*/ 201575 w 1725328"/>
                  <a:gd name="connsiteY16" fmla="*/ 836318 h 1371600"/>
                  <a:gd name="connsiteX17" fmla="*/ 0 w 1725328"/>
                  <a:gd name="connsiteY17" fmla="*/ 457200 h 1371600"/>
                  <a:gd name="connsiteX18" fmla="*/ 457200 w 1725328"/>
                  <a:gd name="connsiteY18" fmla="*/ 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25328" h="1371600">
                    <a:moveTo>
                      <a:pt x="457200" y="0"/>
                    </a:moveTo>
                    <a:cubicBezTo>
                      <a:pt x="520326" y="0"/>
                      <a:pt x="580464" y="12793"/>
                      <a:pt x="635163" y="35929"/>
                    </a:cubicBezTo>
                    <a:lnTo>
                      <a:pt x="693018" y="67332"/>
                    </a:lnTo>
                    <a:lnTo>
                      <a:pt x="750874" y="35929"/>
                    </a:lnTo>
                    <a:cubicBezTo>
                      <a:pt x="805573" y="12793"/>
                      <a:pt x="865711" y="0"/>
                      <a:pt x="928837" y="0"/>
                    </a:cubicBezTo>
                    <a:cubicBezTo>
                      <a:pt x="1181342" y="0"/>
                      <a:pt x="1386037" y="204695"/>
                      <a:pt x="1386037" y="457200"/>
                    </a:cubicBezTo>
                    <a:lnTo>
                      <a:pt x="1384347" y="473963"/>
                    </a:lnTo>
                    <a:lnTo>
                      <a:pt x="1446091" y="493129"/>
                    </a:lnTo>
                    <a:cubicBezTo>
                      <a:pt x="1610187" y="562536"/>
                      <a:pt x="1725328" y="725021"/>
                      <a:pt x="1725328" y="914400"/>
                    </a:cubicBezTo>
                    <a:cubicBezTo>
                      <a:pt x="1725328" y="1166905"/>
                      <a:pt x="1520633" y="1371600"/>
                      <a:pt x="1268128" y="1371600"/>
                    </a:cubicBezTo>
                    <a:cubicBezTo>
                      <a:pt x="1173439" y="1371600"/>
                      <a:pt x="1085473" y="1342815"/>
                      <a:pt x="1012503" y="1293518"/>
                    </a:cubicBezTo>
                    <a:lnTo>
                      <a:pt x="980574" y="1267173"/>
                    </a:lnTo>
                    <a:lnTo>
                      <a:pt x="948644" y="1293518"/>
                    </a:lnTo>
                    <a:cubicBezTo>
                      <a:pt x="875675" y="1342815"/>
                      <a:pt x="787708" y="1371600"/>
                      <a:pt x="693019" y="1371600"/>
                    </a:cubicBezTo>
                    <a:cubicBezTo>
                      <a:pt x="440514" y="1371600"/>
                      <a:pt x="235819" y="1166905"/>
                      <a:pt x="235819" y="914400"/>
                    </a:cubicBezTo>
                    <a:lnTo>
                      <a:pt x="241505" y="857991"/>
                    </a:lnTo>
                    <a:lnTo>
                      <a:pt x="201575" y="836318"/>
                    </a:lnTo>
                    <a:cubicBezTo>
                      <a:pt x="79959" y="754156"/>
                      <a:pt x="0" y="615016"/>
                      <a:pt x="0" y="457200"/>
                    </a:cubicBezTo>
                    <a:cubicBezTo>
                      <a:pt x="0" y="204695"/>
                      <a:pt x="204695" y="0"/>
                      <a:pt x="457200" y="0"/>
                    </a:cubicBezTo>
                    <a:close/>
                  </a:path>
                </a:pathLst>
              </a:custGeom>
              <a:ln>
                <a:noFill/>
              </a:ln>
              <a:effectLst>
                <a:outerShdw blurRad="304800" dist="1651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pic>
            <p:nvPicPr>
              <p:cNvPr id="48" name="图片 47" descr="女孩拿着牙刷在桌子上&#10;&#10;中度可信度描述已自动生成">
                <a:extLst>
                  <a:ext uri="{FF2B5EF4-FFF2-40B4-BE49-F238E27FC236}">
                    <a16:creationId xmlns:a16="http://schemas.microsoft.com/office/drawing/2014/main" id="{23ECA919-FE66-96DC-BADC-C476FB60EF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460864" y="1932170"/>
                <a:ext cx="2009697" cy="1556825"/>
              </a:xfrm>
              <a:custGeom>
                <a:avLst/>
                <a:gdLst>
                  <a:gd name="connsiteX0" fmla="*/ 920086 w 2009697"/>
                  <a:gd name="connsiteY0" fmla="*/ 1267 h 1556825"/>
                  <a:gd name="connsiteX1" fmla="*/ 1399613 w 2009697"/>
                  <a:gd name="connsiteY1" fmla="*/ 271877 h 1556825"/>
                  <a:gd name="connsiteX2" fmla="*/ 1406271 w 2009697"/>
                  <a:gd name="connsiteY2" fmla="*/ 288982 h 1556825"/>
                  <a:gd name="connsiteX3" fmla="*/ 1475679 w 2009697"/>
                  <a:gd name="connsiteY3" fmla="*/ 277018 h 1556825"/>
                  <a:gd name="connsiteX4" fmla="*/ 1955206 w 2009697"/>
                  <a:gd name="connsiteY4" fmla="*/ 547628 h 1556825"/>
                  <a:gd name="connsiteX5" fmla="*/ 1737821 w 2009697"/>
                  <a:gd name="connsiteY5" fmla="*/ 1217649 h 1556825"/>
                  <a:gd name="connsiteX6" fmla="*/ 1451091 w 2009697"/>
                  <a:gd name="connsiteY6" fmla="*/ 1268409 h 1556825"/>
                  <a:gd name="connsiteX7" fmla="*/ 1407063 w 2009697"/>
                  <a:gd name="connsiteY7" fmla="*/ 1258647 h 1556825"/>
                  <a:gd name="connsiteX8" fmla="*/ 1389117 w 2009697"/>
                  <a:gd name="connsiteY8" fmla="*/ 1300020 h 1556825"/>
                  <a:gd name="connsiteX9" fmla="*/ 1179689 w 2009697"/>
                  <a:gd name="connsiteY9" fmla="*/ 1502334 h 1556825"/>
                  <a:gd name="connsiteX10" fmla="*/ 509668 w 2009697"/>
                  <a:gd name="connsiteY10" fmla="*/ 1284949 h 1556825"/>
                  <a:gd name="connsiteX11" fmla="*/ 487263 w 2009697"/>
                  <a:gd name="connsiteY11" fmla="*/ 1227390 h 1556825"/>
                  <a:gd name="connsiteX12" fmla="*/ 437783 w 2009697"/>
                  <a:gd name="connsiteY12" fmla="*/ 1226123 h 1556825"/>
                  <a:gd name="connsiteX13" fmla="*/ 54492 w 2009697"/>
                  <a:gd name="connsiteY13" fmla="*/ 957978 h 1556825"/>
                  <a:gd name="connsiteX14" fmla="*/ 271877 w 2009697"/>
                  <a:gd name="connsiteY14" fmla="*/ 287957 h 1556825"/>
                  <a:gd name="connsiteX15" fmla="*/ 462372 w 2009697"/>
                  <a:gd name="connsiteY15" fmla="*/ 234732 h 1556825"/>
                  <a:gd name="connsiteX16" fmla="*/ 534064 w 2009697"/>
                  <a:gd name="connsiteY16" fmla="*/ 236569 h 1556825"/>
                  <a:gd name="connsiteX17" fmla="*/ 574667 w 2009697"/>
                  <a:gd name="connsiteY17" fmla="*/ 177454 h 1556825"/>
                  <a:gd name="connsiteX18" fmla="*/ 729591 w 2009697"/>
                  <a:gd name="connsiteY18" fmla="*/ 54492 h 1556825"/>
                  <a:gd name="connsiteX19" fmla="*/ 920086 w 2009697"/>
                  <a:gd name="connsiteY19" fmla="*/ 1267 h 155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09697" h="1556825">
                    <a:moveTo>
                      <a:pt x="920086" y="1267"/>
                    </a:moveTo>
                    <a:cubicBezTo>
                      <a:pt x="1113695" y="-12604"/>
                      <a:pt x="1305869" y="88089"/>
                      <a:pt x="1399613" y="271877"/>
                    </a:cubicBezTo>
                    <a:lnTo>
                      <a:pt x="1406271" y="288982"/>
                    </a:lnTo>
                    <a:lnTo>
                      <a:pt x="1475679" y="277018"/>
                    </a:lnTo>
                    <a:cubicBezTo>
                      <a:pt x="1669288" y="263147"/>
                      <a:pt x="1861462" y="363839"/>
                      <a:pt x="1955206" y="547628"/>
                    </a:cubicBezTo>
                    <a:cubicBezTo>
                      <a:pt x="2080198" y="792679"/>
                      <a:pt x="1982872" y="1092657"/>
                      <a:pt x="1737821" y="1217649"/>
                    </a:cubicBezTo>
                    <a:cubicBezTo>
                      <a:pt x="1645927" y="1264521"/>
                      <a:pt x="1546309" y="1280130"/>
                      <a:pt x="1451091" y="1268409"/>
                    </a:cubicBezTo>
                    <a:lnTo>
                      <a:pt x="1407063" y="1258647"/>
                    </a:lnTo>
                    <a:lnTo>
                      <a:pt x="1389117" y="1300020"/>
                    </a:lnTo>
                    <a:cubicBezTo>
                      <a:pt x="1342704" y="1383982"/>
                      <a:pt x="1271583" y="1455462"/>
                      <a:pt x="1179689" y="1502334"/>
                    </a:cubicBezTo>
                    <a:cubicBezTo>
                      <a:pt x="934638" y="1627326"/>
                      <a:pt x="634660" y="1530000"/>
                      <a:pt x="509668" y="1284949"/>
                    </a:cubicBezTo>
                    <a:lnTo>
                      <a:pt x="487263" y="1227390"/>
                    </a:lnTo>
                    <a:lnTo>
                      <a:pt x="437783" y="1226123"/>
                    </a:lnTo>
                    <a:cubicBezTo>
                      <a:pt x="279087" y="1206588"/>
                      <a:pt x="132612" y="1111136"/>
                      <a:pt x="54492" y="957978"/>
                    </a:cubicBezTo>
                    <a:cubicBezTo>
                      <a:pt x="-70500" y="712928"/>
                      <a:pt x="26826" y="412949"/>
                      <a:pt x="271877" y="287957"/>
                    </a:cubicBezTo>
                    <a:cubicBezTo>
                      <a:pt x="333140" y="256709"/>
                      <a:pt x="397835" y="239356"/>
                      <a:pt x="462372" y="234732"/>
                    </a:cubicBezTo>
                    <a:lnTo>
                      <a:pt x="534064" y="236569"/>
                    </a:lnTo>
                    <a:lnTo>
                      <a:pt x="574667" y="177454"/>
                    </a:lnTo>
                    <a:cubicBezTo>
                      <a:pt x="616299" y="127924"/>
                      <a:pt x="668329" y="85740"/>
                      <a:pt x="729591" y="54492"/>
                    </a:cubicBezTo>
                    <a:cubicBezTo>
                      <a:pt x="790854" y="23244"/>
                      <a:pt x="855550" y="5891"/>
                      <a:pt x="920086" y="1267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D6FCD41-BA3C-B46D-C92F-36595376CD54}"/>
              </a:ext>
            </a:extLst>
          </p:cNvPr>
          <p:cNvGrpSpPr/>
          <p:nvPr/>
        </p:nvGrpSpPr>
        <p:grpSpPr>
          <a:xfrm>
            <a:off x="4948562" y="1810568"/>
            <a:ext cx="2199816" cy="4095113"/>
            <a:chOff x="4948562" y="1810568"/>
            <a:chExt cx="2199816" cy="4095113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D4BA4B4-3C27-8599-774B-67C7018FB4CA}"/>
                </a:ext>
              </a:extLst>
            </p:cNvPr>
            <p:cNvGrpSpPr/>
            <p:nvPr/>
          </p:nvGrpSpPr>
          <p:grpSpPr>
            <a:xfrm>
              <a:off x="5065161" y="4073386"/>
              <a:ext cx="1966618" cy="1832295"/>
              <a:chOff x="5277925" y="4073386"/>
              <a:chExt cx="1966618" cy="1832295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5C3BD9CE-691D-0622-3BC8-2078EF13B031}"/>
                  </a:ext>
                </a:extLst>
              </p:cNvPr>
              <p:cNvSpPr txBox="1"/>
              <p:nvPr/>
            </p:nvSpPr>
            <p:spPr>
              <a:xfrm>
                <a:off x="5277925" y="4746838"/>
                <a:ext cx="1966618" cy="11588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ja-JP" altLang="en-US" sz="1600" dirty="0">
                    <a:latin typeface="+mn-ea"/>
                  </a:rPr>
                  <a:t>加强幼儿园基础设施建设，确保教室、浴室、食堂各个场所的卫生和安全，</a:t>
                </a: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6A67CDFD-ADB1-751F-1B40-276F059A24F3}"/>
                  </a:ext>
                </a:extLst>
              </p:cNvPr>
              <p:cNvSpPr txBox="1"/>
              <p:nvPr/>
            </p:nvSpPr>
            <p:spPr>
              <a:xfrm>
                <a:off x="5277925" y="4073386"/>
                <a:ext cx="1538883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C1761A01-82C7-F170-78A8-F5F6075FC992}"/>
                </a:ext>
              </a:extLst>
            </p:cNvPr>
            <p:cNvGrpSpPr/>
            <p:nvPr/>
          </p:nvGrpSpPr>
          <p:grpSpPr>
            <a:xfrm>
              <a:off x="4948562" y="1810568"/>
              <a:ext cx="2199816" cy="1748808"/>
              <a:chOff x="4996092" y="1810568"/>
              <a:chExt cx="2199816" cy="1748808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DF4AD87-DD7A-2BE6-76DB-1CB87C032601}"/>
                  </a:ext>
                </a:extLst>
              </p:cNvPr>
              <p:cNvSpPr/>
              <p:nvPr/>
            </p:nvSpPr>
            <p:spPr>
              <a:xfrm rot="19978523">
                <a:off x="4996092" y="1810568"/>
                <a:ext cx="2199816" cy="1748808"/>
              </a:xfrm>
              <a:custGeom>
                <a:avLst/>
                <a:gdLst>
                  <a:gd name="connsiteX0" fmla="*/ 457200 w 1725328"/>
                  <a:gd name="connsiteY0" fmla="*/ 0 h 1371600"/>
                  <a:gd name="connsiteX1" fmla="*/ 635163 w 1725328"/>
                  <a:gd name="connsiteY1" fmla="*/ 35929 h 1371600"/>
                  <a:gd name="connsiteX2" fmla="*/ 693018 w 1725328"/>
                  <a:gd name="connsiteY2" fmla="*/ 67332 h 1371600"/>
                  <a:gd name="connsiteX3" fmla="*/ 750874 w 1725328"/>
                  <a:gd name="connsiteY3" fmla="*/ 35929 h 1371600"/>
                  <a:gd name="connsiteX4" fmla="*/ 928837 w 1725328"/>
                  <a:gd name="connsiteY4" fmla="*/ 0 h 1371600"/>
                  <a:gd name="connsiteX5" fmla="*/ 1386037 w 1725328"/>
                  <a:gd name="connsiteY5" fmla="*/ 457200 h 1371600"/>
                  <a:gd name="connsiteX6" fmla="*/ 1384347 w 1725328"/>
                  <a:gd name="connsiteY6" fmla="*/ 473963 h 1371600"/>
                  <a:gd name="connsiteX7" fmla="*/ 1446091 w 1725328"/>
                  <a:gd name="connsiteY7" fmla="*/ 493129 h 1371600"/>
                  <a:gd name="connsiteX8" fmla="*/ 1725328 w 1725328"/>
                  <a:gd name="connsiteY8" fmla="*/ 914400 h 1371600"/>
                  <a:gd name="connsiteX9" fmla="*/ 1268128 w 1725328"/>
                  <a:gd name="connsiteY9" fmla="*/ 1371600 h 1371600"/>
                  <a:gd name="connsiteX10" fmla="*/ 1012503 w 1725328"/>
                  <a:gd name="connsiteY10" fmla="*/ 1293518 h 1371600"/>
                  <a:gd name="connsiteX11" fmla="*/ 980574 w 1725328"/>
                  <a:gd name="connsiteY11" fmla="*/ 1267173 h 1371600"/>
                  <a:gd name="connsiteX12" fmla="*/ 948644 w 1725328"/>
                  <a:gd name="connsiteY12" fmla="*/ 1293518 h 1371600"/>
                  <a:gd name="connsiteX13" fmla="*/ 693019 w 1725328"/>
                  <a:gd name="connsiteY13" fmla="*/ 1371600 h 1371600"/>
                  <a:gd name="connsiteX14" fmla="*/ 235819 w 1725328"/>
                  <a:gd name="connsiteY14" fmla="*/ 914400 h 1371600"/>
                  <a:gd name="connsiteX15" fmla="*/ 241505 w 1725328"/>
                  <a:gd name="connsiteY15" fmla="*/ 857991 h 1371600"/>
                  <a:gd name="connsiteX16" fmla="*/ 201575 w 1725328"/>
                  <a:gd name="connsiteY16" fmla="*/ 836318 h 1371600"/>
                  <a:gd name="connsiteX17" fmla="*/ 0 w 1725328"/>
                  <a:gd name="connsiteY17" fmla="*/ 457200 h 1371600"/>
                  <a:gd name="connsiteX18" fmla="*/ 457200 w 1725328"/>
                  <a:gd name="connsiteY18" fmla="*/ 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25328" h="1371600">
                    <a:moveTo>
                      <a:pt x="457200" y="0"/>
                    </a:moveTo>
                    <a:cubicBezTo>
                      <a:pt x="520326" y="0"/>
                      <a:pt x="580464" y="12793"/>
                      <a:pt x="635163" y="35929"/>
                    </a:cubicBezTo>
                    <a:lnTo>
                      <a:pt x="693018" y="67332"/>
                    </a:lnTo>
                    <a:lnTo>
                      <a:pt x="750874" y="35929"/>
                    </a:lnTo>
                    <a:cubicBezTo>
                      <a:pt x="805573" y="12793"/>
                      <a:pt x="865711" y="0"/>
                      <a:pt x="928837" y="0"/>
                    </a:cubicBezTo>
                    <a:cubicBezTo>
                      <a:pt x="1181342" y="0"/>
                      <a:pt x="1386037" y="204695"/>
                      <a:pt x="1386037" y="457200"/>
                    </a:cubicBezTo>
                    <a:lnTo>
                      <a:pt x="1384347" y="473963"/>
                    </a:lnTo>
                    <a:lnTo>
                      <a:pt x="1446091" y="493129"/>
                    </a:lnTo>
                    <a:cubicBezTo>
                      <a:pt x="1610187" y="562536"/>
                      <a:pt x="1725328" y="725021"/>
                      <a:pt x="1725328" y="914400"/>
                    </a:cubicBezTo>
                    <a:cubicBezTo>
                      <a:pt x="1725328" y="1166905"/>
                      <a:pt x="1520633" y="1371600"/>
                      <a:pt x="1268128" y="1371600"/>
                    </a:cubicBezTo>
                    <a:cubicBezTo>
                      <a:pt x="1173439" y="1371600"/>
                      <a:pt x="1085473" y="1342815"/>
                      <a:pt x="1012503" y="1293518"/>
                    </a:cubicBezTo>
                    <a:lnTo>
                      <a:pt x="980574" y="1267173"/>
                    </a:lnTo>
                    <a:lnTo>
                      <a:pt x="948644" y="1293518"/>
                    </a:lnTo>
                    <a:cubicBezTo>
                      <a:pt x="875675" y="1342815"/>
                      <a:pt x="787708" y="1371600"/>
                      <a:pt x="693019" y="1371600"/>
                    </a:cubicBezTo>
                    <a:cubicBezTo>
                      <a:pt x="440514" y="1371600"/>
                      <a:pt x="235819" y="1166905"/>
                      <a:pt x="235819" y="914400"/>
                    </a:cubicBezTo>
                    <a:lnTo>
                      <a:pt x="241505" y="857991"/>
                    </a:lnTo>
                    <a:lnTo>
                      <a:pt x="201575" y="836318"/>
                    </a:lnTo>
                    <a:cubicBezTo>
                      <a:pt x="79959" y="754156"/>
                      <a:pt x="0" y="615016"/>
                      <a:pt x="0" y="457200"/>
                    </a:cubicBezTo>
                    <a:cubicBezTo>
                      <a:pt x="0" y="204695"/>
                      <a:pt x="204695" y="0"/>
                      <a:pt x="4572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304800" dist="1651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pic>
            <p:nvPicPr>
              <p:cNvPr id="59" name="图片 58" descr="小孩站在草地上&#10;&#10;描述已自动生成">
                <a:extLst>
                  <a:ext uri="{FF2B5EF4-FFF2-40B4-BE49-F238E27FC236}">
                    <a16:creationId xmlns:a16="http://schemas.microsoft.com/office/drawing/2014/main" id="{14AC9A53-6AEB-4803-238E-9B618FCDE9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5091154" y="1932171"/>
                <a:ext cx="2009697" cy="1556825"/>
              </a:xfrm>
              <a:custGeom>
                <a:avLst/>
                <a:gdLst>
                  <a:gd name="connsiteX0" fmla="*/ 1089612 w 2009697"/>
                  <a:gd name="connsiteY0" fmla="*/ 1267 h 1556825"/>
                  <a:gd name="connsiteX1" fmla="*/ 610085 w 2009697"/>
                  <a:gd name="connsiteY1" fmla="*/ 271877 h 1556825"/>
                  <a:gd name="connsiteX2" fmla="*/ 603427 w 2009697"/>
                  <a:gd name="connsiteY2" fmla="*/ 288982 h 1556825"/>
                  <a:gd name="connsiteX3" fmla="*/ 534019 w 2009697"/>
                  <a:gd name="connsiteY3" fmla="*/ 277018 h 1556825"/>
                  <a:gd name="connsiteX4" fmla="*/ 54492 w 2009697"/>
                  <a:gd name="connsiteY4" fmla="*/ 547628 h 1556825"/>
                  <a:gd name="connsiteX5" fmla="*/ 271877 w 2009697"/>
                  <a:gd name="connsiteY5" fmla="*/ 1217649 h 1556825"/>
                  <a:gd name="connsiteX6" fmla="*/ 558607 w 2009697"/>
                  <a:gd name="connsiteY6" fmla="*/ 1268409 h 1556825"/>
                  <a:gd name="connsiteX7" fmla="*/ 602635 w 2009697"/>
                  <a:gd name="connsiteY7" fmla="*/ 1258647 h 1556825"/>
                  <a:gd name="connsiteX8" fmla="*/ 620581 w 2009697"/>
                  <a:gd name="connsiteY8" fmla="*/ 1300020 h 1556825"/>
                  <a:gd name="connsiteX9" fmla="*/ 830009 w 2009697"/>
                  <a:gd name="connsiteY9" fmla="*/ 1502334 h 1556825"/>
                  <a:gd name="connsiteX10" fmla="*/ 1500030 w 2009697"/>
                  <a:gd name="connsiteY10" fmla="*/ 1284949 h 1556825"/>
                  <a:gd name="connsiteX11" fmla="*/ 1522435 w 2009697"/>
                  <a:gd name="connsiteY11" fmla="*/ 1227390 h 1556825"/>
                  <a:gd name="connsiteX12" fmla="*/ 1571915 w 2009697"/>
                  <a:gd name="connsiteY12" fmla="*/ 1226123 h 1556825"/>
                  <a:gd name="connsiteX13" fmla="*/ 1955206 w 2009697"/>
                  <a:gd name="connsiteY13" fmla="*/ 957978 h 1556825"/>
                  <a:gd name="connsiteX14" fmla="*/ 1737821 w 2009697"/>
                  <a:gd name="connsiteY14" fmla="*/ 287957 h 1556825"/>
                  <a:gd name="connsiteX15" fmla="*/ 1547326 w 2009697"/>
                  <a:gd name="connsiteY15" fmla="*/ 234732 h 1556825"/>
                  <a:gd name="connsiteX16" fmla="*/ 1475634 w 2009697"/>
                  <a:gd name="connsiteY16" fmla="*/ 236569 h 1556825"/>
                  <a:gd name="connsiteX17" fmla="*/ 1435031 w 2009697"/>
                  <a:gd name="connsiteY17" fmla="*/ 177454 h 1556825"/>
                  <a:gd name="connsiteX18" fmla="*/ 1280107 w 2009697"/>
                  <a:gd name="connsiteY18" fmla="*/ 54492 h 1556825"/>
                  <a:gd name="connsiteX19" fmla="*/ 1089612 w 2009697"/>
                  <a:gd name="connsiteY19" fmla="*/ 1267 h 155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09697" h="1556825">
                    <a:moveTo>
                      <a:pt x="1089612" y="1267"/>
                    </a:moveTo>
                    <a:cubicBezTo>
                      <a:pt x="896003" y="-12604"/>
                      <a:pt x="703829" y="88089"/>
                      <a:pt x="610085" y="271877"/>
                    </a:cubicBezTo>
                    <a:lnTo>
                      <a:pt x="603427" y="288982"/>
                    </a:lnTo>
                    <a:lnTo>
                      <a:pt x="534019" y="277018"/>
                    </a:lnTo>
                    <a:cubicBezTo>
                      <a:pt x="340410" y="263147"/>
                      <a:pt x="148236" y="363839"/>
                      <a:pt x="54492" y="547628"/>
                    </a:cubicBezTo>
                    <a:cubicBezTo>
                      <a:pt x="-70500" y="792679"/>
                      <a:pt x="26826" y="1092657"/>
                      <a:pt x="271877" y="1217649"/>
                    </a:cubicBezTo>
                    <a:cubicBezTo>
                      <a:pt x="363771" y="1264521"/>
                      <a:pt x="463389" y="1280130"/>
                      <a:pt x="558607" y="1268409"/>
                    </a:cubicBezTo>
                    <a:lnTo>
                      <a:pt x="602635" y="1258647"/>
                    </a:lnTo>
                    <a:lnTo>
                      <a:pt x="620581" y="1300020"/>
                    </a:lnTo>
                    <a:cubicBezTo>
                      <a:pt x="666994" y="1383982"/>
                      <a:pt x="738115" y="1455462"/>
                      <a:pt x="830009" y="1502334"/>
                    </a:cubicBezTo>
                    <a:cubicBezTo>
                      <a:pt x="1075060" y="1627326"/>
                      <a:pt x="1375038" y="1530000"/>
                      <a:pt x="1500030" y="1284949"/>
                    </a:cubicBezTo>
                    <a:lnTo>
                      <a:pt x="1522435" y="1227390"/>
                    </a:lnTo>
                    <a:lnTo>
                      <a:pt x="1571915" y="1226123"/>
                    </a:lnTo>
                    <a:cubicBezTo>
                      <a:pt x="1730611" y="1206588"/>
                      <a:pt x="1877086" y="1111136"/>
                      <a:pt x="1955206" y="957978"/>
                    </a:cubicBezTo>
                    <a:cubicBezTo>
                      <a:pt x="2080198" y="712928"/>
                      <a:pt x="1982872" y="412949"/>
                      <a:pt x="1737821" y="287957"/>
                    </a:cubicBezTo>
                    <a:cubicBezTo>
                      <a:pt x="1676558" y="256709"/>
                      <a:pt x="1611863" y="239356"/>
                      <a:pt x="1547326" y="234732"/>
                    </a:cubicBezTo>
                    <a:lnTo>
                      <a:pt x="1475634" y="236569"/>
                    </a:lnTo>
                    <a:lnTo>
                      <a:pt x="1435031" y="177454"/>
                    </a:lnTo>
                    <a:cubicBezTo>
                      <a:pt x="1393399" y="127924"/>
                      <a:pt x="1341369" y="85740"/>
                      <a:pt x="1280107" y="54492"/>
                    </a:cubicBezTo>
                    <a:cubicBezTo>
                      <a:pt x="1218844" y="23244"/>
                      <a:pt x="1154148" y="5891"/>
                      <a:pt x="1089612" y="1267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D22E996-634D-13AD-1519-ED2E9F6CE3D6}"/>
              </a:ext>
            </a:extLst>
          </p:cNvPr>
          <p:cNvGrpSpPr/>
          <p:nvPr/>
        </p:nvGrpSpPr>
        <p:grpSpPr>
          <a:xfrm>
            <a:off x="8634714" y="1810568"/>
            <a:ext cx="2199816" cy="4078138"/>
            <a:chOff x="8634714" y="1810568"/>
            <a:chExt cx="2199816" cy="407813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325B087-6636-D644-59D3-CCA151E179FB}"/>
                </a:ext>
              </a:extLst>
            </p:cNvPr>
            <p:cNvGrpSpPr/>
            <p:nvPr/>
          </p:nvGrpSpPr>
          <p:grpSpPr>
            <a:xfrm>
              <a:off x="8751313" y="4056411"/>
              <a:ext cx="1966618" cy="1832295"/>
              <a:chOff x="8645711" y="4056411"/>
              <a:chExt cx="1966618" cy="1832295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E8624CC7-3860-2AB2-1F74-FE41FA0214B1}"/>
                  </a:ext>
                </a:extLst>
              </p:cNvPr>
              <p:cNvSpPr txBox="1"/>
              <p:nvPr/>
            </p:nvSpPr>
            <p:spPr>
              <a:xfrm>
                <a:off x="8645711" y="4729863"/>
                <a:ext cx="1966618" cy="11588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ja-JP" altLang="en-US" sz="1600" dirty="0">
                    <a:latin typeface="+mn-ea"/>
                  </a:rPr>
                  <a:t>加强幼儿园基础设施建设，确保教室、浴室、食堂各个场所的卫生和安全，</a:t>
                </a:r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E18A196B-F6AF-C49C-5C81-B04F1A5B24ED}"/>
                  </a:ext>
                </a:extLst>
              </p:cNvPr>
              <p:cNvSpPr txBox="1"/>
              <p:nvPr/>
            </p:nvSpPr>
            <p:spPr>
              <a:xfrm>
                <a:off x="8645711" y="4056411"/>
                <a:ext cx="1538883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41E59EF-2C8E-22C3-1FE2-56168814584D}"/>
                </a:ext>
              </a:extLst>
            </p:cNvPr>
            <p:cNvGrpSpPr/>
            <p:nvPr/>
          </p:nvGrpSpPr>
          <p:grpSpPr>
            <a:xfrm>
              <a:off x="8634714" y="1810568"/>
              <a:ext cx="2199816" cy="1748808"/>
              <a:chOff x="8452565" y="1810568"/>
              <a:chExt cx="2199816" cy="1748808"/>
            </a:xfrm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1C88226-4952-6F5E-3CFC-B121AB079696}"/>
                  </a:ext>
                </a:extLst>
              </p:cNvPr>
              <p:cNvSpPr/>
              <p:nvPr/>
            </p:nvSpPr>
            <p:spPr>
              <a:xfrm rot="19978523">
                <a:off x="8452565" y="1810568"/>
                <a:ext cx="2199816" cy="1748808"/>
              </a:xfrm>
              <a:custGeom>
                <a:avLst/>
                <a:gdLst>
                  <a:gd name="connsiteX0" fmla="*/ 457200 w 1725328"/>
                  <a:gd name="connsiteY0" fmla="*/ 0 h 1371600"/>
                  <a:gd name="connsiteX1" fmla="*/ 635163 w 1725328"/>
                  <a:gd name="connsiteY1" fmla="*/ 35929 h 1371600"/>
                  <a:gd name="connsiteX2" fmla="*/ 693018 w 1725328"/>
                  <a:gd name="connsiteY2" fmla="*/ 67332 h 1371600"/>
                  <a:gd name="connsiteX3" fmla="*/ 750874 w 1725328"/>
                  <a:gd name="connsiteY3" fmla="*/ 35929 h 1371600"/>
                  <a:gd name="connsiteX4" fmla="*/ 928837 w 1725328"/>
                  <a:gd name="connsiteY4" fmla="*/ 0 h 1371600"/>
                  <a:gd name="connsiteX5" fmla="*/ 1386037 w 1725328"/>
                  <a:gd name="connsiteY5" fmla="*/ 457200 h 1371600"/>
                  <a:gd name="connsiteX6" fmla="*/ 1384347 w 1725328"/>
                  <a:gd name="connsiteY6" fmla="*/ 473963 h 1371600"/>
                  <a:gd name="connsiteX7" fmla="*/ 1446091 w 1725328"/>
                  <a:gd name="connsiteY7" fmla="*/ 493129 h 1371600"/>
                  <a:gd name="connsiteX8" fmla="*/ 1725328 w 1725328"/>
                  <a:gd name="connsiteY8" fmla="*/ 914400 h 1371600"/>
                  <a:gd name="connsiteX9" fmla="*/ 1268128 w 1725328"/>
                  <a:gd name="connsiteY9" fmla="*/ 1371600 h 1371600"/>
                  <a:gd name="connsiteX10" fmla="*/ 1012503 w 1725328"/>
                  <a:gd name="connsiteY10" fmla="*/ 1293518 h 1371600"/>
                  <a:gd name="connsiteX11" fmla="*/ 980574 w 1725328"/>
                  <a:gd name="connsiteY11" fmla="*/ 1267173 h 1371600"/>
                  <a:gd name="connsiteX12" fmla="*/ 948644 w 1725328"/>
                  <a:gd name="connsiteY12" fmla="*/ 1293518 h 1371600"/>
                  <a:gd name="connsiteX13" fmla="*/ 693019 w 1725328"/>
                  <a:gd name="connsiteY13" fmla="*/ 1371600 h 1371600"/>
                  <a:gd name="connsiteX14" fmla="*/ 235819 w 1725328"/>
                  <a:gd name="connsiteY14" fmla="*/ 914400 h 1371600"/>
                  <a:gd name="connsiteX15" fmla="*/ 241505 w 1725328"/>
                  <a:gd name="connsiteY15" fmla="*/ 857991 h 1371600"/>
                  <a:gd name="connsiteX16" fmla="*/ 201575 w 1725328"/>
                  <a:gd name="connsiteY16" fmla="*/ 836318 h 1371600"/>
                  <a:gd name="connsiteX17" fmla="*/ 0 w 1725328"/>
                  <a:gd name="connsiteY17" fmla="*/ 457200 h 1371600"/>
                  <a:gd name="connsiteX18" fmla="*/ 457200 w 1725328"/>
                  <a:gd name="connsiteY18" fmla="*/ 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25328" h="1371600">
                    <a:moveTo>
                      <a:pt x="457200" y="0"/>
                    </a:moveTo>
                    <a:cubicBezTo>
                      <a:pt x="520326" y="0"/>
                      <a:pt x="580464" y="12793"/>
                      <a:pt x="635163" y="35929"/>
                    </a:cubicBezTo>
                    <a:lnTo>
                      <a:pt x="693018" y="67332"/>
                    </a:lnTo>
                    <a:lnTo>
                      <a:pt x="750874" y="35929"/>
                    </a:lnTo>
                    <a:cubicBezTo>
                      <a:pt x="805573" y="12793"/>
                      <a:pt x="865711" y="0"/>
                      <a:pt x="928837" y="0"/>
                    </a:cubicBezTo>
                    <a:cubicBezTo>
                      <a:pt x="1181342" y="0"/>
                      <a:pt x="1386037" y="204695"/>
                      <a:pt x="1386037" y="457200"/>
                    </a:cubicBezTo>
                    <a:lnTo>
                      <a:pt x="1384347" y="473963"/>
                    </a:lnTo>
                    <a:lnTo>
                      <a:pt x="1446091" y="493129"/>
                    </a:lnTo>
                    <a:cubicBezTo>
                      <a:pt x="1610187" y="562536"/>
                      <a:pt x="1725328" y="725021"/>
                      <a:pt x="1725328" y="914400"/>
                    </a:cubicBezTo>
                    <a:cubicBezTo>
                      <a:pt x="1725328" y="1166905"/>
                      <a:pt x="1520633" y="1371600"/>
                      <a:pt x="1268128" y="1371600"/>
                    </a:cubicBezTo>
                    <a:cubicBezTo>
                      <a:pt x="1173439" y="1371600"/>
                      <a:pt x="1085473" y="1342815"/>
                      <a:pt x="1012503" y="1293518"/>
                    </a:cubicBezTo>
                    <a:lnTo>
                      <a:pt x="980574" y="1267173"/>
                    </a:lnTo>
                    <a:lnTo>
                      <a:pt x="948644" y="1293518"/>
                    </a:lnTo>
                    <a:cubicBezTo>
                      <a:pt x="875675" y="1342815"/>
                      <a:pt x="787708" y="1371600"/>
                      <a:pt x="693019" y="1371600"/>
                    </a:cubicBezTo>
                    <a:cubicBezTo>
                      <a:pt x="440514" y="1371600"/>
                      <a:pt x="235819" y="1166905"/>
                      <a:pt x="235819" y="914400"/>
                    </a:cubicBezTo>
                    <a:lnTo>
                      <a:pt x="241505" y="857991"/>
                    </a:lnTo>
                    <a:lnTo>
                      <a:pt x="201575" y="836318"/>
                    </a:lnTo>
                    <a:cubicBezTo>
                      <a:pt x="79959" y="754156"/>
                      <a:pt x="0" y="615016"/>
                      <a:pt x="0" y="457200"/>
                    </a:cubicBezTo>
                    <a:cubicBezTo>
                      <a:pt x="0" y="204695"/>
                      <a:pt x="204695" y="0"/>
                      <a:pt x="457200" y="0"/>
                    </a:cubicBezTo>
                    <a:close/>
                  </a:path>
                </a:pathLst>
              </a:custGeom>
              <a:ln>
                <a:noFill/>
              </a:ln>
              <a:effectLst>
                <a:outerShdw blurRad="304800" dist="1651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pic>
            <p:nvPicPr>
              <p:cNvPr id="72" name="图片 71" descr="沙发上坐着小孩&#10;&#10;中度可信度描述已自动生成">
                <a:extLst>
                  <a:ext uri="{FF2B5EF4-FFF2-40B4-BE49-F238E27FC236}">
                    <a16:creationId xmlns:a16="http://schemas.microsoft.com/office/drawing/2014/main" id="{F65CFA47-23AA-1828-7C03-5A052F5ECB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547626" y="1932171"/>
                <a:ext cx="2009697" cy="1556825"/>
              </a:xfrm>
              <a:custGeom>
                <a:avLst/>
                <a:gdLst>
                  <a:gd name="connsiteX0" fmla="*/ 920086 w 2009697"/>
                  <a:gd name="connsiteY0" fmla="*/ 1267 h 1556825"/>
                  <a:gd name="connsiteX1" fmla="*/ 1399613 w 2009697"/>
                  <a:gd name="connsiteY1" fmla="*/ 271877 h 1556825"/>
                  <a:gd name="connsiteX2" fmla="*/ 1406271 w 2009697"/>
                  <a:gd name="connsiteY2" fmla="*/ 288982 h 1556825"/>
                  <a:gd name="connsiteX3" fmla="*/ 1475679 w 2009697"/>
                  <a:gd name="connsiteY3" fmla="*/ 277018 h 1556825"/>
                  <a:gd name="connsiteX4" fmla="*/ 1955206 w 2009697"/>
                  <a:gd name="connsiteY4" fmla="*/ 547628 h 1556825"/>
                  <a:gd name="connsiteX5" fmla="*/ 1737821 w 2009697"/>
                  <a:gd name="connsiteY5" fmla="*/ 1217649 h 1556825"/>
                  <a:gd name="connsiteX6" fmla="*/ 1451091 w 2009697"/>
                  <a:gd name="connsiteY6" fmla="*/ 1268409 h 1556825"/>
                  <a:gd name="connsiteX7" fmla="*/ 1407063 w 2009697"/>
                  <a:gd name="connsiteY7" fmla="*/ 1258647 h 1556825"/>
                  <a:gd name="connsiteX8" fmla="*/ 1389117 w 2009697"/>
                  <a:gd name="connsiteY8" fmla="*/ 1300020 h 1556825"/>
                  <a:gd name="connsiteX9" fmla="*/ 1179689 w 2009697"/>
                  <a:gd name="connsiteY9" fmla="*/ 1502334 h 1556825"/>
                  <a:gd name="connsiteX10" fmla="*/ 509668 w 2009697"/>
                  <a:gd name="connsiteY10" fmla="*/ 1284949 h 1556825"/>
                  <a:gd name="connsiteX11" fmla="*/ 487263 w 2009697"/>
                  <a:gd name="connsiteY11" fmla="*/ 1227390 h 1556825"/>
                  <a:gd name="connsiteX12" fmla="*/ 437783 w 2009697"/>
                  <a:gd name="connsiteY12" fmla="*/ 1226123 h 1556825"/>
                  <a:gd name="connsiteX13" fmla="*/ 54492 w 2009697"/>
                  <a:gd name="connsiteY13" fmla="*/ 957978 h 1556825"/>
                  <a:gd name="connsiteX14" fmla="*/ 271877 w 2009697"/>
                  <a:gd name="connsiteY14" fmla="*/ 287957 h 1556825"/>
                  <a:gd name="connsiteX15" fmla="*/ 462372 w 2009697"/>
                  <a:gd name="connsiteY15" fmla="*/ 234732 h 1556825"/>
                  <a:gd name="connsiteX16" fmla="*/ 534064 w 2009697"/>
                  <a:gd name="connsiteY16" fmla="*/ 236569 h 1556825"/>
                  <a:gd name="connsiteX17" fmla="*/ 574667 w 2009697"/>
                  <a:gd name="connsiteY17" fmla="*/ 177454 h 1556825"/>
                  <a:gd name="connsiteX18" fmla="*/ 729591 w 2009697"/>
                  <a:gd name="connsiteY18" fmla="*/ 54492 h 1556825"/>
                  <a:gd name="connsiteX19" fmla="*/ 920086 w 2009697"/>
                  <a:gd name="connsiteY19" fmla="*/ 1267 h 155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09697" h="1556825">
                    <a:moveTo>
                      <a:pt x="920086" y="1267"/>
                    </a:moveTo>
                    <a:cubicBezTo>
                      <a:pt x="1113695" y="-12604"/>
                      <a:pt x="1305869" y="88089"/>
                      <a:pt x="1399613" y="271877"/>
                    </a:cubicBezTo>
                    <a:lnTo>
                      <a:pt x="1406271" y="288982"/>
                    </a:lnTo>
                    <a:lnTo>
                      <a:pt x="1475679" y="277018"/>
                    </a:lnTo>
                    <a:cubicBezTo>
                      <a:pt x="1669288" y="263147"/>
                      <a:pt x="1861462" y="363839"/>
                      <a:pt x="1955206" y="547628"/>
                    </a:cubicBezTo>
                    <a:cubicBezTo>
                      <a:pt x="2080198" y="792679"/>
                      <a:pt x="1982872" y="1092657"/>
                      <a:pt x="1737821" y="1217649"/>
                    </a:cubicBezTo>
                    <a:cubicBezTo>
                      <a:pt x="1645927" y="1264521"/>
                      <a:pt x="1546309" y="1280130"/>
                      <a:pt x="1451091" y="1268409"/>
                    </a:cubicBezTo>
                    <a:lnTo>
                      <a:pt x="1407063" y="1258647"/>
                    </a:lnTo>
                    <a:lnTo>
                      <a:pt x="1389117" y="1300020"/>
                    </a:lnTo>
                    <a:cubicBezTo>
                      <a:pt x="1342704" y="1383982"/>
                      <a:pt x="1271583" y="1455462"/>
                      <a:pt x="1179689" y="1502334"/>
                    </a:cubicBezTo>
                    <a:cubicBezTo>
                      <a:pt x="934638" y="1627326"/>
                      <a:pt x="634660" y="1530000"/>
                      <a:pt x="509668" y="1284949"/>
                    </a:cubicBezTo>
                    <a:lnTo>
                      <a:pt x="487263" y="1227390"/>
                    </a:lnTo>
                    <a:lnTo>
                      <a:pt x="437783" y="1226123"/>
                    </a:lnTo>
                    <a:cubicBezTo>
                      <a:pt x="279087" y="1206588"/>
                      <a:pt x="132612" y="1111136"/>
                      <a:pt x="54492" y="957978"/>
                    </a:cubicBezTo>
                    <a:cubicBezTo>
                      <a:pt x="-70500" y="712928"/>
                      <a:pt x="26826" y="412949"/>
                      <a:pt x="271877" y="287957"/>
                    </a:cubicBezTo>
                    <a:cubicBezTo>
                      <a:pt x="333140" y="256709"/>
                      <a:pt x="397835" y="239356"/>
                      <a:pt x="462372" y="234732"/>
                    </a:cubicBezTo>
                    <a:lnTo>
                      <a:pt x="534064" y="236569"/>
                    </a:lnTo>
                    <a:lnTo>
                      <a:pt x="574667" y="177454"/>
                    </a:lnTo>
                    <a:cubicBezTo>
                      <a:pt x="616299" y="127924"/>
                      <a:pt x="668329" y="85740"/>
                      <a:pt x="729591" y="54492"/>
                    </a:cubicBezTo>
                    <a:cubicBezTo>
                      <a:pt x="790854" y="23244"/>
                      <a:pt x="855550" y="5891"/>
                      <a:pt x="920086" y="1267"/>
                    </a:cubicBezTo>
                    <a:close/>
                  </a:path>
                </a:pathLst>
              </a:custGeom>
            </p:spPr>
          </p:pic>
        </p:grpSp>
      </p:grpSp>
    </p:spTree>
    <p:extLst>
      <p:ext uri="{BB962C8B-B14F-4D97-AF65-F5344CB8AC3E}">
        <p14:creationId xmlns:p14="http://schemas.microsoft.com/office/powerpoint/2010/main" val="3368565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7828922-C610-9274-0507-A443CB55ED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幼儿心理健康问题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98A561A-1548-8BA7-0B18-D6B31EA22F32}"/>
              </a:ext>
            </a:extLst>
          </p:cNvPr>
          <p:cNvGrpSpPr/>
          <p:nvPr/>
        </p:nvGrpSpPr>
        <p:grpSpPr>
          <a:xfrm>
            <a:off x="6469780" y="-1"/>
            <a:ext cx="5722220" cy="6858001"/>
            <a:chOff x="6469780" y="-1"/>
            <a:chExt cx="5722220" cy="6858001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47F6632F-6D51-FE1C-80A4-F4E1287A78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181427" y="0"/>
              <a:ext cx="3010573" cy="6858000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78301192-BEF3-44CD-D519-9ABAE99860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69782" y="-1"/>
              <a:ext cx="2549090" cy="3546911"/>
            </a:xfrm>
            <a:prstGeom prst="rect">
              <a:avLst/>
            </a:prstGeom>
            <a:effectLst>
              <a:outerShdw blurRad="127000" dist="88900" dir="5400000" algn="t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A43A4256-73E6-0408-3650-E57931C9A6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69780" y="3729789"/>
              <a:ext cx="2549091" cy="3128211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E25E310-1527-C0AE-65B4-474C6A85C9DE}"/>
              </a:ext>
            </a:extLst>
          </p:cNvPr>
          <p:cNvGrpSpPr/>
          <p:nvPr/>
        </p:nvGrpSpPr>
        <p:grpSpPr>
          <a:xfrm>
            <a:off x="658813" y="1839600"/>
            <a:ext cx="5085063" cy="1087360"/>
            <a:chOff x="637156" y="1897494"/>
            <a:chExt cx="5085063" cy="108736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4BD2050-35F7-6774-E7DF-1FBC4D5321DB}"/>
                </a:ext>
              </a:extLst>
            </p:cNvPr>
            <p:cNvSpPr txBox="1"/>
            <p:nvPr/>
          </p:nvSpPr>
          <p:spPr>
            <a:xfrm>
              <a:off x="637156" y="2416942"/>
              <a:ext cx="5085063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教育过程中，引入更多与科学、艺术、文化等相关的学习内容，通过跨学科的教学方法，鼓励幼儿跨界思考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372263C-60ED-8FCC-7AEE-E14CDC53A1C3}"/>
                </a:ext>
              </a:extLst>
            </p:cNvPr>
            <p:cNvSpPr txBox="1"/>
            <p:nvPr/>
          </p:nvSpPr>
          <p:spPr>
            <a:xfrm>
              <a:off x="637157" y="18974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C233EAF-889A-2B98-3C28-2A76ED66BD44}"/>
              </a:ext>
            </a:extLst>
          </p:cNvPr>
          <p:cNvGrpSpPr/>
          <p:nvPr/>
        </p:nvGrpSpPr>
        <p:grpSpPr>
          <a:xfrm>
            <a:off x="637156" y="3400053"/>
            <a:ext cx="5085063" cy="1087360"/>
            <a:chOff x="637156" y="3429000"/>
            <a:chExt cx="5085063" cy="108736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14CF257-0695-CBDF-525C-09F80D76A15D}"/>
                </a:ext>
              </a:extLst>
            </p:cNvPr>
            <p:cNvSpPr txBox="1"/>
            <p:nvPr/>
          </p:nvSpPr>
          <p:spPr>
            <a:xfrm>
              <a:off x="637156" y="3948448"/>
              <a:ext cx="5085063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教育过程中，引入更多与科学、艺术、文化等相关的学习内容，通过跨学科的教学方法，鼓励幼儿跨界思考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11150D-F18E-FF9F-CBA1-6024B258F75B}"/>
                </a:ext>
              </a:extLst>
            </p:cNvPr>
            <p:cNvSpPr txBox="1"/>
            <p:nvPr/>
          </p:nvSpPr>
          <p:spPr>
            <a:xfrm>
              <a:off x="637157" y="3429000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D19D8A2-0153-DF51-2B99-5BDDC82B32B0}"/>
              </a:ext>
            </a:extLst>
          </p:cNvPr>
          <p:cNvGrpSpPr/>
          <p:nvPr/>
        </p:nvGrpSpPr>
        <p:grpSpPr>
          <a:xfrm>
            <a:off x="637156" y="4960506"/>
            <a:ext cx="5085063" cy="1087360"/>
            <a:chOff x="637156" y="4960506"/>
            <a:chExt cx="5085063" cy="108736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B8A8522-F714-BA36-2338-04EB651E2BD4}"/>
                </a:ext>
              </a:extLst>
            </p:cNvPr>
            <p:cNvSpPr txBox="1"/>
            <p:nvPr/>
          </p:nvSpPr>
          <p:spPr>
            <a:xfrm>
              <a:off x="637156" y="5479954"/>
              <a:ext cx="5085063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教育过程中，引入更多与科学、艺术、文化等相关的学习内容，通过跨学科的教学方法，鼓励幼儿跨界思考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9F248F0-B3E3-ECA7-ECF8-1E11B0BA3789}"/>
                </a:ext>
              </a:extLst>
            </p:cNvPr>
            <p:cNvSpPr txBox="1"/>
            <p:nvPr/>
          </p:nvSpPr>
          <p:spPr>
            <a:xfrm>
              <a:off x="637157" y="4960506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3611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7828922-C610-9274-0507-A443CB55ED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幼儿心理健康问题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E059FBF-E45F-30D8-5B8A-337173F17DA8}"/>
              </a:ext>
            </a:extLst>
          </p:cNvPr>
          <p:cNvGrpSpPr/>
          <p:nvPr/>
        </p:nvGrpSpPr>
        <p:grpSpPr>
          <a:xfrm>
            <a:off x="669427" y="4912180"/>
            <a:ext cx="3056539" cy="1087360"/>
            <a:chOff x="637156" y="1897494"/>
            <a:chExt cx="3056539" cy="108736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10406B-2B6B-57A7-2FD3-E484688DB8D0}"/>
                </a:ext>
              </a:extLst>
            </p:cNvPr>
            <p:cNvSpPr txBox="1"/>
            <p:nvPr/>
          </p:nvSpPr>
          <p:spPr>
            <a:xfrm>
              <a:off x="637156" y="2416942"/>
              <a:ext cx="3056539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在线课堂、在线资源、电子书等丰富多彩、生动有趣的数字科技手段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74D897F-F206-2F27-C4CE-FBF2EC291671}"/>
                </a:ext>
              </a:extLst>
            </p:cNvPr>
            <p:cNvSpPr txBox="1"/>
            <p:nvPr/>
          </p:nvSpPr>
          <p:spPr>
            <a:xfrm>
              <a:off x="637157" y="18974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BC9789F-7388-A436-83C4-93F9D1FF4B11}"/>
              </a:ext>
            </a:extLst>
          </p:cNvPr>
          <p:cNvGrpSpPr/>
          <p:nvPr/>
        </p:nvGrpSpPr>
        <p:grpSpPr>
          <a:xfrm>
            <a:off x="658814" y="3259008"/>
            <a:ext cx="3056539" cy="1087360"/>
            <a:chOff x="637156" y="1897494"/>
            <a:chExt cx="3056539" cy="108736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37E4E5D-8E75-B103-9F84-4BDDF9A017C4}"/>
                </a:ext>
              </a:extLst>
            </p:cNvPr>
            <p:cNvSpPr txBox="1"/>
            <p:nvPr/>
          </p:nvSpPr>
          <p:spPr>
            <a:xfrm>
              <a:off x="637156" y="2416942"/>
              <a:ext cx="3056539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在线课堂、在线资源、电子书等丰富多彩、生动有趣的数字科技手段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CD85AA7-26D4-3EB8-158A-7383FB825C1F}"/>
                </a:ext>
              </a:extLst>
            </p:cNvPr>
            <p:cNvSpPr txBox="1"/>
            <p:nvPr/>
          </p:nvSpPr>
          <p:spPr>
            <a:xfrm>
              <a:off x="637157" y="18974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ADADF92-BF10-B352-E155-7B3B58EAD884}"/>
              </a:ext>
            </a:extLst>
          </p:cNvPr>
          <p:cNvGrpSpPr/>
          <p:nvPr/>
        </p:nvGrpSpPr>
        <p:grpSpPr>
          <a:xfrm>
            <a:off x="658813" y="1605836"/>
            <a:ext cx="3056539" cy="1087360"/>
            <a:chOff x="637156" y="1897494"/>
            <a:chExt cx="3056539" cy="108736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6E371EE-6EBB-E9A1-C41F-A46BCCA54112}"/>
                </a:ext>
              </a:extLst>
            </p:cNvPr>
            <p:cNvSpPr txBox="1"/>
            <p:nvPr/>
          </p:nvSpPr>
          <p:spPr>
            <a:xfrm>
              <a:off x="637156" y="2416942"/>
              <a:ext cx="3056539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在线课堂、在线资源、电子书等丰富多彩、生动有趣的数字科技手段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4F67F27-6940-6479-7104-B45621ED016D}"/>
                </a:ext>
              </a:extLst>
            </p:cNvPr>
            <p:cNvSpPr txBox="1"/>
            <p:nvPr/>
          </p:nvSpPr>
          <p:spPr>
            <a:xfrm>
              <a:off x="637157" y="18974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3342C6D-F064-1646-EA44-1915CA14E1BA}"/>
              </a:ext>
            </a:extLst>
          </p:cNvPr>
          <p:cNvGrpSpPr/>
          <p:nvPr/>
        </p:nvGrpSpPr>
        <p:grpSpPr>
          <a:xfrm>
            <a:off x="8440136" y="4912180"/>
            <a:ext cx="3056539" cy="1087360"/>
            <a:chOff x="637156" y="1897494"/>
            <a:chExt cx="3056539" cy="108736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B5DDA3A-8FA1-216F-A65D-A3EADAF11414}"/>
                </a:ext>
              </a:extLst>
            </p:cNvPr>
            <p:cNvSpPr txBox="1"/>
            <p:nvPr/>
          </p:nvSpPr>
          <p:spPr>
            <a:xfrm>
              <a:off x="637156" y="2416942"/>
              <a:ext cx="3056539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在线课堂、在线资源、电子书等丰富多彩、生动有趣的数字科技手段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726AD75-F3A9-5FDA-4BE5-1D4E96C34367}"/>
                </a:ext>
              </a:extLst>
            </p:cNvPr>
            <p:cNvSpPr txBox="1"/>
            <p:nvPr/>
          </p:nvSpPr>
          <p:spPr>
            <a:xfrm>
              <a:off x="2154812" y="18974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0C6BF18-DED6-FD76-C2DB-F43BB1F926E9}"/>
              </a:ext>
            </a:extLst>
          </p:cNvPr>
          <p:cNvGrpSpPr/>
          <p:nvPr/>
        </p:nvGrpSpPr>
        <p:grpSpPr>
          <a:xfrm>
            <a:off x="8429523" y="3259008"/>
            <a:ext cx="3056539" cy="1087360"/>
            <a:chOff x="637156" y="1897494"/>
            <a:chExt cx="3056539" cy="108736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E7E2041-3181-46C0-1B86-A5305BB14349}"/>
                </a:ext>
              </a:extLst>
            </p:cNvPr>
            <p:cNvSpPr txBox="1"/>
            <p:nvPr/>
          </p:nvSpPr>
          <p:spPr>
            <a:xfrm>
              <a:off x="637156" y="2416942"/>
              <a:ext cx="3056539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在线课堂、在线资源、电子书等丰富多彩、生动有趣的数字科技手段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BB7DE22-315A-9FED-FA08-DFAE29F4C245}"/>
                </a:ext>
              </a:extLst>
            </p:cNvPr>
            <p:cNvSpPr txBox="1"/>
            <p:nvPr/>
          </p:nvSpPr>
          <p:spPr>
            <a:xfrm>
              <a:off x="2154812" y="18974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9A05FE-E094-A1E2-F715-1329D74E5B2E}"/>
              </a:ext>
            </a:extLst>
          </p:cNvPr>
          <p:cNvGrpSpPr/>
          <p:nvPr/>
        </p:nvGrpSpPr>
        <p:grpSpPr>
          <a:xfrm>
            <a:off x="8429522" y="1605836"/>
            <a:ext cx="3056539" cy="1087360"/>
            <a:chOff x="637156" y="1897494"/>
            <a:chExt cx="3056539" cy="108736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ACE4FD9-A4D1-BC2E-9F77-5B6D80089A08}"/>
                </a:ext>
              </a:extLst>
            </p:cNvPr>
            <p:cNvSpPr txBox="1"/>
            <p:nvPr/>
          </p:nvSpPr>
          <p:spPr>
            <a:xfrm>
              <a:off x="637156" y="2416942"/>
              <a:ext cx="3056539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在线课堂、在线资源、电子书等丰富多彩、生动有趣的数字科技手段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E117389-FB43-F110-FC75-7354F0EED3ED}"/>
                </a:ext>
              </a:extLst>
            </p:cNvPr>
            <p:cNvSpPr txBox="1"/>
            <p:nvPr/>
          </p:nvSpPr>
          <p:spPr>
            <a:xfrm>
              <a:off x="2154812" y="18974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AE64BC7-4838-320B-16B4-A765ED97F3E8}"/>
              </a:ext>
            </a:extLst>
          </p:cNvPr>
          <p:cNvGrpSpPr/>
          <p:nvPr/>
        </p:nvGrpSpPr>
        <p:grpSpPr>
          <a:xfrm>
            <a:off x="3948035" y="2058821"/>
            <a:ext cx="4295930" cy="3415174"/>
            <a:chOff x="3948035" y="2058821"/>
            <a:chExt cx="4295930" cy="3415174"/>
          </a:xfrm>
          <a:effectLst>
            <a:outerShdw blurRad="304800" dist="165100" dir="5400000" algn="t" rotWithShape="0">
              <a:schemeClr val="accent1">
                <a:lumMod val="50000"/>
                <a:alpha val="20000"/>
              </a:schemeClr>
            </a:outerShdw>
          </a:effectLst>
        </p:grpSpPr>
        <p:sp>
          <p:nvSpPr>
            <p:cNvPr id="45" name="Freeform 27+">
              <a:extLst>
                <a:ext uri="{FF2B5EF4-FFF2-40B4-BE49-F238E27FC236}">
                  <a16:creationId xmlns:a16="http://schemas.microsoft.com/office/drawing/2014/main" id="{B0F39071-38D6-DE0C-AFBF-68FC5FC6577A}"/>
                </a:ext>
              </a:extLst>
            </p:cNvPr>
            <p:cNvSpPr/>
            <p:nvPr/>
          </p:nvSpPr>
          <p:spPr>
            <a:xfrm rot="19978523">
              <a:off x="3948035" y="2058821"/>
              <a:ext cx="4295930" cy="3415174"/>
            </a:xfrm>
            <a:custGeom>
              <a:avLst/>
              <a:gdLst>
                <a:gd name="connsiteX0" fmla="*/ 457200 w 1725328"/>
                <a:gd name="connsiteY0" fmla="*/ 0 h 1371600"/>
                <a:gd name="connsiteX1" fmla="*/ 635163 w 1725328"/>
                <a:gd name="connsiteY1" fmla="*/ 35929 h 1371600"/>
                <a:gd name="connsiteX2" fmla="*/ 693018 w 1725328"/>
                <a:gd name="connsiteY2" fmla="*/ 67332 h 1371600"/>
                <a:gd name="connsiteX3" fmla="*/ 750874 w 1725328"/>
                <a:gd name="connsiteY3" fmla="*/ 35929 h 1371600"/>
                <a:gd name="connsiteX4" fmla="*/ 928837 w 1725328"/>
                <a:gd name="connsiteY4" fmla="*/ 0 h 1371600"/>
                <a:gd name="connsiteX5" fmla="*/ 1386037 w 1725328"/>
                <a:gd name="connsiteY5" fmla="*/ 457200 h 1371600"/>
                <a:gd name="connsiteX6" fmla="*/ 1384347 w 1725328"/>
                <a:gd name="connsiteY6" fmla="*/ 473963 h 1371600"/>
                <a:gd name="connsiteX7" fmla="*/ 1446091 w 1725328"/>
                <a:gd name="connsiteY7" fmla="*/ 493129 h 1371600"/>
                <a:gd name="connsiteX8" fmla="*/ 1725328 w 1725328"/>
                <a:gd name="connsiteY8" fmla="*/ 914400 h 1371600"/>
                <a:gd name="connsiteX9" fmla="*/ 1268128 w 1725328"/>
                <a:gd name="connsiteY9" fmla="*/ 1371600 h 1371600"/>
                <a:gd name="connsiteX10" fmla="*/ 1012503 w 1725328"/>
                <a:gd name="connsiteY10" fmla="*/ 1293518 h 1371600"/>
                <a:gd name="connsiteX11" fmla="*/ 980574 w 1725328"/>
                <a:gd name="connsiteY11" fmla="*/ 1267173 h 1371600"/>
                <a:gd name="connsiteX12" fmla="*/ 948644 w 1725328"/>
                <a:gd name="connsiteY12" fmla="*/ 1293518 h 1371600"/>
                <a:gd name="connsiteX13" fmla="*/ 693019 w 1725328"/>
                <a:gd name="connsiteY13" fmla="*/ 1371600 h 1371600"/>
                <a:gd name="connsiteX14" fmla="*/ 235819 w 1725328"/>
                <a:gd name="connsiteY14" fmla="*/ 914400 h 1371600"/>
                <a:gd name="connsiteX15" fmla="*/ 241505 w 1725328"/>
                <a:gd name="connsiteY15" fmla="*/ 857991 h 1371600"/>
                <a:gd name="connsiteX16" fmla="*/ 201575 w 1725328"/>
                <a:gd name="connsiteY16" fmla="*/ 836318 h 1371600"/>
                <a:gd name="connsiteX17" fmla="*/ 0 w 1725328"/>
                <a:gd name="connsiteY17" fmla="*/ 457200 h 1371600"/>
                <a:gd name="connsiteX18" fmla="*/ 457200 w 1725328"/>
                <a:gd name="connsiteY18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25328" h="1371600">
                  <a:moveTo>
                    <a:pt x="457200" y="0"/>
                  </a:moveTo>
                  <a:cubicBezTo>
                    <a:pt x="520326" y="0"/>
                    <a:pt x="580464" y="12793"/>
                    <a:pt x="635163" y="35929"/>
                  </a:cubicBezTo>
                  <a:lnTo>
                    <a:pt x="693018" y="67332"/>
                  </a:lnTo>
                  <a:lnTo>
                    <a:pt x="750874" y="35929"/>
                  </a:lnTo>
                  <a:cubicBezTo>
                    <a:pt x="805573" y="12793"/>
                    <a:pt x="865711" y="0"/>
                    <a:pt x="928837" y="0"/>
                  </a:cubicBezTo>
                  <a:cubicBezTo>
                    <a:pt x="1181342" y="0"/>
                    <a:pt x="1386037" y="204695"/>
                    <a:pt x="1386037" y="457200"/>
                  </a:cubicBezTo>
                  <a:lnTo>
                    <a:pt x="1384347" y="473963"/>
                  </a:lnTo>
                  <a:lnTo>
                    <a:pt x="1446091" y="493129"/>
                  </a:lnTo>
                  <a:cubicBezTo>
                    <a:pt x="1610187" y="562536"/>
                    <a:pt x="1725328" y="725021"/>
                    <a:pt x="1725328" y="914400"/>
                  </a:cubicBezTo>
                  <a:cubicBezTo>
                    <a:pt x="1725328" y="1166905"/>
                    <a:pt x="1520633" y="1371600"/>
                    <a:pt x="1268128" y="1371600"/>
                  </a:cubicBezTo>
                  <a:cubicBezTo>
                    <a:pt x="1173439" y="1371600"/>
                    <a:pt x="1085473" y="1342815"/>
                    <a:pt x="1012503" y="1293518"/>
                  </a:cubicBezTo>
                  <a:lnTo>
                    <a:pt x="980574" y="1267173"/>
                  </a:lnTo>
                  <a:lnTo>
                    <a:pt x="948644" y="1293518"/>
                  </a:lnTo>
                  <a:cubicBezTo>
                    <a:pt x="875675" y="1342815"/>
                    <a:pt x="787708" y="1371600"/>
                    <a:pt x="693019" y="1371600"/>
                  </a:cubicBezTo>
                  <a:cubicBezTo>
                    <a:pt x="440514" y="1371600"/>
                    <a:pt x="235819" y="1166905"/>
                    <a:pt x="235819" y="914400"/>
                  </a:cubicBezTo>
                  <a:lnTo>
                    <a:pt x="241505" y="857991"/>
                  </a:lnTo>
                  <a:lnTo>
                    <a:pt x="201575" y="836318"/>
                  </a:lnTo>
                  <a:cubicBezTo>
                    <a:pt x="79959" y="754156"/>
                    <a:pt x="0" y="615016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E70866A-9C3A-966C-E84D-2B16354528A5}"/>
                </a:ext>
              </a:extLst>
            </p:cNvPr>
            <p:cNvSpPr/>
            <p:nvPr/>
          </p:nvSpPr>
          <p:spPr>
            <a:xfrm rot="19978523">
              <a:off x="4150984" y="2220161"/>
              <a:ext cx="3890032" cy="3092494"/>
            </a:xfrm>
            <a:custGeom>
              <a:avLst/>
              <a:gdLst>
                <a:gd name="connsiteX0" fmla="*/ 457200 w 1725328"/>
                <a:gd name="connsiteY0" fmla="*/ 0 h 1371600"/>
                <a:gd name="connsiteX1" fmla="*/ 635163 w 1725328"/>
                <a:gd name="connsiteY1" fmla="*/ 35929 h 1371600"/>
                <a:gd name="connsiteX2" fmla="*/ 693018 w 1725328"/>
                <a:gd name="connsiteY2" fmla="*/ 67332 h 1371600"/>
                <a:gd name="connsiteX3" fmla="*/ 750874 w 1725328"/>
                <a:gd name="connsiteY3" fmla="*/ 35929 h 1371600"/>
                <a:gd name="connsiteX4" fmla="*/ 928837 w 1725328"/>
                <a:gd name="connsiteY4" fmla="*/ 0 h 1371600"/>
                <a:gd name="connsiteX5" fmla="*/ 1386037 w 1725328"/>
                <a:gd name="connsiteY5" fmla="*/ 457200 h 1371600"/>
                <a:gd name="connsiteX6" fmla="*/ 1384347 w 1725328"/>
                <a:gd name="connsiteY6" fmla="*/ 473963 h 1371600"/>
                <a:gd name="connsiteX7" fmla="*/ 1446091 w 1725328"/>
                <a:gd name="connsiteY7" fmla="*/ 493129 h 1371600"/>
                <a:gd name="connsiteX8" fmla="*/ 1725328 w 1725328"/>
                <a:gd name="connsiteY8" fmla="*/ 914400 h 1371600"/>
                <a:gd name="connsiteX9" fmla="*/ 1268128 w 1725328"/>
                <a:gd name="connsiteY9" fmla="*/ 1371600 h 1371600"/>
                <a:gd name="connsiteX10" fmla="*/ 1012503 w 1725328"/>
                <a:gd name="connsiteY10" fmla="*/ 1293518 h 1371600"/>
                <a:gd name="connsiteX11" fmla="*/ 980574 w 1725328"/>
                <a:gd name="connsiteY11" fmla="*/ 1267173 h 1371600"/>
                <a:gd name="connsiteX12" fmla="*/ 948644 w 1725328"/>
                <a:gd name="connsiteY12" fmla="*/ 1293518 h 1371600"/>
                <a:gd name="connsiteX13" fmla="*/ 693019 w 1725328"/>
                <a:gd name="connsiteY13" fmla="*/ 1371600 h 1371600"/>
                <a:gd name="connsiteX14" fmla="*/ 235819 w 1725328"/>
                <a:gd name="connsiteY14" fmla="*/ 914400 h 1371600"/>
                <a:gd name="connsiteX15" fmla="*/ 241505 w 1725328"/>
                <a:gd name="connsiteY15" fmla="*/ 857991 h 1371600"/>
                <a:gd name="connsiteX16" fmla="*/ 201575 w 1725328"/>
                <a:gd name="connsiteY16" fmla="*/ 836318 h 1371600"/>
                <a:gd name="connsiteX17" fmla="*/ 0 w 1725328"/>
                <a:gd name="connsiteY17" fmla="*/ 457200 h 1371600"/>
                <a:gd name="connsiteX18" fmla="*/ 457200 w 1725328"/>
                <a:gd name="connsiteY18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25328" h="1371600">
                  <a:moveTo>
                    <a:pt x="457200" y="0"/>
                  </a:moveTo>
                  <a:cubicBezTo>
                    <a:pt x="520326" y="0"/>
                    <a:pt x="580464" y="12793"/>
                    <a:pt x="635163" y="35929"/>
                  </a:cubicBezTo>
                  <a:lnTo>
                    <a:pt x="693018" y="67332"/>
                  </a:lnTo>
                  <a:lnTo>
                    <a:pt x="750874" y="35929"/>
                  </a:lnTo>
                  <a:cubicBezTo>
                    <a:pt x="805573" y="12793"/>
                    <a:pt x="865711" y="0"/>
                    <a:pt x="928837" y="0"/>
                  </a:cubicBezTo>
                  <a:cubicBezTo>
                    <a:pt x="1181342" y="0"/>
                    <a:pt x="1386037" y="204695"/>
                    <a:pt x="1386037" y="457200"/>
                  </a:cubicBezTo>
                  <a:lnTo>
                    <a:pt x="1384347" y="473963"/>
                  </a:lnTo>
                  <a:lnTo>
                    <a:pt x="1446091" y="493129"/>
                  </a:lnTo>
                  <a:cubicBezTo>
                    <a:pt x="1610187" y="562536"/>
                    <a:pt x="1725328" y="725021"/>
                    <a:pt x="1725328" y="914400"/>
                  </a:cubicBezTo>
                  <a:cubicBezTo>
                    <a:pt x="1725328" y="1166905"/>
                    <a:pt x="1520633" y="1371600"/>
                    <a:pt x="1268128" y="1371600"/>
                  </a:cubicBezTo>
                  <a:cubicBezTo>
                    <a:pt x="1173439" y="1371600"/>
                    <a:pt x="1085473" y="1342815"/>
                    <a:pt x="1012503" y="1293518"/>
                  </a:cubicBezTo>
                  <a:lnTo>
                    <a:pt x="980574" y="1267173"/>
                  </a:lnTo>
                  <a:lnTo>
                    <a:pt x="948644" y="1293518"/>
                  </a:lnTo>
                  <a:cubicBezTo>
                    <a:pt x="875675" y="1342815"/>
                    <a:pt x="787708" y="1371600"/>
                    <a:pt x="693019" y="1371600"/>
                  </a:cubicBezTo>
                  <a:cubicBezTo>
                    <a:pt x="440514" y="1371600"/>
                    <a:pt x="235819" y="1166905"/>
                    <a:pt x="235819" y="914400"/>
                  </a:cubicBezTo>
                  <a:lnTo>
                    <a:pt x="241505" y="857991"/>
                  </a:lnTo>
                  <a:lnTo>
                    <a:pt x="201575" y="836318"/>
                  </a:lnTo>
                  <a:cubicBezTo>
                    <a:pt x="79959" y="754156"/>
                    <a:pt x="0" y="615016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思源黑体 CN Bold" panose="020B0800000000000000" pitchFamily="34" charset="-122"/>
              </a:endParaRPr>
            </a:p>
          </p:txBody>
        </p:sp>
        <p:pic>
          <p:nvPicPr>
            <p:cNvPr id="47" name="图片 46" descr="图片包含 年轻, 小孩, 小, 桌子&#10;&#10;描述已自动生成">
              <a:extLst>
                <a:ext uri="{FF2B5EF4-FFF2-40B4-BE49-F238E27FC236}">
                  <a16:creationId xmlns:a16="http://schemas.microsoft.com/office/drawing/2014/main" id="{A29857B3-C75E-EE7E-3533-15B84E34BF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19082" y="2435193"/>
              <a:ext cx="3548568" cy="2753002"/>
            </a:xfrm>
            <a:custGeom>
              <a:avLst/>
              <a:gdLst>
                <a:gd name="connsiteX0" fmla="*/ 1712468 w 3548568"/>
                <a:gd name="connsiteY0" fmla="*/ 297 h 2753002"/>
                <a:gd name="connsiteX1" fmla="*/ 2474997 w 3548568"/>
                <a:gd name="connsiteY1" fmla="*/ 480772 h 2753002"/>
                <a:gd name="connsiteX2" fmla="*/ 2486770 w 3548568"/>
                <a:gd name="connsiteY2" fmla="*/ 511019 h 2753002"/>
                <a:gd name="connsiteX3" fmla="*/ 2609509 w 3548568"/>
                <a:gd name="connsiteY3" fmla="*/ 489863 h 2753002"/>
                <a:gd name="connsiteX4" fmla="*/ 3457477 w 3548568"/>
                <a:gd name="connsiteY4" fmla="*/ 968394 h 2753002"/>
                <a:gd name="connsiteX5" fmla="*/ 3541212 w 3548568"/>
                <a:gd name="connsiteY5" fmla="*/ 1219709 h 2753002"/>
                <a:gd name="connsiteX6" fmla="*/ 3548568 w 3548568"/>
                <a:gd name="connsiteY6" fmla="*/ 1280305 h 2753002"/>
                <a:gd name="connsiteX7" fmla="*/ 3548568 w 3548568"/>
                <a:gd name="connsiteY7" fmla="*/ 1457537 h 2753002"/>
                <a:gd name="connsiteX8" fmla="*/ 3547237 w 3548568"/>
                <a:gd name="connsiteY8" fmla="*/ 1475432 h 2753002"/>
                <a:gd name="connsiteX9" fmla="*/ 3073065 w 3548568"/>
                <a:gd name="connsiteY9" fmla="*/ 2153223 h 2753002"/>
                <a:gd name="connsiteX10" fmla="*/ 2566028 w 3548568"/>
                <a:gd name="connsiteY10" fmla="*/ 2242984 h 2753002"/>
                <a:gd name="connsiteX11" fmla="*/ 2488172 w 3548568"/>
                <a:gd name="connsiteY11" fmla="*/ 2225721 h 2753002"/>
                <a:gd name="connsiteX12" fmla="*/ 2456436 w 3548568"/>
                <a:gd name="connsiteY12" fmla="*/ 2298883 h 2753002"/>
                <a:gd name="connsiteX13" fmla="*/ 2086096 w 3548568"/>
                <a:gd name="connsiteY13" fmla="*/ 2656643 h 2753002"/>
                <a:gd name="connsiteX14" fmla="*/ 901268 w 3548568"/>
                <a:gd name="connsiteY14" fmla="*/ 2272232 h 2753002"/>
                <a:gd name="connsiteX15" fmla="*/ 861648 w 3548568"/>
                <a:gd name="connsiteY15" fmla="*/ 2170449 h 2753002"/>
                <a:gd name="connsiteX16" fmla="*/ 774151 w 3548568"/>
                <a:gd name="connsiteY16" fmla="*/ 2168208 h 2753002"/>
                <a:gd name="connsiteX17" fmla="*/ 96360 w 3548568"/>
                <a:gd name="connsiteY17" fmla="*/ 1694036 h 2753002"/>
                <a:gd name="connsiteX18" fmla="*/ 480772 w 3548568"/>
                <a:gd name="connsiteY18" fmla="*/ 509208 h 2753002"/>
                <a:gd name="connsiteX19" fmla="*/ 817633 w 3548568"/>
                <a:gd name="connsiteY19" fmla="*/ 415087 h 2753002"/>
                <a:gd name="connsiteX20" fmla="*/ 944408 w 3548568"/>
                <a:gd name="connsiteY20" fmla="*/ 418336 h 2753002"/>
                <a:gd name="connsiteX21" fmla="*/ 1016209 w 3548568"/>
                <a:gd name="connsiteY21" fmla="*/ 313800 h 2753002"/>
                <a:gd name="connsiteX22" fmla="*/ 1290169 w 3548568"/>
                <a:gd name="connsiteY22" fmla="*/ 96361 h 2753002"/>
                <a:gd name="connsiteX23" fmla="*/ 1712468 w 3548568"/>
                <a:gd name="connsiteY23" fmla="*/ 297 h 2753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48568" h="2753002">
                  <a:moveTo>
                    <a:pt x="1712468" y="297"/>
                  </a:moveTo>
                  <a:cubicBezTo>
                    <a:pt x="2024825" y="8409"/>
                    <a:pt x="2323039" y="182855"/>
                    <a:pt x="2474997" y="480772"/>
                  </a:cubicBezTo>
                  <a:lnTo>
                    <a:pt x="2486770" y="511019"/>
                  </a:lnTo>
                  <a:lnTo>
                    <a:pt x="2609509" y="489863"/>
                  </a:lnTo>
                  <a:cubicBezTo>
                    <a:pt x="2951876" y="465335"/>
                    <a:pt x="3291705" y="643393"/>
                    <a:pt x="3457477" y="968394"/>
                  </a:cubicBezTo>
                  <a:cubicBezTo>
                    <a:pt x="3498920" y="1049645"/>
                    <a:pt x="3526542" y="1134309"/>
                    <a:pt x="3541212" y="1219709"/>
                  </a:cubicBezTo>
                  <a:lnTo>
                    <a:pt x="3548568" y="1280305"/>
                  </a:lnTo>
                  <a:lnTo>
                    <a:pt x="3548568" y="1457537"/>
                  </a:lnTo>
                  <a:lnTo>
                    <a:pt x="3547237" y="1475432"/>
                  </a:lnTo>
                  <a:cubicBezTo>
                    <a:pt x="3512691" y="1756063"/>
                    <a:pt x="3343899" y="2015079"/>
                    <a:pt x="3073065" y="2153223"/>
                  </a:cubicBezTo>
                  <a:cubicBezTo>
                    <a:pt x="2910565" y="2236109"/>
                    <a:pt x="2734406" y="2263710"/>
                    <a:pt x="2566028" y="2242984"/>
                  </a:cubicBezTo>
                  <a:lnTo>
                    <a:pt x="2488172" y="2225721"/>
                  </a:lnTo>
                  <a:lnTo>
                    <a:pt x="2456436" y="2298883"/>
                  </a:lnTo>
                  <a:cubicBezTo>
                    <a:pt x="2374363" y="2447356"/>
                    <a:pt x="2248596" y="2573757"/>
                    <a:pt x="2086096" y="2656643"/>
                  </a:cubicBezTo>
                  <a:cubicBezTo>
                    <a:pt x="1652762" y="2877672"/>
                    <a:pt x="1122297" y="2705566"/>
                    <a:pt x="901268" y="2272232"/>
                  </a:cubicBezTo>
                  <a:lnTo>
                    <a:pt x="861648" y="2170449"/>
                  </a:lnTo>
                  <a:lnTo>
                    <a:pt x="774151" y="2168208"/>
                  </a:lnTo>
                  <a:cubicBezTo>
                    <a:pt x="493521" y="2133662"/>
                    <a:pt x="234504" y="1964870"/>
                    <a:pt x="96360" y="1694036"/>
                  </a:cubicBezTo>
                  <a:cubicBezTo>
                    <a:pt x="-124669" y="1260702"/>
                    <a:pt x="47438" y="730237"/>
                    <a:pt x="480772" y="509208"/>
                  </a:cubicBezTo>
                  <a:cubicBezTo>
                    <a:pt x="589106" y="453950"/>
                    <a:pt x="703509" y="423263"/>
                    <a:pt x="817633" y="415087"/>
                  </a:cubicBezTo>
                  <a:lnTo>
                    <a:pt x="944408" y="418336"/>
                  </a:lnTo>
                  <a:lnTo>
                    <a:pt x="1016209" y="313800"/>
                  </a:lnTo>
                  <a:cubicBezTo>
                    <a:pt x="1089828" y="226215"/>
                    <a:pt x="1181835" y="151619"/>
                    <a:pt x="1290169" y="96361"/>
                  </a:cubicBezTo>
                  <a:cubicBezTo>
                    <a:pt x="1425586" y="27290"/>
                    <a:pt x="1570488" y="-3390"/>
                    <a:pt x="1712468" y="297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955249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176027-66DF-CA8A-FE0C-0FCB7BE538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幼儿心理健康发展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10DC903-386A-6EDF-54D4-2E5854923A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Mental health problems in young children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A05452B-4665-6844-F9A4-E400DB40FE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865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7828922-C610-9274-0507-A443CB55ED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幼儿心理健康发展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9F44960-151C-8356-2B0A-0CD6D2438705}"/>
              </a:ext>
            </a:extLst>
          </p:cNvPr>
          <p:cNvGrpSpPr/>
          <p:nvPr/>
        </p:nvGrpSpPr>
        <p:grpSpPr>
          <a:xfrm>
            <a:off x="675587" y="2000155"/>
            <a:ext cx="3056539" cy="3824383"/>
            <a:chOff x="675587" y="2000155"/>
            <a:chExt cx="3056539" cy="382438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1A153E7-5705-0FFE-5B8A-7E523F9B98F1}"/>
                </a:ext>
              </a:extLst>
            </p:cNvPr>
            <p:cNvGrpSpPr/>
            <p:nvPr/>
          </p:nvGrpSpPr>
          <p:grpSpPr>
            <a:xfrm>
              <a:off x="675587" y="2000155"/>
              <a:ext cx="3056539" cy="1087360"/>
              <a:chOff x="637156" y="1897494"/>
              <a:chExt cx="3056539" cy="1087360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B73A531B-390C-5152-DCEA-CC3C2AD0162D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3056539" cy="56791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1812FEC-8EA8-7E00-21AF-FCBA52540E7A}"/>
                  </a:ext>
                </a:extLst>
              </p:cNvPr>
              <p:cNvSpPr txBox="1"/>
              <p:nvPr/>
            </p:nvSpPr>
            <p:spPr>
              <a:xfrm>
                <a:off x="1395984" y="1897494"/>
                <a:ext cx="1538883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37F21AE-27C7-E421-52DC-E86D255DAAC1}"/>
                </a:ext>
              </a:extLst>
            </p:cNvPr>
            <p:cNvGrpSpPr/>
            <p:nvPr/>
          </p:nvGrpSpPr>
          <p:grpSpPr>
            <a:xfrm>
              <a:off x="806756" y="3952424"/>
              <a:ext cx="2794200" cy="1872114"/>
              <a:chOff x="806756" y="3952424"/>
              <a:chExt cx="2794200" cy="1872114"/>
            </a:xfrm>
            <a:effectLst>
              <a:outerShdw blurRad="304800" dist="165100" dir="5400000" algn="t" rotWithShape="0">
                <a:schemeClr val="accent1">
                  <a:lumMod val="50000"/>
                  <a:alpha val="20000"/>
                </a:schemeClr>
              </a:outerShdw>
            </a:effectLst>
          </p:grpSpPr>
          <p:sp>
            <p:nvSpPr>
              <p:cNvPr id="18" name="对话气泡: 椭圆形 17">
                <a:extLst>
                  <a:ext uri="{FF2B5EF4-FFF2-40B4-BE49-F238E27FC236}">
                    <a16:creationId xmlns:a16="http://schemas.microsoft.com/office/drawing/2014/main" id="{B1FAE2FC-0408-302B-1373-436A9D518B03}"/>
                  </a:ext>
                </a:extLst>
              </p:cNvPr>
              <p:cNvSpPr/>
              <p:nvPr/>
            </p:nvSpPr>
            <p:spPr>
              <a:xfrm rot="10800000">
                <a:off x="806756" y="3952424"/>
                <a:ext cx="2794200" cy="1872114"/>
              </a:xfrm>
              <a:prstGeom prst="wedgeEllipseCallout">
                <a:avLst>
                  <a:gd name="adj1" fmla="val 16715"/>
                  <a:gd name="adj2" fmla="val 5890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pic>
            <p:nvPicPr>
              <p:cNvPr id="19" name="图片 18" descr="图片包含 滑, 物体, 绿色, 船&#10;&#10;描述已自动生成">
                <a:extLst>
                  <a:ext uri="{FF2B5EF4-FFF2-40B4-BE49-F238E27FC236}">
                    <a16:creationId xmlns:a16="http://schemas.microsoft.com/office/drawing/2014/main" id="{29841407-B0A4-38E7-5C9B-D5001BBBE3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16811" y="4093162"/>
                <a:ext cx="2374088" cy="1590638"/>
              </a:xfrm>
              <a:custGeom>
                <a:avLst/>
                <a:gdLst>
                  <a:gd name="connsiteX0" fmla="*/ 1187044 w 2374088"/>
                  <a:gd name="connsiteY0" fmla="*/ 0 h 1590638"/>
                  <a:gd name="connsiteX1" fmla="*/ 2374088 w 2374088"/>
                  <a:gd name="connsiteY1" fmla="*/ 795319 h 1590638"/>
                  <a:gd name="connsiteX2" fmla="*/ 1187044 w 2374088"/>
                  <a:gd name="connsiteY2" fmla="*/ 1590638 h 1590638"/>
                  <a:gd name="connsiteX3" fmla="*/ 0 w 2374088"/>
                  <a:gd name="connsiteY3" fmla="*/ 795319 h 1590638"/>
                  <a:gd name="connsiteX4" fmla="*/ 1187044 w 2374088"/>
                  <a:gd name="connsiteY4" fmla="*/ 0 h 1590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4088" h="1590638">
                    <a:moveTo>
                      <a:pt x="1187044" y="0"/>
                    </a:moveTo>
                    <a:cubicBezTo>
                      <a:pt x="1842630" y="0"/>
                      <a:pt x="2374088" y="356076"/>
                      <a:pt x="2374088" y="795319"/>
                    </a:cubicBezTo>
                    <a:cubicBezTo>
                      <a:pt x="2374088" y="1234562"/>
                      <a:pt x="1842630" y="1590638"/>
                      <a:pt x="1187044" y="1590638"/>
                    </a:cubicBezTo>
                    <a:cubicBezTo>
                      <a:pt x="531458" y="1590638"/>
                      <a:pt x="0" y="1234562"/>
                      <a:pt x="0" y="795319"/>
                    </a:cubicBezTo>
                    <a:cubicBezTo>
                      <a:pt x="0" y="356076"/>
                      <a:pt x="531458" y="0"/>
                      <a:pt x="1187044" y="0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B8F0189-D521-B7D0-832B-0B2DCD4F8F68}"/>
              </a:ext>
            </a:extLst>
          </p:cNvPr>
          <p:cNvGrpSpPr/>
          <p:nvPr/>
        </p:nvGrpSpPr>
        <p:grpSpPr>
          <a:xfrm>
            <a:off x="4559344" y="2000155"/>
            <a:ext cx="3056539" cy="3824383"/>
            <a:chOff x="4559344" y="2000155"/>
            <a:chExt cx="3056539" cy="382438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556D47D-ED72-B3A2-ADD8-D99EF8FCAC15}"/>
                </a:ext>
              </a:extLst>
            </p:cNvPr>
            <p:cNvGrpSpPr/>
            <p:nvPr/>
          </p:nvGrpSpPr>
          <p:grpSpPr>
            <a:xfrm>
              <a:off x="4559344" y="4737178"/>
              <a:ext cx="3056539" cy="1087360"/>
              <a:chOff x="637156" y="1897494"/>
              <a:chExt cx="3056539" cy="1087360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F80C414C-56D5-EBF3-95D5-0B36143DD956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3056539" cy="56791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B7C8DA64-C069-058E-DDB1-5EA3BC4301CD}"/>
                  </a:ext>
                </a:extLst>
              </p:cNvPr>
              <p:cNvSpPr txBox="1"/>
              <p:nvPr/>
            </p:nvSpPr>
            <p:spPr>
              <a:xfrm>
                <a:off x="1395984" y="1897494"/>
                <a:ext cx="1538883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D4A6D30-E919-E621-E107-176DD8B75437}"/>
                </a:ext>
              </a:extLst>
            </p:cNvPr>
            <p:cNvGrpSpPr/>
            <p:nvPr/>
          </p:nvGrpSpPr>
          <p:grpSpPr>
            <a:xfrm>
              <a:off x="4690513" y="2000155"/>
              <a:ext cx="2794200" cy="1872114"/>
              <a:chOff x="4690513" y="2000155"/>
              <a:chExt cx="2794200" cy="1872114"/>
            </a:xfrm>
            <a:effectLst>
              <a:outerShdw blurRad="304800" dist="165100" dir="5400000" algn="t" rotWithShape="0">
                <a:schemeClr val="accent1">
                  <a:lumMod val="50000"/>
                  <a:alpha val="20000"/>
                </a:schemeClr>
              </a:outerShdw>
            </a:effectLst>
          </p:grpSpPr>
          <p:sp>
            <p:nvSpPr>
              <p:cNvPr id="25" name="对话气泡: 椭圆形 24">
                <a:extLst>
                  <a:ext uri="{FF2B5EF4-FFF2-40B4-BE49-F238E27FC236}">
                    <a16:creationId xmlns:a16="http://schemas.microsoft.com/office/drawing/2014/main" id="{68473B54-5116-FF15-1BF5-E0DDFA8747F0}"/>
                  </a:ext>
                </a:extLst>
              </p:cNvPr>
              <p:cNvSpPr/>
              <p:nvPr/>
            </p:nvSpPr>
            <p:spPr>
              <a:xfrm>
                <a:off x="4690513" y="2000155"/>
                <a:ext cx="2794200" cy="1872114"/>
              </a:xfrm>
              <a:prstGeom prst="wedgeEllipseCallout">
                <a:avLst>
                  <a:gd name="adj1" fmla="val 869"/>
                  <a:gd name="adj2" fmla="val 6507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pic>
            <p:nvPicPr>
              <p:cNvPr id="26" name="图片 25" descr="人穿着裙子&#10;&#10;中度可信度描述已自动生成">
                <a:extLst>
                  <a:ext uri="{FF2B5EF4-FFF2-40B4-BE49-F238E27FC236}">
                    <a16:creationId xmlns:a16="http://schemas.microsoft.com/office/drawing/2014/main" id="{F44F4F10-0018-BB9D-BBE2-24B2E85AA6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00569" y="2140893"/>
                <a:ext cx="2374088" cy="1590638"/>
              </a:xfrm>
              <a:custGeom>
                <a:avLst/>
                <a:gdLst>
                  <a:gd name="connsiteX0" fmla="*/ 1187044 w 2374088"/>
                  <a:gd name="connsiteY0" fmla="*/ 0 h 1590638"/>
                  <a:gd name="connsiteX1" fmla="*/ 2374088 w 2374088"/>
                  <a:gd name="connsiteY1" fmla="*/ 795319 h 1590638"/>
                  <a:gd name="connsiteX2" fmla="*/ 1187044 w 2374088"/>
                  <a:gd name="connsiteY2" fmla="*/ 1590638 h 1590638"/>
                  <a:gd name="connsiteX3" fmla="*/ 0 w 2374088"/>
                  <a:gd name="connsiteY3" fmla="*/ 795319 h 1590638"/>
                  <a:gd name="connsiteX4" fmla="*/ 1187044 w 2374088"/>
                  <a:gd name="connsiteY4" fmla="*/ 0 h 1590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4088" h="1590638">
                    <a:moveTo>
                      <a:pt x="1187044" y="0"/>
                    </a:moveTo>
                    <a:cubicBezTo>
                      <a:pt x="1842630" y="0"/>
                      <a:pt x="2374088" y="356076"/>
                      <a:pt x="2374088" y="795319"/>
                    </a:cubicBezTo>
                    <a:cubicBezTo>
                      <a:pt x="2374088" y="1234562"/>
                      <a:pt x="1842630" y="1590638"/>
                      <a:pt x="1187044" y="1590638"/>
                    </a:cubicBezTo>
                    <a:cubicBezTo>
                      <a:pt x="531458" y="1590638"/>
                      <a:pt x="0" y="1234562"/>
                      <a:pt x="0" y="795319"/>
                    </a:cubicBezTo>
                    <a:cubicBezTo>
                      <a:pt x="0" y="356076"/>
                      <a:pt x="531458" y="0"/>
                      <a:pt x="1187044" y="0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C709AC5-5335-E89F-A849-97F6FD5E1BAE}"/>
              </a:ext>
            </a:extLst>
          </p:cNvPr>
          <p:cNvGrpSpPr/>
          <p:nvPr/>
        </p:nvGrpSpPr>
        <p:grpSpPr>
          <a:xfrm>
            <a:off x="8443101" y="2000155"/>
            <a:ext cx="3056539" cy="3824383"/>
            <a:chOff x="8443101" y="2000155"/>
            <a:chExt cx="3056539" cy="3824383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821F0F5E-AF89-79CB-700A-188CC91B375B}"/>
                </a:ext>
              </a:extLst>
            </p:cNvPr>
            <p:cNvGrpSpPr/>
            <p:nvPr/>
          </p:nvGrpSpPr>
          <p:grpSpPr>
            <a:xfrm>
              <a:off x="8443101" y="2000155"/>
              <a:ext cx="3056539" cy="1087360"/>
              <a:chOff x="637156" y="1897494"/>
              <a:chExt cx="3056539" cy="1087360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C5492BAA-9245-7BC7-A9F5-B056C43627F7}"/>
                  </a:ext>
                </a:extLst>
              </p:cNvPr>
              <p:cNvSpPr txBox="1"/>
              <p:nvPr/>
            </p:nvSpPr>
            <p:spPr>
              <a:xfrm>
                <a:off x="637156" y="2416942"/>
                <a:ext cx="3056539" cy="56791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在线课堂、在线资源、电子书等丰富多彩、生动有趣的数字科技手段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357831CB-515F-AF7D-A67B-28F5D5D11F64}"/>
                  </a:ext>
                </a:extLst>
              </p:cNvPr>
              <p:cNvSpPr txBox="1"/>
              <p:nvPr/>
            </p:nvSpPr>
            <p:spPr>
              <a:xfrm>
                <a:off x="1395984" y="1897494"/>
                <a:ext cx="1538883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输入小标题</a:t>
                </a: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B35FA60D-FE8A-9E7A-2870-A16092AE4CEC}"/>
                </a:ext>
              </a:extLst>
            </p:cNvPr>
            <p:cNvGrpSpPr/>
            <p:nvPr/>
          </p:nvGrpSpPr>
          <p:grpSpPr>
            <a:xfrm>
              <a:off x="8574270" y="3952424"/>
              <a:ext cx="2794200" cy="1872114"/>
              <a:chOff x="8574270" y="3952424"/>
              <a:chExt cx="2794200" cy="1872114"/>
            </a:xfrm>
            <a:effectLst>
              <a:outerShdw blurRad="304800" dist="165100" dir="5400000" algn="t" rotWithShape="0">
                <a:schemeClr val="accent1">
                  <a:lumMod val="50000"/>
                  <a:alpha val="20000"/>
                </a:schemeClr>
              </a:outerShdw>
            </a:effectLst>
          </p:grpSpPr>
          <p:sp>
            <p:nvSpPr>
              <p:cNvPr id="32" name="对话气泡: 椭圆形 31">
                <a:extLst>
                  <a:ext uri="{FF2B5EF4-FFF2-40B4-BE49-F238E27FC236}">
                    <a16:creationId xmlns:a16="http://schemas.microsoft.com/office/drawing/2014/main" id="{81D34F1B-1328-758E-9054-9E42BFEDD843}"/>
                  </a:ext>
                </a:extLst>
              </p:cNvPr>
              <p:cNvSpPr/>
              <p:nvPr/>
            </p:nvSpPr>
            <p:spPr>
              <a:xfrm flipV="1">
                <a:off x="8574270" y="3952424"/>
                <a:ext cx="2794200" cy="1872114"/>
              </a:xfrm>
              <a:prstGeom prst="wedgeEllipseCallout">
                <a:avLst>
                  <a:gd name="adj1" fmla="val -164"/>
                  <a:gd name="adj2" fmla="val 625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Bold" panose="020B0800000000000000" pitchFamily="34" charset="-122"/>
                </a:endParaRPr>
              </a:p>
            </p:txBody>
          </p:sp>
          <p:pic>
            <p:nvPicPr>
              <p:cNvPr id="42" name="图片 41" descr="生日蛋糕旁的女孩&#10;&#10;中度可信度描述已自动生成">
                <a:extLst>
                  <a:ext uri="{FF2B5EF4-FFF2-40B4-BE49-F238E27FC236}">
                    <a16:creationId xmlns:a16="http://schemas.microsoft.com/office/drawing/2014/main" id="{8420B487-8402-086C-DA4A-6D275FE011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8784326" y="4093162"/>
                <a:ext cx="2374088" cy="1590638"/>
              </a:xfrm>
              <a:custGeom>
                <a:avLst/>
                <a:gdLst>
                  <a:gd name="connsiteX0" fmla="*/ 1187044 w 2374088"/>
                  <a:gd name="connsiteY0" fmla="*/ 0 h 1590638"/>
                  <a:gd name="connsiteX1" fmla="*/ 0 w 2374088"/>
                  <a:gd name="connsiteY1" fmla="*/ 795319 h 1590638"/>
                  <a:gd name="connsiteX2" fmla="*/ 1187044 w 2374088"/>
                  <a:gd name="connsiteY2" fmla="*/ 1590638 h 1590638"/>
                  <a:gd name="connsiteX3" fmla="*/ 2374088 w 2374088"/>
                  <a:gd name="connsiteY3" fmla="*/ 795319 h 1590638"/>
                  <a:gd name="connsiteX4" fmla="*/ 1187044 w 2374088"/>
                  <a:gd name="connsiteY4" fmla="*/ 0 h 1590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4088" h="1590638">
                    <a:moveTo>
                      <a:pt x="1187044" y="0"/>
                    </a:moveTo>
                    <a:cubicBezTo>
                      <a:pt x="531458" y="0"/>
                      <a:pt x="0" y="356076"/>
                      <a:pt x="0" y="795319"/>
                    </a:cubicBezTo>
                    <a:cubicBezTo>
                      <a:pt x="0" y="1234562"/>
                      <a:pt x="531458" y="1590638"/>
                      <a:pt x="1187044" y="1590638"/>
                    </a:cubicBezTo>
                    <a:cubicBezTo>
                      <a:pt x="1842630" y="1590638"/>
                      <a:pt x="2374088" y="1234562"/>
                      <a:pt x="2374088" y="795319"/>
                    </a:cubicBezTo>
                    <a:cubicBezTo>
                      <a:pt x="2374088" y="356076"/>
                      <a:pt x="1842630" y="0"/>
                      <a:pt x="1187044" y="0"/>
                    </a:cubicBezTo>
                    <a:close/>
                  </a:path>
                </a:pathLst>
              </a:custGeom>
            </p:spPr>
          </p:pic>
        </p:grpSp>
      </p:grpSp>
    </p:spTree>
    <p:extLst>
      <p:ext uri="{BB962C8B-B14F-4D97-AF65-F5344CB8AC3E}">
        <p14:creationId xmlns:p14="http://schemas.microsoft.com/office/powerpoint/2010/main" val="1678374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9FBF6D-D8B7-AD1F-1034-5711EAE2BA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幼儿心理健康发展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7FFCB98-6C07-2298-6B60-60F0BD345370}"/>
              </a:ext>
            </a:extLst>
          </p:cNvPr>
          <p:cNvGrpSpPr/>
          <p:nvPr/>
        </p:nvGrpSpPr>
        <p:grpSpPr>
          <a:xfrm>
            <a:off x="658813" y="2103546"/>
            <a:ext cx="3056539" cy="1087360"/>
            <a:chOff x="637156" y="1897494"/>
            <a:chExt cx="3056539" cy="108736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39B0294-2A08-C17A-77E2-7764CEB0A1A8}"/>
                </a:ext>
              </a:extLst>
            </p:cNvPr>
            <p:cNvSpPr txBox="1"/>
            <p:nvPr/>
          </p:nvSpPr>
          <p:spPr>
            <a:xfrm>
              <a:off x="637156" y="2416942"/>
              <a:ext cx="3056539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在线课堂、在线资源、电子书等丰富多彩、生动有趣的数字科技手段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C113937-0A76-B016-E2B9-AA937758359D}"/>
                </a:ext>
              </a:extLst>
            </p:cNvPr>
            <p:cNvSpPr txBox="1"/>
            <p:nvPr/>
          </p:nvSpPr>
          <p:spPr>
            <a:xfrm>
              <a:off x="637156" y="18974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0FB0D3C-CA26-042D-F918-C916E7DB74DC}"/>
              </a:ext>
            </a:extLst>
          </p:cNvPr>
          <p:cNvGrpSpPr/>
          <p:nvPr/>
        </p:nvGrpSpPr>
        <p:grpSpPr>
          <a:xfrm>
            <a:off x="658813" y="4838497"/>
            <a:ext cx="3056539" cy="1087360"/>
            <a:chOff x="637156" y="1897494"/>
            <a:chExt cx="3056539" cy="108736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9000102-7814-17D9-0E2E-B0E3D3A6EB10}"/>
                </a:ext>
              </a:extLst>
            </p:cNvPr>
            <p:cNvSpPr txBox="1"/>
            <p:nvPr/>
          </p:nvSpPr>
          <p:spPr>
            <a:xfrm>
              <a:off x="637156" y="2416942"/>
              <a:ext cx="3056539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在线课堂、在线资源、电子书等丰富多彩、生动有趣的数字科技手段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CBE668A-CD65-B800-6987-3F2410EB6689}"/>
                </a:ext>
              </a:extLst>
            </p:cNvPr>
            <p:cNvSpPr txBox="1"/>
            <p:nvPr/>
          </p:nvSpPr>
          <p:spPr>
            <a:xfrm>
              <a:off x="637156" y="18974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AB8EE58-3152-850D-58A4-C70518C1B7DB}"/>
              </a:ext>
            </a:extLst>
          </p:cNvPr>
          <p:cNvGrpSpPr/>
          <p:nvPr/>
        </p:nvGrpSpPr>
        <p:grpSpPr>
          <a:xfrm>
            <a:off x="8440136" y="4838497"/>
            <a:ext cx="3056539" cy="1087360"/>
            <a:chOff x="637156" y="1897494"/>
            <a:chExt cx="3056539" cy="108736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19EEDC4-B9F1-DA25-8D1A-61C8B0C683A5}"/>
                </a:ext>
              </a:extLst>
            </p:cNvPr>
            <p:cNvSpPr txBox="1"/>
            <p:nvPr/>
          </p:nvSpPr>
          <p:spPr>
            <a:xfrm>
              <a:off x="637156" y="2416942"/>
              <a:ext cx="3056539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在线课堂、在线资源、电子书等丰富多彩、生动有趣的数字科技手段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148BDAB-FC48-DD36-9A06-AE364D36D74E}"/>
                </a:ext>
              </a:extLst>
            </p:cNvPr>
            <p:cNvSpPr txBox="1"/>
            <p:nvPr/>
          </p:nvSpPr>
          <p:spPr>
            <a:xfrm>
              <a:off x="637156" y="18974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8290CE4-4E1D-993C-28CE-8C9B1B3AEAD6}"/>
              </a:ext>
            </a:extLst>
          </p:cNvPr>
          <p:cNvGrpSpPr/>
          <p:nvPr/>
        </p:nvGrpSpPr>
        <p:grpSpPr>
          <a:xfrm>
            <a:off x="8440136" y="2103546"/>
            <a:ext cx="3056539" cy="1087360"/>
            <a:chOff x="637156" y="1897494"/>
            <a:chExt cx="3056539" cy="108736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BB18E61-59E9-A931-B2D9-A65C2FFF7188}"/>
                </a:ext>
              </a:extLst>
            </p:cNvPr>
            <p:cNvSpPr txBox="1"/>
            <p:nvPr/>
          </p:nvSpPr>
          <p:spPr>
            <a:xfrm>
              <a:off x="637156" y="2416942"/>
              <a:ext cx="3056539" cy="5679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在线课堂、在线资源、电子书等丰富多彩、生动有趣的数字科技手段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FB8F733-9EB5-B1FB-BE64-6353EA34E5B6}"/>
                </a:ext>
              </a:extLst>
            </p:cNvPr>
            <p:cNvSpPr txBox="1"/>
            <p:nvPr/>
          </p:nvSpPr>
          <p:spPr>
            <a:xfrm>
              <a:off x="637156" y="1897494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CD3B107-420D-6FCC-2463-0F125449767F}"/>
              </a:ext>
            </a:extLst>
          </p:cNvPr>
          <p:cNvGrpSpPr/>
          <p:nvPr/>
        </p:nvGrpSpPr>
        <p:grpSpPr>
          <a:xfrm>
            <a:off x="4227507" y="2401646"/>
            <a:ext cx="3700474" cy="3338805"/>
            <a:chOff x="4052388" y="2401646"/>
            <a:chExt cx="3700474" cy="333880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5DA59B36-0E1E-6BE7-65F1-46A6F5125338}"/>
                </a:ext>
              </a:extLst>
            </p:cNvPr>
            <p:cNvGrpSpPr/>
            <p:nvPr/>
          </p:nvGrpSpPr>
          <p:grpSpPr>
            <a:xfrm>
              <a:off x="4052388" y="2401646"/>
              <a:ext cx="3700474" cy="3338805"/>
              <a:chOff x="4052388" y="2401646"/>
              <a:chExt cx="3700474" cy="3338805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7612EB3D-EF99-7836-0583-D35D9EADD608}"/>
                  </a:ext>
                </a:extLst>
              </p:cNvPr>
              <p:cNvGrpSpPr/>
              <p:nvPr/>
            </p:nvGrpSpPr>
            <p:grpSpPr>
              <a:xfrm rot="18532429">
                <a:off x="4145888" y="2445799"/>
                <a:ext cx="1578522" cy="1765522"/>
                <a:chOff x="552351" y="1539460"/>
                <a:chExt cx="2872634" cy="3212941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C2F54046-723D-0963-25A4-9B04BAE4B97C}"/>
                    </a:ext>
                  </a:extLst>
                </p:cNvPr>
                <p:cNvSpPr/>
                <p:nvPr/>
              </p:nvSpPr>
              <p:spPr>
                <a:xfrm rot="17465041">
                  <a:off x="453510" y="1638301"/>
                  <a:ext cx="3070315" cy="2872634"/>
                </a:xfrm>
                <a:custGeom>
                  <a:avLst/>
                  <a:gdLst>
                    <a:gd name="connsiteX0" fmla="*/ 1840689 w 3070315"/>
                    <a:gd name="connsiteY0" fmla="*/ 1 h 2872634"/>
                    <a:gd name="connsiteX1" fmla="*/ 2136289 w 3070315"/>
                    <a:gd name="connsiteY1" fmla="*/ 99259 h 2872634"/>
                    <a:gd name="connsiteX2" fmla="*/ 1888983 w 3070315"/>
                    <a:gd name="connsiteY2" fmla="*/ 1488528 h 2872634"/>
                    <a:gd name="connsiteX3" fmla="*/ 1858599 w 3070315"/>
                    <a:gd name="connsiteY3" fmla="*/ 1529202 h 2872634"/>
                    <a:gd name="connsiteX4" fmla="*/ 1859859 w 3070315"/>
                    <a:gd name="connsiteY4" fmla="*/ 1529258 h 2872634"/>
                    <a:gd name="connsiteX5" fmla="*/ 3070315 w 3070315"/>
                    <a:gd name="connsiteY5" fmla="*/ 2194053 h 2872634"/>
                    <a:gd name="connsiteX6" fmla="*/ 1554336 w 3070315"/>
                    <a:gd name="connsiteY6" fmla="*/ 2872634 h 2872634"/>
                    <a:gd name="connsiteX7" fmla="*/ 46184 w 3070315"/>
                    <a:gd name="connsiteY7" fmla="*/ 2263434 h 2872634"/>
                    <a:gd name="connsiteX8" fmla="*/ 43361 w 3070315"/>
                    <a:gd name="connsiteY8" fmla="*/ 2238410 h 2872634"/>
                    <a:gd name="connsiteX9" fmla="*/ 24889 w 3070315"/>
                    <a:gd name="connsiteY9" fmla="*/ 2190810 h 2872634"/>
                    <a:gd name="connsiteX10" fmla="*/ 582735 w 3070315"/>
                    <a:gd name="connsiteY10" fmla="*/ 757081 h 2872634"/>
                    <a:gd name="connsiteX11" fmla="*/ 1840689 w 3070315"/>
                    <a:gd name="connsiteY11" fmla="*/ 1 h 2872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70315" h="2872634">
                      <a:moveTo>
                        <a:pt x="1840689" y="1"/>
                      </a:moveTo>
                      <a:cubicBezTo>
                        <a:pt x="1957862" y="258"/>
                        <a:pt x="2059171" y="32169"/>
                        <a:pt x="2136289" y="99259"/>
                      </a:cubicBezTo>
                      <a:cubicBezTo>
                        <a:pt x="2406199" y="334075"/>
                        <a:pt x="2290316" y="922039"/>
                        <a:pt x="1888983" y="1488528"/>
                      </a:cubicBezTo>
                      <a:lnTo>
                        <a:pt x="1858599" y="1529202"/>
                      </a:lnTo>
                      <a:lnTo>
                        <a:pt x="1859859" y="1529258"/>
                      </a:lnTo>
                      <a:cubicBezTo>
                        <a:pt x="2550665" y="1592534"/>
                        <a:pt x="3070315" y="1866129"/>
                        <a:pt x="3070315" y="2194053"/>
                      </a:cubicBezTo>
                      <a:cubicBezTo>
                        <a:pt x="3070315" y="2568823"/>
                        <a:pt x="2391588" y="2872634"/>
                        <a:pt x="1554336" y="2872634"/>
                      </a:cubicBezTo>
                      <a:cubicBezTo>
                        <a:pt x="769412" y="2872634"/>
                        <a:pt x="123817" y="2605613"/>
                        <a:pt x="46184" y="2263434"/>
                      </a:cubicBezTo>
                      <a:lnTo>
                        <a:pt x="43361" y="2238410"/>
                      </a:lnTo>
                      <a:lnTo>
                        <a:pt x="24889" y="2190810"/>
                      </a:lnTo>
                      <a:cubicBezTo>
                        <a:pt x="-76491" y="1848201"/>
                        <a:pt x="136238" y="1270310"/>
                        <a:pt x="582735" y="757081"/>
                      </a:cubicBezTo>
                      <a:cubicBezTo>
                        <a:pt x="994887" y="283332"/>
                        <a:pt x="1489171" y="-771"/>
                        <a:pt x="184068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69179EB-C9F1-4399-B801-217605A8C3A7}"/>
                    </a:ext>
                  </a:extLst>
                </p:cNvPr>
                <p:cNvSpPr/>
                <p:nvPr/>
              </p:nvSpPr>
              <p:spPr>
                <a:xfrm rot="17465041">
                  <a:off x="453510" y="1780927"/>
                  <a:ext cx="3070315" cy="2872634"/>
                </a:xfrm>
                <a:custGeom>
                  <a:avLst/>
                  <a:gdLst>
                    <a:gd name="connsiteX0" fmla="*/ 1840689 w 3070315"/>
                    <a:gd name="connsiteY0" fmla="*/ 1 h 2872634"/>
                    <a:gd name="connsiteX1" fmla="*/ 2136289 w 3070315"/>
                    <a:gd name="connsiteY1" fmla="*/ 99259 h 2872634"/>
                    <a:gd name="connsiteX2" fmla="*/ 1888983 w 3070315"/>
                    <a:gd name="connsiteY2" fmla="*/ 1488528 h 2872634"/>
                    <a:gd name="connsiteX3" fmla="*/ 1858599 w 3070315"/>
                    <a:gd name="connsiteY3" fmla="*/ 1529202 h 2872634"/>
                    <a:gd name="connsiteX4" fmla="*/ 1859859 w 3070315"/>
                    <a:gd name="connsiteY4" fmla="*/ 1529258 h 2872634"/>
                    <a:gd name="connsiteX5" fmla="*/ 3070315 w 3070315"/>
                    <a:gd name="connsiteY5" fmla="*/ 2194053 h 2872634"/>
                    <a:gd name="connsiteX6" fmla="*/ 1554336 w 3070315"/>
                    <a:gd name="connsiteY6" fmla="*/ 2872634 h 2872634"/>
                    <a:gd name="connsiteX7" fmla="*/ 46184 w 3070315"/>
                    <a:gd name="connsiteY7" fmla="*/ 2263434 h 2872634"/>
                    <a:gd name="connsiteX8" fmla="*/ 43361 w 3070315"/>
                    <a:gd name="connsiteY8" fmla="*/ 2238410 h 2872634"/>
                    <a:gd name="connsiteX9" fmla="*/ 24889 w 3070315"/>
                    <a:gd name="connsiteY9" fmla="*/ 2190810 h 2872634"/>
                    <a:gd name="connsiteX10" fmla="*/ 582735 w 3070315"/>
                    <a:gd name="connsiteY10" fmla="*/ 757081 h 2872634"/>
                    <a:gd name="connsiteX11" fmla="*/ 1840689 w 3070315"/>
                    <a:gd name="connsiteY11" fmla="*/ 1 h 2872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70315" h="2872634">
                      <a:moveTo>
                        <a:pt x="1840689" y="1"/>
                      </a:moveTo>
                      <a:cubicBezTo>
                        <a:pt x="1957862" y="258"/>
                        <a:pt x="2059171" y="32169"/>
                        <a:pt x="2136289" y="99259"/>
                      </a:cubicBezTo>
                      <a:cubicBezTo>
                        <a:pt x="2406199" y="334075"/>
                        <a:pt x="2290316" y="922039"/>
                        <a:pt x="1888983" y="1488528"/>
                      </a:cubicBezTo>
                      <a:lnTo>
                        <a:pt x="1858599" y="1529202"/>
                      </a:lnTo>
                      <a:lnTo>
                        <a:pt x="1859859" y="1529258"/>
                      </a:lnTo>
                      <a:cubicBezTo>
                        <a:pt x="2550665" y="1592534"/>
                        <a:pt x="3070315" y="1866129"/>
                        <a:pt x="3070315" y="2194053"/>
                      </a:cubicBezTo>
                      <a:cubicBezTo>
                        <a:pt x="3070315" y="2568823"/>
                        <a:pt x="2391588" y="2872634"/>
                        <a:pt x="1554336" y="2872634"/>
                      </a:cubicBezTo>
                      <a:cubicBezTo>
                        <a:pt x="769412" y="2872634"/>
                        <a:pt x="123817" y="2605613"/>
                        <a:pt x="46184" y="2263434"/>
                      </a:cubicBezTo>
                      <a:lnTo>
                        <a:pt x="43361" y="2238410"/>
                      </a:lnTo>
                      <a:lnTo>
                        <a:pt x="24889" y="2190810"/>
                      </a:lnTo>
                      <a:cubicBezTo>
                        <a:pt x="-76491" y="1848201"/>
                        <a:pt x="136238" y="1270310"/>
                        <a:pt x="582735" y="757081"/>
                      </a:cubicBezTo>
                      <a:cubicBezTo>
                        <a:pt x="994887" y="283332"/>
                        <a:pt x="1489171" y="-771"/>
                        <a:pt x="184068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effectLst>
                  <a:outerShdw blurRad="520700" dist="215900" dir="5400000" algn="t" rotWithShape="0">
                    <a:schemeClr val="accent3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63EC616E-87F8-8096-96FD-DB4D2A5ED601}"/>
                  </a:ext>
                </a:extLst>
              </p:cNvPr>
              <p:cNvGrpSpPr/>
              <p:nvPr/>
            </p:nvGrpSpPr>
            <p:grpSpPr>
              <a:xfrm rot="3173349">
                <a:off x="5859346" y="2308145"/>
                <a:ext cx="1578522" cy="1765523"/>
                <a:chOff x="552351" y="1539460"/>
                <a:chExt cx="2872634" cy="3212943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440ED8C-C340-5DBA-9599-9BB0C88FCC71}"/>
                    </a:ext>
                  </a:extLst>
                </p:cNvPr>
                <p:cNvSpPr/>
                <p:nvPr/>
              </p:nvSpPr>
              <p:spPr>
                <a:xfrm rot="17465041">
                  <a:off x="453510" y="1638301"/>
                  <a:ext cx="3070315" cy="2872634"/>
                </a:xfrm>
                <a:custGeom>
                  <a:avLst/>
                  <a:gdLst>
                    <a:gd name="connsiteX0" fmla="*/ 1840689 w 3070315"/>
                    <a:gd name="connsiteY0" fmla="*/ 1 h 2872634"/>
                    <a:gd name="connsiteX1" fmla="*/ 2136289 w 3070315"/>
                    <a:gd name="connsiteY1" fmla="*/ 99259 h 2872634"/>
                    <a:gd name="connsiteX2" fmla="*/ 1888983 w 3070315"/>
                    <a:gd name="connsiteY2" fmla="*/ 1488528 h 2872634"/>
                    <a:gd name="connsiteX3" fmla="*/ 1858599 w 3070315"/>
                    <a:gd name="connsiteY3" fmla="*/ 1529202 h 2872634"/>
                    <a:gd name="connsiteX4" fmla="*/ 1859859 w 3070315"/>
                    <a:gd name="connsiteY4" fmla="*/ 1529258 h 2872634"/>
                    <a:gd name="connsiteX5" fmla="*/ 3070315 w 3070315"/>
                    <a:gd name="connsiteY5" fmla="*/ 2194053 h 2872634"/>
                    <a:gd name="connsiteX6" fmla="*/ 1554336 w 3070315"/>
                    <a:gd name="connsiteY6" fmla="*/ 2872634 h 2872634"/>
                    <a:gd name="connsiteX7" fmla="*/ 46184 w 3070315"/>
                    <a:gd name="connsiteY7" fmla="*/ 2263434 h 2872634"/>
                    <a:gd name="connsiteX8" fmla="*/ 43361 w 3070315"/>
                    <a:gd name="connsiteY8" fmla="*/ 2238410 h 2872634"/>
                    <a:gd name="connsiteX9" fmla="*/ 24889 w 3070315"/>
                    <a:gd name="connsiteY9" fmla="*/ 2190810 h 2872634"/>
                    <a:gd name="connsiteX10" fmla="*/ 582735 w 3070315"/>
                    <a:gd name="connsiteY10" fmla="*/ 757081 h 2872634"/>
                    <a:gd name="connsiteX11" fmla="*/ 1840689 w 3070315"/>
                    <a:gd name="connsiteY11" fmla="*/ 1 h 2872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70315" h="2872634">
                      <a:moveTo>
                        <a:pt x="1840689" y="1"/>
                      </a:moveTo>
                      <a:cubicBezTo>
                        <a:pt x="1957862" y="258"/>
                        <a:pt x="2059171" y="32169"/>
                        <a:pt x="2136289" y="99259"/>
                      </a:cubicBezTo>
                      <a:cubicBezTo>
                        <a:pt x="2406199" y="334075"/>
                        <a:pt x="2290316" y="922039"/>
                        <a:pt x="1888983" y="1488528"/>
                      </a:cubicBezTo>
                      <a:lnTo>
                        <a:pt x="1858599" y="1529202"/>
                      </a:lnTo>
                      <a:lnTo>
                        <a:pt x="1859859" y="1529258"/>
                      </a:lnTo>
                      <a:cubicBezTo>
                        <a:pt x="2550665" y="1592534"/>
                        <a:pt x="3070315" y="1866129"/>
                        <a:pt x="3070315" y="2194053"/>
                      </a:cubicBezTo>
                      <a:cubicBezTo>
                        <a:pt x="3070315" y="2568823"/>
                        <a:pt x="2391588" y="2872634"/>
                        <a:pt x="1554336" y="2872634"/>
                      </a:cubicBezTo>
                      <a:cubicBezTo>
                        <a:pt x="769412" y="2872634"/>
                        <a:pt x="123817" y="2605613"/>
                        <a:pt x="46184" y="2263434"/>
                      </a:cubicBezTo>
                      <a:lnTo>
                        <a:pt x="43361" y="2238410"/>
                      </a:lnTo>
                      <a:lnTo>
                        <a:pt x="24889" y="2190810"/>
                      </a:lnTo>
                      <a:cubicBezTo>
                        <a:pt x="-76491" y="1848201"/>
                        <a:pt x="136238" y="1270310"/>
                        <a:pt x="582735" y="757081"/>
                      </a:cubicBezTo>
                      <a:cubicBezTo>
                        <a:pt x="994887" y="283332"/>
                        <a:pt x="1489171" y="-771"/>
                        <a:pt x="18406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260CFE76-2466-7B0B-2D07-0EFB5322A602}"/>
                    </a:ext>
                  </a:extLst>
                </p:cNvPr>
                <p:cNvSpPr/>
                <p:nvPr/>
              </p:nvSpPr>
              <p:spPr>
                <a:xfrm rot="17465041">
                  <a:off x="453510" y="1780928"/>
                  <a:ext cx="3070316" cy="2872634"/>
                </a:xfrm>
                <a:custGeom>
                  <a:avLst/>
                  <a:gdLst>
                    <a:gd name="connsiteX0" fmla="*/ 1840689 w 3070315"/>
                    <a:gd name="connsiteY0" fmla="*/ 1 h 2872634"/>
                    <a:gd name="connsiteX1" fmla="*/ 2136289 w 3070315"/>
                    <a:gd name="connsiteY1" fmla="*/ 99259 h 2872634"/>
                    <a:gd name="connsiteX2" fmla="*/ 1888983 w 3070315"/>
                    <a:gd name="connsiteY2" fmla="*/ 1488528 h 2872634"/>
                    <a:gd name="connsiteX3" fmla="*/ 1858599 w 3070315"/>
                    <a:gd name="connsiteY3" fmla="*/ 1529202 h 2872634"/>
                    <a:gd name="connsiteX4" fmla="*/ 1859859 w 3070315"/>
                    <a:gd name="connsiteY4" fmla="*/ 1529258 h 2872634"/>
                    <a:gd name="connsiteX5" fmla="*/ 3070315 w 3070315"/>
                    <a:gd name="connsiteY5" fmla="*/ 2194053 h 2872634"/>
                    <a:gd name="connsiteX6" fmla="*/ 1554336 w 3070315"/>
                    <a:gd name="connsiteY6" fmla="*/ 2872634 h 2872634"/>
                    <a:gd name="connsiteX7" fmla="*/ 46184 w 3070315"/>
                    <a:gd name="connsiteY7" fmla="*/ 2263434 h 2872634"/>
                    <a:gd name="connsiteX8" fmla="*/ 43361 w 3070315"/>
                    <a:gd name="connsiteY8" fmla="*/ 2238410 h 2872634"/>
                    <a:gd name="connsiteX9" fmla="*/ 24889 w 3070315"/>
                    <a:gd name="connsiteY9" fmla="*/ 2190810 h 2872634"/>
                    <a:gd name="connsiteX10" fmla="*/ 582735 w 3070315"/>
                    <a:gd name="connsiteY10" fmla="*/ 757081 h 2872634"/>
                    <a:gd name="connsiteX11" fmla="*/ 1840689 w 3070315"/>
                    <a:gd name="connsiteY11" fmla="*/ 1 h 2872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70315" h="2872634">
                      <a:moveTo>
                        <a:pt x="1840689" y="1"/>
                      </a:moveTo>
                      <a:cubicBezTo>
                        <a:pt x="1957862" y="258"/>
                        <a:pt x="2059171" y="32169"/>
                        <a:pt x="2136289" y="99259"/>
                      </a:cubicBezTo>
                      <a:cubicBezTo>
                        <a:pt x="2406199" y="334075"/>
                        <a:pt x="2290316" y="922039"/>
                        <a:pt x="1888983" y="1488528"/>
                      </a:cubicBezTo>
                      <a:lnTo>
                        <a:pt x="1858599" y="1529202"/>
                      </a:lnTo>
                      <a:lnTo>
                        <a:pt x="1859859" y="1529258"/>
                      </a:lnTo>
                      <a:cubicBezTo>
                        <a:pt x="2550665" y="1592534"/>
                        <a:pt x="3070315" y="1866129"/>
                        <a:pt x="3070315" y="2194053"/>
                      </a:cubicBezTo>
                      <a:cubicBezTo>
                        <a:pt x="3070315" y="2568823"/>
                        <a:pt x="2391588" y="2872634"/>
                        <a:pt x="1554336" y="2872634"/>
                      </a:cubicBezTo>
                      <a:cubicBezTo>
                        <a:pt x="769412" y="2872634"/>
                        <a:pt x="123817" y="2605613"/>
                        <a:pt x="46184" y="2263434"/>
                      </a:cubicBezTo>
                      <a:lnTo>
                        <a:pt x="43361" y="2238410"/>
                      </a:lnTo>
                      <a:lnTo>
                        <a:pt x="24889" y="2190810"/>
                      </a:lnTo>
                      <a:cubicBezTo>
                        <a:pt x="-76491" y="1848201"/>
                        <a:pt x="136238" y="1270310"/>
                        <a:pt x="582735" y="757081"/>
                      </a:cubicBezTo>
                      <a:cubicBezTo>
                        <a:pt x="994887" y="283332"/>
                        <a:pt x="1489171" y="-771"/>
                        <a:pt x="18406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effectLst>
                  <a:outerShdw blurRad="520700" dist="215900" dir="5400000" algn="t" rotWithShape="0">
                    <a:schemeClr val="accent3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accent1"/>
                    </a:solidFill>
                    <a:ea typeface="思源黑体 CN Bold" panose="020B0800000000000000" pitchFamily="34" charset="-122"/>
                  </a:endParaRPr>
                </a:p>
              </p:txBody>
            </p: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90D7BA92-474E-F62E-7FAA-5FBC10131228}"/>
                  </a:ext>
                </a:extLst>
              </p:cNvPr>
              <p:cNvGrpSpPr/>
              <p:nvPr/>
            </p:nvGrpSpPr>
            <p:grpSpPr>
              <a:xfrm rot="7121909">
                <a:off x="6080839" y="3819267"/>
                <a:ext cx="1578523" cy="1765523"/>
                <a:chOff x="552350" y="1539460"/>
                <a:chExt cx="2872635" cy="3212943"/>
              </a:xfrm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E8F951D0-7149-C4B8-347C-3B9520193F35}"/>
                    </a:ext>
                  </a:extLst>
                </p:cNvPr>
                <p:cNvSpPr/>
                <p:nvPr/>
              </p:nvSpPr>
              <p:spPr>
                <a:xfrm rot="17465041">
                  <a:off x="453510" y="1638301"/>
                  <a:ext cx="3070315" cy="2872634"/>
                </a:xfrm>
                <a:custGeom>
                  <a:avLst/>
                  <a:gdLst>
                    <a:gd name="connsiteX0" fmla="*/ 1840689 w 3070315"/>
                    <a:gd name="connsiteY0" fmla="*/ 1 h 2872634"/>
                    <a:gd name="connsiteX1" fmla="*/ 2136289 w 3070315"/>
                    <a:gd name="connsiteY1" fmla="*/ 99259 h 2872634"/>
                    <a:gd name="connsiteX2" fmla="*/ 1888983 w 3070315"/>
                    <a:gd name="connsiteY2" fmla="*/ 1488528 h 2872634"/>
                    <a:gd name="connsiteX3" fmla="*/ 1858599 w 3070315"/>
                    <a:gd name="connsiteY3" fmla="*/ 1529202 h 2872634"/>
                    <a:gd name="connsiteX4" fmla="*/ 1859859 w 3070315"/>
                    <a:gd name="connsiteY4" fmla="*/ 1529258 h 2872634"/>
                    <a:gd name="connsiteX5" fmla="*/ 3070315 w 3070315"/>
                    <a:gd name="connsiteY5" fmla="*/ 2194053 h 2872634"/>
                    <a:gd name="connsiteX6" fmla="*/ 1554336 w 3070315"/>
                    <a:gd name="connsiteY6" fmla="*/ 2872634 h 2872634"/>
                    <a:gd name="connsiteX7" fmla="*/ 46184 w 3070315"/>
                    <a:gd name="connsiteY7" fmla="*/ 2263434 h 2872634"/>
                    <a:gd name="connsiteX8" fmla="*/ 43361 w 3070315"/>
                    <a:gd name="connsiteY8" fmla="*/ 2238410 h 2872634"/>
                    <a:gd name="connsiteX9" fmla="*/ 24889 w 3070315"/>
                    <a:gd name="connsiteY9" fmla="*/ 2190810 h 2872634"/>
                    <a:gd name="connsiteX10" fmla="*/ 582735 w 3070315"/>
                    <a:gd name="connsiteY10" fmla="*/ 757081 h 2872634"/>
                    <a:gd name="connsiteX11" fmla="*/ 1840689 w 3070315"/>
                    <a:gd name="connsiteY11" fmla="*/ 1 h 2872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70315" h="2872634">
                      <a:moveTo>
                        <a:pt x="1840689" y="1"/>
                      </a:moveTo>
                      <a:cubicBezTo>
                        <a:pt x="1957862" y="258"/>
                        <a:pt x="2059171" y="32169"/>
                        <a:pt x="2136289" y="99259"/>
                      </a:cubicBezTo>
                      <a:cubicBezTo>
                        <a:pt x="2406199" y="334075"/>
                        <a:pt x="2290316" y="922039"/>
                        <a:pt x="1888983" y="1488528"/>
                      </a:cubicBezTo>
                      <a:lnTo>
                        <a:pt x="1858599" y="1529202"/>
                      </a:lnTo>
                      <a:lnTo>
                        <a:pt x="1859859" y="1529258"/>
                      </a:lnTo>
                      <a:cubicBezTo>
                        <a:pt x="2550665" y="1592534"/>
                        <a:pt x="3070315" y="1866129"/>
                        <a:pt x="3070315" y="2194053"/>
                      </a:cubicBezTo>
                      <a:cubicBezTo>
                        <a:pt x="3070315" y="2568823"/>
                        <a:pt x="2391588" y="2872634"/>
                        <a:pt x="1554336" y="2872634"/>
                      </a:cubicBezTo>
                      <a:cubicBezTo>
                        <a:pt x="769412" y="2872634"/>
                        <a:pt x="123817" y="2605613"/>
                        <a:pt x="46184" y="2263434"/>
                      </a:cubicBezTo>
                      <a:lnTo>
                        <a:pt x="43361" y="2238410"/>
                      </a:lnTo>
                      <a:lnTo>
                        <a:pt x="24889" y="2190810"/>
                      </a:lnTo>
                      <a:cubicBezTo>
                        <a:pt x="-76491" y="1848201"/>
                        <a:pt x="136238" y="1270310"/>
                        <a:pt x="582735" y="757081"/>
                      </a:cubicBezTo>
                      <a:cubicBezTo>
                        <a:pt x="994887" y="283332"/>
                        <a:pt x="1489171" y="-771"/>
                        <a:pt x="184068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A0B9A5F6-419E-D9AE-B871-B253A5CC15C8}"/>
                    </a:ext>
                  </a:extLst>
                </p:cNvPr>
                <p:cNvSpPr/>
                <p:nvPr/>
              </p:nvSpPr>
              <p:spPr>
                <a:xfrm rot="17465041">
                  <a:off x="453509" y="1780928"/>
                  <a:ext cx="3070316" cy="2872634"/>
                </a:xfrm>
                <a:custGeom>
                  <a:avLst/>
                  <a:gdLst>
                    <a:gd name="connsiteX0" fmla="*/ 1840689 w 3070315"/>
                    <a:gd name="connsiteY0" fmla="*/ 1 h 2872634"/>
                    <a:gd name="connsiteX1" fmla="*/ 2136289 w 3070315"/>
                    <a:gd name="connsiteY1" fmla="*/ 99259 h 2872634"/>
                    <a:gd name="connsiteX2" fmla="*/ 1888983 w 3070315"/>
                    <a:gd name="connsiteY2" fmla="*/ 1488528 h 2872634"/>
                    <a:gd name="connsiteX3" fmla="*/ 1858599 w 3070315"/>
                    <a:gd name="connsiteY3" fmla="*/ 1529202 h 2872634"/>
                    <a:gd name="connsiteX4" fmla="*/ 1859859 w 3070315"/>
                    <a:gd name="connsiteY4" fmla="*/ 1529258 h 2872634"/>
                    <a:gd name="connsiteX5" fmla="*/ 3070315 w 3070315"/>
                    <a:gd name="connsiteY5" fmla="*/ 2194053 h 2872634"/>
                    <a:gd name="connsiteX6" fmla="*/ 1554336 w 3070315"/>
                    <a:gd name="connsiteY6" fmla="*/ 2872634 h 2872634"/>
                    <a:gd name="connsiteX7" fmla="*/ 46184 w 3070315"/>
                    <a:gd name="connsiteY7" fmla="*/ 2263434 h 2872634"/>
                    <a:gd name="connsiteX8" fmla="*/ 43361 w 3070315"/>
                    <a:gd name="connsiteY8" fmla="*/ 2238410 h 2872634"/>
                    <a:gd name="connsiteX9" fmla="*/ 24889 w 3070315"/>
                    <a:gd name="connsiteY9" fmla="*/ 2190810 h 2872634"/>
                    <a:gd name="connsiteX10" fmla="*/ 582735 w 3070315"/>
                    <a:gd name="connsiteY10" fmla="*/ 757081 h 2872634"/>
                    <a:gd name="connsiteX11" fmla="*/ 1840689 w 3070315"/>
                    <a:gd name="connsiteY11" fmla="*/ 1 h 2872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70315" h="2872634">
                      <a:moveTo>
                        <a:pt x="1840689" y="1"/>
                      </a:moveTo>
                      <a:cubicBezTo>
                        <a:pt x="1957862" y="258"/>
                        <a:pt x="2059171" y="32169"/>
                        <a:pt x="2136289" y="99259"/>
                      </a:cubicBezTo>
                      <a:cubicBezTo>
                        <a:pt x="2406199" y="334075"/>
                        <a:pt x="2290316" y="922039"/>
                        <a:pt x="1888983" y="1488528"/>
                      </a:cubicBezTo>
                      <a:lnTo>
                        <a:pt x="1858599" y="1529202"/>
                      </a:lnTo>
                      <a:lnTo>
                        <a:pt x="1859859" y="1529258"/>
                      </a:lnTo>
                      <a:cubicBezTo>
                        <a:pt x="2550665" y="1592534"/>
                        <a:pt x="3070315" y="1866129"/>
                        <a:pt x="3070315" y="2194053"/>
                      </a:cubicBezTo>
                      <a:cubicBezTo>
                        <a:pt x="3070315" y="2568823"/>
                        <a:pt x="2391588" y="2872634"/>
                        <a:pt x="1554336" y="2872634"/>
                      </a:cubicBezTo>
                      <a:cubicBezTo>
                        <a:pt x="769412" y="2872634"/>
                        <a:pt x="123817" y="2605613"/>
                        <a:pt x="46184" y="2263434"/>
                      </a:cubicBezTo>
                      <a:lnTo>
                        <a:pt x="43361" y="2238410"/>
                      </a:lnTo>
                      <a:lnTo>
                        <a:pt x="24889" y="2190810"/>
                      </a:lnTo>
                      <a:cubicBezTo>
                        <a:pt x="-76491" y="1848201"/>
                        <a:pt x="136238" y="1270310"/>
                        <a:pt x="582735" y="757081"/>
                      </a:cubicBezTo>
                      <a:cubicBezTo>
                        <a:pt x="994887" y="283332"/>
                        <a:pt x="1489171" y="-771"/>
                        <a:pt x="184068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effectLst>
                  <a:outerShdw blurRad="520700" dist="215900" dir="5400000" algn="t" rotWithShape="0">
                    <a:schemeClr val="accent3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accent3"/>
                    </a:solidFill>
                    <a:ea typeface="思源黑体 CN Bold" panose="020B0800000000000000" pitchFamily="34" charset="-122"/>
                  </a:endParaRP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CDD84E30-F7F4-F0B6-B7B1-FE8C78F7853F}"/>
                  </a:ext>
                </a:extLst>
              </p:cNvPr>
              <p:cNvGrpSpPr/>
              <p:nvPr/>
            </p:nvGrpSpPr>
            <p:grpSpPr>
              <a:xfrm rot="13654089">
                <a:off x="4344570" y="4068429"/>
                <a:ext cx="1578522" cy="1765522"/>
                <a:chOff x="552351" y="1539460"/>
                <a:chExt cx="2872634" cy="3212941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B6EC2616-578F-52B4-F68A-73A0851A83FF}"/>
                    </a:ext>
                  </a:extLst>
                </p:cNvPr>
                <p:cNvSpPr/>
                <p:nvPr/>
              </p:nvSpPr>
              <p:spPr>
                <a:xfrm rot="17465041">
                  <a:off x="453510" y="1638301"/>
                  <a:ext cx="3070315" cy="2872634"/>
                </a:xfrm>
                <a:custGeom>
                  <a:avLst/>
                  <a:gdLst>
                    <a:gd name="connsiteX0" fmla="*/ 1840689 w 3070315"/>
                    <a:gd name="connsiteY0" fmla="*/ 1 h 2872634"/>
                    <a:gd name="connsiteX1" fmla="*/ 2136289 w 3070315"/>
                    <a:gd name="connsiteY1" fmla="*/ 99259 h 2872634"/>
                    <a:gd name="connsiteX2" fmla="*/ 1888983 w 3070315"/>
                    <a:gd name="connsiteY2" fmla="*/ 1488528 h 2872634"/>
                    <a:gd name="connsiteX3" fmla="*/ 1858599 w 3070315"/>
                    <a:gd name="connsiteY3" fmla="*/ 1529202 h 2872634"/>
                    <a:gd name="connsiteX4" fmla="*/ 1859859 w 3070315"/>
                    <a:gd name="connsiteY4" fmla="*/ 1529258 h 2872634"/>
                    <a:gd name="connsiteX5" fmla="*/ 3070315 w 3070315"/>
                    <a:gd name="connsiteY5" fmla="*/ 2194053 h 2872634"/>
                    <a:gd name="connsiteX6" fmla="*/ 1554336 w 3070315"/>
                    <a:gd name="connsiteY6" fmla="*/ 2872634 h 2872634"/>
                    <a:gd name="connsiteX7" fmla="*/ 46184 w 3070315"/>
                    <a:gd name="connsiteY7" fmla="*/ 2263434 h 2872634"/>
                    <a:gd name="connsiteX8" fmla="*/ 43361 w 3070315"/>
                    <a:gd name="connsiteY8" fmla="*/ 2238410 h 2872634"/>
                    <a:gd name="connsiteX9" fmla="*/ 24889 w 3070315"/>
                    <a:gd name="connsiteY9" fmla="*/ 2190810 h 2872634"/>
                    <a:gd name="connsiteX10" fmla="*/ 582735 w 3070315"/>
                    <a:gd name="connsiteY10" fmla="*/ 757081 h 2872634"/>
                    <a:gd name="connsiteX11" fmla="*/ 1840689 w 3070315"/>
                    <a:gd name="connsiteY11" fmla="*/ 1 h 2872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70315" h="2872634">
                      <a:moveTo>
                        <a:pt x="1840689" y="1"/>
                      </a:moveTo>
                      <a:cubicBezTo>
                        <a:pt x="1957862" y="258"/>
                        <a:pt x="2059171" y="32169"/>
                        <a:pt x="2136289" y="99259"/>
                      </a:cubicBezTo>
                      <a:cubicBezTo>
                        <a:pt x="2406199" y="334075"/>
                        <a:pt x="2290316" y="922039"/>
                        <a:pt x="1888983" y="1488528"/>
                      </a:cubicBezTo>
                      <a:lnTo>
                        <a:pt x="1858599" y="1529202"/>
                      </a:lnTo>
                      <a:lnTo>
                        <a:pt x="1859859" y="1529258"/>
                      </a:lnTo>
                      <a:cubicBezTo>
                        <a:pt x="2550665" y="1592534"/>
                        <a:pt x="3070315" y="1866129"/>
                        <a:pt x="3070315" y="2194053"/>
                      </a:cubicBezTo>
                      <a:cubicBezTo>
                        <a:pt x="3070315" y="2568823"/>
                        <a:pt x="2391588" y="2872634"/>
                        <a:pt x="1554336" y="2872634"/>
                      </a:cubicBezTo>
                      <a:cubicBezTo>
                        <a:pt x="769412" y="2872634"/>
                        <a:pt x="123817" y="2605613"/>
                        <a:pt x="46184" y="2263434"/>
                      </a:cubicBezTo>
                      <a:lnTo>
                        <a:pt x="43361" y="2238410"/>
                      </a:lnTo>
                      <a:lnTo>
                        <a:pt x="24889" y="2190810"/>
                      </a:lnTo>
                      <a:cubicBezTo>
                        <a:pt x="-76491" y="1848201"/>
                        <a:pt x="136238" y="1270310"/>
                        <a:pt x="582735" y="757081"/>
                      </a:cubicBezTo>
                      <a:cubicBezTo>
                        <a:pt x="994887" y="283332"/>
                        <a:pt x="1489171" y="-771"/>
                        <a:pt x="18406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765951C-9A82-E0A2-0FB2-CB53CC66537C}"/>
                    </a:ext>
                  </a:extLst>
                </p:cNvPr>
                <p:cNvSpPr/>
                <p:nvPr/>
              </p:nvSpPr>
              <p:spPr>
                <a:xfrm rot="17465041">
                  <a:off x="453510" y="1780927"/>
                  <a:ext cx="3070315" cy="2872634"/>
                </a:xfrm>
                <a:custGeom>
                  <a:avLst/>
                  <a:gdLst>
                    <a:gd name="connsiteX0" fmla="*/ 1840689 w 3070315"/>
                    <a:gd name="connsiteY0" fmla="*/ 1 h 2872634"/>
                    <a:gd name="connsiteX1" fmla="*/ 2136289 w 3070315"/>
                    <a:gd name="connsiteY1" fmla="*/ 99259 h 2872634"/>
                    <a:gd name="connsiteX2" fmla="*/ 1888983 w 3070315"/>
                    <a:gd name="connsiteY2" fmla="*/ 1488528 h 2872634"/>
                    <a:gd name="connsiteX3" fmla="*/ 1858599 w 3070315"/>
                    <a:gd name="connsiteY3" fmla="*/ 1529202 h 2872634"/>
                    <a:gd name="connsiteX4" fmla="*/ 1859859 w 3070315"/>
                    <a:gd name="connsiteY4" fmla="*/ 1529258 h 2872634"/>
                    <a:gd name="connsiteX5" fmla="*/ 3070315 w 3070315"/>
                    <a:gd name="connsiteY5" fmla="*/ 2194053 h 2872634"/>
                    <a:gd name="connsiteX6" fmla="*/ 1554336 w 3070315"/>
                    <a:gd name="connsiteY6" fmla="*/ 2872634 h 2872634"/>
                    <a:gd name="connsiteX7" fmla="*/ 46184 w 3070315"/>
                    <a:gd name="connsiteY7" fmla="*/ 2263434 h 2872634"/>
                    <a:gd name="connsiteX8" fmla="*/ 43361 w 3070315"/>
                    <a:gd name="connsiteY8" fmla="*/ 2238410 h 2872634"/>
                    <a:gd name="connsiteX9" fmla="*/ 24889 w 3070315"/>
                    <a:gd name="connsiteY9" fmla="*/ 2190810 h 2872634"/>
                    <a:gd name="connsiteX10" fmla="*/ 582735 w 3070315"/>
                    <a:gd name="connsiteY10" fmla="*/ 757081 h 2872634"/>
                    <a:gd name="connsiteX11" fmla="*/ 1840689 w 3070315"/>
                    <a:gd name="connsiteY11" fmla="*/ 1 h 2872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70315" h="2872634">
                      <a:moveTo>
                        <a:pt x="1840689" y="1"/>
                      </a:moveTo>
                      <a:cubicBezTo>
                        <a:pt x="1957862" y="258"/>
                        <a:pt x="2059171" y="32169"/>
                        <a:pt x="2136289" y="99259"/>
                      </a:cubicBezTo>
                      <a:cubicBezTo>
                        <a:pt x="2406199" y="334075"/>
                        <a:pt x="2290316" y="922039"/>
                        <a:pt x="1888983" y="1488528"/>
                      </a:cubicBezTo>
                      <a:lnTo>
                        <a:pt x="1858599" y="1529202"/>
                      </a:lnTo>
                      <a:lnTo>
                        <a:pt x="1859859" y="1529258"/>
                      </a:lnTo>
                      <a:cubicBezTo>
                        <a:pt x="2550665" y="1592534"/>
                        <a:pt x="3070315" y="1866129"/>
                        <a:pt x="3070315" y="2194053"/>
                      </a:cubicBezTo>
                      <a:cubicBezTo>
                        <a:pt x="3070315" y="2568823"/>
                        <a:pt x="2391588" y="2872634"/>
                        <a:pt x="1554336" y="2872634"/>
                      </a:cubicBezTo>
                      <a:cubicBezTo>
                        <a:pt x="769412" y="2872634"/>
                        <a:pt x="123817" y="2605613"/>
                        <a:pt x="46184" y="2263434"/>
                      </a:cubicBezTo>
                      <a:lnTo>
                        <a:pt x="43361" y="2238410"/>
                      </a:lnTo>
                      <a:lnTo>
                        <a:pt x="24889" y="2190810"/>
                      </a:lnTo>
                      <a:cubicBezTo>
                        <a:pt x="-76491" y="1848201"/>
                        <a:pt x="136238" y="1270310"/>
                        <a:pt x="582735" y="757081"/>
                      </a:cubicBezTo>
                      <a:cubicBezTo>
                        <a:pt x="994887" y="283332"/>
                        <a:pt x="1489171" y="-771"/>
                        <a:pt x="18406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effectLst>
                  <a:outerShdw blurRad="520700" dist="215900" dir="5400000" algn="t" rotWithShape="0">
                    <a:schemeClr val="accent3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ea typeface="思源黑体 CN Bold" panose="020B0800000000000000" pitchFamily="34" charset="-122"/>
                  </a:endParaRPr>
                </a:p>
              </p:txBody>
            </p:sp>
          </p:grp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93338E0-432A-3FC1-3F5A-307F62A69ABA}"/>
                </a:ext>
              </a:extLst>
            </p:cNvPr>
            <p:cNvSpPr txBox="1"/>
            <p:nvPr/>
          </p:nvSpPr>
          <p:spPr>
            <a:xfrm>
              <a:off x="4953057" y="3167452"/>
              <a:ext cx="498534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b="1" dirty="0">
                  <a:solidFill>
                    <a:srgbClr val="FFFFFF"/>
                  </a:solidFill>
                  <a:latin typeface="+mj-lt"/>
                  <a:ea typeface="OPPOSans M" panose="00020600040101010101" pitchFamily="18" charset="-122"/>
                </a:rPr>
                <a:t>01</a:t>
              </a:r>
              <a:endParaRPr lang="zh-CN" altLang="en-US" sz="3600" b="1" dirty="0">
                <a:solidFill>
                  <a:srgbClr val="FFFFFF"/>
                </a:solidFill>
                <a:latin typeface="+mj-lt"/>
                <a:ea typeface="OPPOSans M" panose="00020600040101010101" pitchFamily="18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6A3FDF3-4B5F-1EB2-7530-4130AF7F25FC}"/>
                </a:ext>
              </a:extLst>
            </p:cNvPr>
            <p:cNvSpPr txBox="1"/>
            <p:nvPr/>
          </p:nvSpPr>
          <p:spPr>
            <a:xfrm>
              <a:off x="6193938" y="3167452"/>
              <a:ext cx="58669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b="1" dirty="0">
                  <a:solidFill>
                    <a:srgbClr val="FFFFFF"/>
                  </a:solidFill>
                  <a:latin typeface="+mj-lt"/>
                  <a:ea typeface="OPPOSans M" panose="00020600040101010101" pitchFamily="18" charset="-122"/>
                </a:rPr>
                <a:t>02</a:t>
              </a:r>
              <a:endParaRPr lang="zh-CN" altLang="en-US" sz="3600" b="1" dirty="0">
                <a:solidFill>
                  <a:srgbClr val="FFFFFF"/>
                </a:solidFill>
                <a:latin typeface="+mj-lt"/>
                <a:ea typeface="OPPOSans M" panose="00020600040101010101" pitchFamily="18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AE2F009-1EC3-A03A-881F-E84D107F8BD3}"/>
                </a:ext>
              </a:extLst>
            </p:cNvPr>
            <p:cNvSpPr txBox="1"/>
            <p:nvPr/>
          </p:nvSpPr>
          <p:spPr>
            <a:xfrm>
              <a:off x="6193938" y="4324797"/>
              <a:ext cx="58669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b="1" dirty="0">
                  <a:solidFill>
                    <a:srgbClr val="FFFFFF"/>
                  </a:solidFill>
                  <a:latin typeface="+mj-lt"/>
                  <a:ea typeface="OPPOSans M" panose="00020600040101010101" pitchFamily="18" charset="-122"/>
                </a:rPr>
                <a:t>04</a:t>
              </a:r>
              <a:endParaRPr lang="zh-CN" altLang="en-US" sz="3600" b="1" dirty="0">
                <a:solidFill>
                  <a:srgbClr val="FFFFFF"/>
                </a:solidFill>
                <a:latin typeface="+mj-lt"/>
                <a:ea typeface="OPPOSans M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D628005-57B8-636F-4904-16550986F05D}"/>
                </a:ext>
              </a:extLst>
            </p:cNvPr>
            <p:cNvSpPr txBox="1"/>
            <p:nvPr/>
          </p:nvSpPr>
          <p:spPr>
            <a:xfrm>
              <a:off x="5058562" y="4324797"/>
              <a:ext cx="58669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b="1" dirty="0">
                  <a:solidFill>
                    <a:srgbClr val="FFFFFF"/>
                  </a:solidFill>
                  <a:latin typeface="+mj-lt"/>
                  <a:ea typeface="OPPOSans M" panose="00020600040101010101" pitchFamily="18" charset="-122"/>
                </a:rPr>
                <a:t>03</a:t>
              </a:r>
              <a:endParaRPr lang="zh-CN" altLang="en-US" sz="3600" b="1" dirty="0">
                <a:solidFill>
                  <a:srgbClr val="FFFFFF"/>
                </a:solidFill>
                <a:latin typeface="+mj-lt"/>
                <a:ea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96316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TEXT_FILL_FORE_SCHEMECOLOR_INDEX_BRIGHTNESS" val="0"/>
  <p:tag name="KSO_WM_UNIT_TEXT_FILL_FORE_SCHEMECOLOR_INDEX" val="14"/>
  <p:tag name="KSO_WM_UNIT_TEXT_FILL_TYPE" val="1"/>
  <p:tag name="YOO_CHATSHAPE_TYPE" val="YOO_CHATSHAPE_ITE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TEXT_FILL_FORE_SCHEMECOLOR_INDEX_BRIGHTNESS" val="0"/>
  <p:tag name="KSO_WM_UNIT_TEXT_FILL_FORE_SCHEMECOLOR_INDEX" val="14"/>
  <p:tag name="KSO_WM_UNIT_TEXT_FILL_TYPE" val="1"/>
  <p:tag name="YOO_CHATSHAPE_TYPE" val="YOO_CHATSHAPE_ITEM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TEXT_FILL_FORE_SCHEMECOLOR_INDEX_BRIGHTNESS" val="0"/>
  <p:tag name="KSO_WM_UNIT_TEXT_FILL_FORE_SCHEMECOLOR_INDEX" val="14"/>
  <p:tag name="KSO_WM_UNIT_TEXT_FILL_TYPE" val="1"/>
  <p:tag name="YOO_CHATSHAPE_TYPE" val="YOO_CHATSHAPE_ITEM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TEXT_FILL_FORE_SCHEMECOLOR_INDEX_BRIGHTNESS" val="0"/>
  <p:tag name="KSO_WM_UNIT_TEXT_FILL_FORE_SCHEMECOLOR_INDEX" val="14"/>
  <p:tag name="KSO_WM_UNIT_TEXT_FILL_TYPE" val="1"/>
  <p:tag name="YOO_CHATSHAPE_TYPE" val="YOO_CHATSHAPE_ITE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TEXT_FILL_FORE_SCHEMECOLOR_INDEX_BRIGHTNESS" val="0"/>
  <p:tag name="KSO_WM_UNIT_TEXT_FILL_FORE_SCHEMECOLOR_INDEX" val="14"/>
  <p:tag name="KSO_WM_UNIT_TEXT_FILL_TYPE" val="1"/>
  <p:tag name="YOO_CHATSHAPE_TYPE" val="YOO_CHATSHAPE_ITE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TEXT_FILL_FORE_SCHEMECOLOR_INDEX_BRIGHTNESS" val="0"/>
  <p:tag name="KSO_WM_UNIT_TEXT_FILL_FORE_SCHEMECOLOR_INDEX" val="14"/>
  <p:tag name="KSO_WM_UNIT_TEXT_FILL_TYPE" val="1"/>
  <p:tag name="YOO_CHATSHAPE_TYPE" val="YOO_CHATSHAPE_ITE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TEXT_FILL_FORE_SCHEMECOLOR_INDEX_BRIGHTNESS" val="0"/>
  <p:tag name="KSO_WM_UNIT_TEXT_FILL_FORE_SCHEMECOLOR_INDEX" val="14"/>
  <p:tag name="KSO_WM_UNIT_TEXT_FILL_TYPE" val="1"/>
  <p:tag name="YOO_CHATSHAPE_TYPE" val="YOO_CHATSHAPE_ITE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TEXT_FILL_FORE_SCHEMECOLOR_INDEX_BRIGHTNESS" val="0"/>
  <p:tag name="KSO_WM_UNIT_TEXT_FILL_FORE_SCHEMECOLOR_INDEX" val="14"/>
  <p:tag name="KSO_WM_UNIT_TEXT_FILL_TYPE" val="1"/>
  <p:tag name="YOO_CHATSHAPE_TYPE" val="YOO_CHATSHAPE_ITEM"/>
</p:tagLst>
</file>

<file path=ppt/theme/theme1.xml><?xml version="1.0" encoding="utf-8"?>
<a:theme xmlns:a="http://schemas.openxmlformats.org/drawingml/2006/main" name="51PPT模板网">
  <a:themeElements>
    <a:clrScheme name="黄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C400"/>
      </a:accent1>
      <a:accent2>
        <a:srgbClr val="FF4201"/>
      </a:accent2>
      <a:accent3>
        <a:srgbClr val="FF980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字体">
      <a:majorFont>
        <a:latin typeface="OPPOSans M"/>
        <a:ea typeface="OPPOSans M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</TotalTime>
  <Words>939</Words>
  <Application>Microsoft Office PowerPoint</Application>
  <PresentationFormat>宽屏</PresentationFormat>
  <Paragraphs>143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OPPOSans H</vt:lpstr>
      <vt:lpstr>OPPOSans M</vt:lpstr>
      <vt:lpstr>OPPOSans R</vt:lpstr>
      <vt:lpstr>阿里巴巴普惠体 2.0 55 Regular</vt:lpstr>
      <vt:lpstr>阿里巴巴普惠体 2.0 65 Medium</vt:lpstr>
      <vt:lpstr>仓耳舒圆体 W05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橙色卡通风幼儿心理教育ppt模板</dc:title>
  <dc:creator>染九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33</cp:revision>
  <dcterms:created xsi:type="dcterms:W3CDTF">2023-05-09T05:48:11Z</dcterms:created>
  <dcterms:modified xsi:type="dcterms:W3CDTF">2023-07-10T12:24:39Z</dcterms:modified>
</cp:coreProperties>
</file>