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9" r:id="rId4"/>
    <p:sldId id="260" r:id="rId5"/>
    <p:sldId id="262" r:id="rId6"/>
    <p:sldId id="268" r:id="rId7"/>
    <p:sldId id="272" r:id="rId8"/>
    <p:sldId id="269" r:id="rId9"/>
    <p:sldId id="270" r:id="rId10"/>
    <p:sldId id="274" r:id="rId11"/>
    <p:sldId id="271" r:id="rId12"/>
    <p:sldId id="273" r:id="rId13"/>
    <p:sldId id="275" r:id="rId14"/>
    <p:sldId id="263" r:id="rId15"/>
    <p:sldId id="267" r:id="rId16"/>
    <p:sldId id="276" r:id="rId17"/>
    <p:sldId id="278" r:id="rId18"/>
    <p:sldId id="258"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969" autoAdjust="0"/>
  </p:normalViewPr>
  <p:slideViewPr>
    <p:cSldViewPr snapToGrid="0">
      <p:cViewPr>
        <p:scale>
          <a:sx n="25" d="100"/>
          <a:sy n="25" d="100"/>
        </p:scale>
        <p:origin x="2628" y="1770"/>
      </p:cViewPr>
      <p:guideLst>
        <p:guide orient="horz" pos="2160"/>
        <p:guide pos="3840"/>
        <p:guide pos="551"/>
        <p:guide pos="7129"/>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C3A-4EA9-A45E-363364FDD790}"/>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C3A-4EA9-A45E-363364FDD790}"/>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C3A-4EA9-A45E-363364FDD790}"/>
            </c:ext>
          </c:extLst>
        </c:ser>
        <c:dLbls>
          <c:showLegendKey val="0"/>
          <c:showVal val="0"/>
          <c:showCatName val="0"/>
          <c:showSerName val="0"/>
          <c:showPercent val="0"/>
          <c:showBubbleSize val="0"/>
        </c:dLbls>
        <c:gapWidth val="219"/>
        <c:overlap val="-27"/>
        <c:axId val="173347680"/>
        <c:axId val="173340608"/>
      </c:barChart>
      <c:catAx>
        <c:axId val="173347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3340608"/>
        <c:crosses val="autoZero"/>
        <c:auto val="1"/>
        <c:lblAlgn val="ctr"/>
        <c:lblOffset val="100"/>
        <c:noMultiLvlLbl val="0"/>
      </c:catAx>
      <c:valAx>
        <c:axId val="173340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33476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scatterChart>
        <c:scatterStyle val="smoothMarker"/>
        <c:varyColors val="0"/>
        <c:ser>
          <c:idx val="0"/>
          <c:order val="0"/>
          <c:tx>
            <c:strRef>
              <c:f>Sheet1!$B$1</c:f>
              <c:strCache>
                <c:ptCount val="1"/>
                <c:pt idx="0">
                  <c:v>Y 值</c:v>
                </c:pt>
              </c:strCache>
            </c:strRef>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Sheet1!$A$2:$A$4</c:f>
              <c:numCache>
                <c:formatCode>General</c:formatCode>
                <c:ptCount val="3"/>
                <c:pt idx="0">
                  <c:v>0.7</c:v>
                </c:pt>
                <c:pt idx="1">
                  <c:v>1.8</c:v>
                </c:pt>
                <c:pt idx="2">
                  <c:v>2.6</c:v>
                </c:pt>
              </c:numCache>
            </c:numRef>
          </c:xVal>
          <c:yVal>
            <c:numRef>
              <c:f>Sheet1!$B$2:$B$4</c:f>
              <c:numCache>
                <c:formatCode>General</c:formatCode>
                <c:ptCount val="3"/>
                <c:pt idx="0">
                  <c:v>2.7</c:v>
                </c:pt>
                <c:pt idx="1">
                  <c:v>3.2</c:v>
                </c:pt>
                <c:pt idx="2">
                  <c:v>0.8</c:v>
                </c:pt>
              </c:numCache>
            </c:numRef>
          </c:yVal>
          <c:smooth val="1"/>
          <c:extLst>
            <c:ext xmlns:c16="http://schemas.microsoft.com/office/drawing/2014/chart" uri="{C3380CC4-5D6E-409C-BE32-E72D297353CC}">
              <c16:uniqueId val="{00000000-609E-427A-A210-7F5CF3CEA89B}"/>
            </c:ext>
          </c:extLst>
        </c:ser>
        <c:dLbls>
          <c:showLegendKey val="0"/>
          <c:showVal val="0"/>
          <c:showCatName val="0"/>
          <c:showSerName val="0"/>
          <c:showPercent val="0"/>
          <c:showBubbleSize val="0"/>
        </c:dLbls>
        <c:axId val="600394224"/>
        <c:axId val="600391312"/>
      </c:scatterChart>
      <c:valAx>
        <c:axId val="6003942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00391312"/>
        <c:crosses val="autoZero"/>
        <c:crossBetween val="midCat"/>
      </c:valAx>
      <c:valAx>
        <c:axId val="6003913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0039422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B99E33-924D-4299-B060-A0A7C7B94455}" type="datetimeFigureOut">
              <a:rPr lang="zh-CN" altLang="en-US" smtClean="0"/>
              <a:t>2023/7/10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782874-63CA-412C-8A0C-EA956E08BB8E}" type="slidenum">
              <a:rPr lang="zh-CN" altLang="en-US" smtClean="0"/>
              <a:t>‹#›</a:t>
            </a:fld>
            <a:endParaRPr lang="zh-CN" altLang="en-US"/>
          </a:p>
        </p:txBody>
      </p:sp>
    </p:spTree>
    <p:extLst>
      <p:ext uri="{BB962C8B-B14F-4D97-AF65-F5344CB8AC3E}">
        <p14:creationId xmlns:p14="http://schemas.microsoft.com/office/powerpoint/2010/main" val="218944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782874-63CA-412C-8A0C-EA956E08BB8E}" type="slidenum">
              <a:rPr lang="zh-CN" altLang="en-US" smtClean="0"/>
              <a:t>1</a:t>
            </a:fld>
            <a:endParaRPr lang="zh-CN" altLang="en-US"/>
          </a:p>
        </p:txBody>
      </p:sp>
    </p:spTree>
    <p:extLst>
      <p:ext uri="{BB962C8B-B14F-4D97-AF65-F5344CB8AC3E}">
        <p14:creationId xmlns:p14="http://schemas.microsoft.com/office/powerpoint/2010/main" val="2635159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85782874-63CA-412C-8A0C-EA956E08BB8E}" type="slidenum">
              <a:rPr lang="zh-CN" altLang="en-US" smtClean="0"/>
              <a:t>3</a:t>
            </a:fld>
            <a:endParaRPr lang="zh-CN" altLang="en-US"/>
          </a:p>
        </p:txBody>
      </p:sp>
    </p:spTree>
    <p:extLst>
      <p:ext uri="{BB962C8B-B14F-4D97-AF65-F5344CB8AC3E}">
        <p14:creationId xmlns:p14="http://schemas.microsoft.com/office/powerpoint/2010/main" val="2195460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85782874-63CA-412C-8A0C-EA956E08BB8E}" type="slidenum">
              <a:rPr lang="zh-CN" altLang="en-US" smtClean="0"/>
              <a:t>17</a:t>
            </a:fld>
            <a:endParaRPr lang="zh-CN" altLang="en-US"/>
          </a:p>
        </p:txBody>
      </p:sp>
    </p:spTree>
    <p:extLst>
      <p:ext uri="{BB962C8B-B14F-4D97-AF65-F5344CB8AC3E}">
        <p14:creationId xmlns:p14="http://schemas.microsoft.com/office/powerpoint/2010/main" val="1786028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513BF3-88BF-4BED-8299-74AD58BF424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F559C7B-7D3C-51DE-BDCF-ED796703116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5ABF2FA-37A3-BB84-990F-58013F74279B}"/>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5" name="页脚占位符 4">
            <a:extLst>
              <a:ext uri="{FF2B5EF4-FFF2-40B4-BE49-F238E27FC236}">
                <a16:creationId xmlns:a16="http://schemas.microsoft.com/office/drawing/2014/main" id="{8E3C4D55-C196-2EC0-513C-B49FB79DF4C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7B64BBF-4442-4923-F5A6-43B9A4AA4105}"/>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2033274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585EDC-B1AC-6CB0-4547-B209F7B6E3B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0A0F488-7961-9AC1-F5F5-25C8913D0D08}"/>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25A3D30-EE2E-5DD3-933A-E7C2B850052C}"/>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5" name="页脚占位符 4">
            <a:extLst>
              <a:ext uri="{FF2B5EF4-FFF2-40B4-BE49-F238E27FC236}">
                <a16:creationId xmlns:a16="http://schemas.microsoft.com/office/drawing/2014/main" id="{6722D2FC-F537-D4D4-4550-B2E85E24CD8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F42CDA1-6142-F121-AED6-2AA7CB80CCE8}"/>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1795511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35A45D4-2902-41CA-CCAA-F657C995E08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34F4F8D-4FDF-8996-6337-6AF0A43D25F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1B904DA-081A-EBEF-1A84-8CB779D5C6B2}"/>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5" name="页脚占位符 4">
            <a:extLst>
              <a:ext uri="{FF2B5EF4-FFF2-40B4-BE49-F238E27FC236}">
                <a16:creationId xmlns:a16="http://schemas.microsoft.com/office/drawing/2014/main" id="{ADD25531-66EF-9AB2-F8D0-2F9ABA868CB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305C96C-D560-9783-7E4E-A51E1AAF6386}"/>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34645006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2023/7/10</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38517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0E7BE5-67F7-18EC-357E-C86F1D05BA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F8910A0-50B9-9B97-B51E-CDC02C104CF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4C6D991-4F57-95F4-1C51-75E401926AAC}"/>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5" name="页脚占位符 4">
            <a:extLst>
              <a:ext uri="{FF2B5EF4-FFF2-40B4-BE49-F238E27FC236}">
                <a16:creationId xmlns:a16="http://schemas.microsoft.com/office/drawing/2014/main" id="{569D46D9-F047-8B38-4C46-157123013A3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CF25C2A-02BD-207B-9C75-62EEFC679190}"/>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1359369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F760A8-4FAB-E7CA-9186-667DFABFBBD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1D310A8-8345-A3D5-08B8-C87A3FEFFF2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6F56382-9F96-1FB3-0966-2815C954F384}"/>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5" name="页脚占位符 4">
            <a:extLst>
              <a:ext uri="{FF2B5EF4-FFF2-40B4-BE49-F238E27FC236}">
                <a16:creationId xmlns:a16="http://schemas.microsoft.com/office/drawing/2014/main" id="{65F918CE-387F-B6F7-5471-A2450DF446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7C1E9CC-32D8-1ABD-FECE-B233D889D7E0}"/>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3422419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872C65-F39B-3C4A-E17A-3AD9EA9F7C0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7EC9896-8E44-E57F-3EF6-C2EF40E0E77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DAE4371-95B5-BD91-3A5C-04B13FF7724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7A9EB470-1F68-1D5B-DDAE-D48B6DACE526}"/>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6" name="页脚占位符 5">
            <a:extLst>
              <a:ext uri="{FF2B5EF4-FFF2-40B4-BE49-F238E27FC236}">
                <a16:creationId xmlns:a16="http://schemas.microsoft.com/office/drawing/2014/main" id="{649C81CB-4E2B-36EB-947B-7975631A40E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1F6AEC-6930-C3B9-D087-AAEC1226D9E2}"/>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2296243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C4AB1D-4B99-1693-A9DA-6DB25EC8F2F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FB311314-1283-9781-7D74-394E784A64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64B24E6-F2A0-18E2-7E7E-CB921BE631D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E1E46CD9-F378-8415-8E1F-10BD5BAAF3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AEA4FC4-ABF3-14A8-3091-31EC4DF81F1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11E9D05-2077-23F0-89E5-EA211076832B}"/>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8" name="页脚占位符 7">
            <a:extLst>
              <a:ext uri="{FF2B5EF4-FFF2-40B4-BE49-F238E27FC236}">
                <a16:creationId xmlns:a16="http://schemas.microsoft.com/office/drawing/2014/main" id="{CFD0D788-0FCC-C03F-51A4-ABFB18948D1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98E27419-CF1F-2A79-7906-F916B4EE0E7E}"/>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2689507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C6EEE5-837E-2F94-90E0-677EEECA5BA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9D8F425-7E9C-A102-4A75-A0B300CB95B7}"/>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4" name="页脚占位符 3">
            <a:extLst>
              <a:ext uri="{FF2B5EF4-FFF2-40B4-BE49-F238E27FC236}">
                <a16:creationId xmlns:a16="http://schemas.microsoft.com/office/drawing/2014/main" id="{0CD0C9BE-8611-71C6-57BF-92C7FCAFA6C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7118BFE-5803-A5DA-304F-3A4EA4F2255E}"/>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514928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D44D99A-E91D-8D48-5476-055670C9FF66}"/>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3" name="页脚占位符 2">
            <a:extLst>
              <a:ext uri="{FF2B5EF4-FFF2-40B4-BE49-F238E27FC236}">
                <a16:creationId xmlns:a16="http://schemas.microsoft.com/office/drawing/2014/main" id="{61D3E9AB-C467-8028-F5BC-FFF374D4425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53F7AC93-1CFE-BAAC-C19E-A51F5D40B3D7}"/>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4227284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901F70-C031-FC21-41CF-E27B387BFD8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713E103A-03D8-0995-8C73-7013091098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D7CF0802-CCEE-E473-851C-127BE02EE9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34B1567-7320-BA03-67E9-6EC90BC2C0CA}"/>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6" name="页脚占位符 5">
            <a:extLst>
              <a:ext uri="{FF2B5EF4-FFF2-40B4-BE49-F238E27FC236}">
                <a16:creationId xmlns:a16="http://schemas.microsoft.com/office/drawing/2014/main" id="{1586E732-E04C-601F-D76E-8057232C945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13681F2-14A3-A066-4276-40BF6CE52090}"/>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30285282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F55B5-20DE-CED0-446C-79AB1C2ED1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54F1556-9D06-9953-0BD5-EE07BB7321A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5207B55-3AA6-FC25-E001-62F63A916A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32B7532-7621-7011-7388-81B0BC6ECFFB}"/>
              </a:ext>
            </a:extLst>
          </p:cNvPr>
          <p:cNvSpPr>
            <a:spLocks noGrp="1"/>
          </p:cNvSpPr>
          <p:nvPr>
            <p:ph type="dt" sz="half" idx="10"/>
          </p:nvPr>
        </p:nvSpPr>
        <p:spPr/>
        <p:txBody>
          <a:bodyPr/>
          <a:lstStyle/>
          <a:p>
            <a:fld id="{8DCF29C6-6D1F-4620-9DFB-67C2FA6815DB}" type="datetimeFigureOut">
              <a:rPr lang="zh-CN" altLang="en-US" smtClean="0"/>
              <a:t>2023/7/10</a:t>
            </a:fld>
            <a:endParaRPr lang="zh-CN" altLang="en-US"/>
          </a:p>
        </p:txBody>
      </p:sp>
      <p:sp>
        <p:nvSpPr>
          <p:cNvPr id="6" name="页脚占位符 5">
            <a:extLst>
              <a:ext uri="{FF2B5EF4-FFF2-40B4-BE49-F238E27FC236}">
                <a16:creationId xmlns:a16="http://schemas.microsoft.com/office/drawing/2014/main" id="{EECE8C3F-4349-27ED-4ADD-DC076DB13A9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121BC4E-187B-4A0B-6BA7-245EB09BE8AA}"/>
              </a:ext>
            </a:extLst>
          </p:cNvPr>
          <p:cNvSpPr>
            <a:spLocks noGrp="1"/>
          </p:cNvSpPr>
          <p:nvPr>
            <p:ph type="sldNum" sz="quarter" idx="12"/>
          </p:nvPr>
        </p:nvSpPr>
        <p:spPr/>
        <p:txBody>
          <a:body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3935407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A6C52352-AD53-EAB9-CBA0-C6747E5D08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A4E504E-6CC4-7D22-6A01-F78A91A675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6A39BBA-E87F-6E7C-0DDF-CA33660B8C7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CF29C6-6D1F-4620-9DFB-67C2FA6815DB}" type="datetimeFigureOut">
              <a:rPr lang="zh-CN" altLang="en-US" smtClean="0"/>
              <a:t>2023/7/10</a:t>
            </a:fld>
            <a:endParaRPr lang="zh-CN" altLang="en-US"/>
          </a:p>
        </p:txBody>
      </p:sp>
      <p:sp>
        <p:nvSpPr>
          <p:cNvPr id="5" name="页脚占位符 4">
            <a:extLst>
              <a:ext uri="{FF2B5EF4-FFF2-40B4-BE49-F238E27FC236}">
                <a16:creationId xmlns:a16="http://schemas.microsoft.com/office/drawing/2014/main" id="{DA9B17ED-4D37-CF82-442D-44D7120C0F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3A4E22B-EF56-6ADE-45A3-F2885EC0F05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A84BB-6DA8-472C-8242-9173063A26AE}" type="slidenum">
              <a:rPr lang="zh-CN" altLang="en-US" smtClean="0"/>
              <a:t>‹#›</a:t>
            </a:fld>
            <a:endParaRPr lang="zh-CN" altLang="en-US"/>
          </a:p>
        </p:txBody>
      </p:sp>
    </p:spTree>
    <p:extLst>
      <p:ext uri="{BB962C8B-B14F-4D97-AF65-F5344CB8AC3E}">
        <p14:creationId xmlns:p14="http://schemas.microsoft.com/office/powerpoint/2010/main" val="3076182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1.xml"/><Relationship Id="rId1" Type="http://schemas.openxmlformats.org/officeDocument/2006/relationships/tags" Target="../tags/tag10.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大橘原创PPT模板-请勿抄袭搬运！微信DAJU_PPT">
            <a:extLst>
              <a:ext uri="{FF2B5EF4-FFF2-40B4-BE49-F238E27FC236}">
                <a16:creationId xmlns:a16="http://schemas.microsoft.com/office/drawing/2014/main" id="{0AA8B8EF-B499-08DB-5CCC-0D8860AD4CD8}"/>
              </a:ext>
            </a:extLst>
          </p:cNvPr>
          <p:cNvSpPr/>
          <p:nvPr>
            <p:custDataLst>
              <p:tags r:id="rId1"/>
            </p:custDataLst>
          </p:nvPr>
        </p:nvSpPr>
        <p:spPr>
          <a:xfrm>
            <a:off x="0" y="1716157"/>
            <a:ext cx="12192000" cy="3154293"/>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 name="椭圆 8">
            <a:extLst>
              <a:ext uri="{FF2B5EF4-FFF2-40B4-BE49-F238E27FC236}">
                <a16:creationId xmlns:a16="http://schemas.microsoft.com/office/drawing/2014/main" id="{F5535EE3-01D3-6E35-0BC7-EA0F20D8998F}"/>
              </a:ext>
            </a:extLst>
          </p:cNvPr>
          <p:cNvSpPr/>
          <p:nvPr/>
        </p:nvSpPr>
        <p:spPr>
          <a:xfrm>
            <a:off x="4996069" y="549580"/>
            <a:ext cx="2199861" cy="2199861"/>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E502ABE-EF87-9D69-583E-C30BFF11B621}"/>
              </a:ext>
            </a:extLst>
          </p:cNvPr>
          <p:cNvSpPr txBox="1"/>
          <p:nvPr/>
        </p:nvSpPr>
        <p:spPr>
          <a:xfrm>
            <a:off x="4996072" y="1326777"/>
            <a:ext cx="2199858" cy="830997"/>
          </a:xfrm>
          <a:prstGeom prst="rect">
            <a:avLst/>
          </a:prstGeom>
          <a:noFill/>
        </p:spPr>
        <p:txBody>
          <a:bodyPr wrap="square" rtlCol="0">
            <a:spAutoFit/>
          </a:bodyPr>
          <a:lstStyle/>
          <a:p>
            <a:pPr algn="ctr"/>
            <a:r>
              <a:rPr lang="zh-CN" altLang="en-US" sz="2400" dirty="0"/>
              <a:t>在此放入您</a:t>
            </a:r>
            <a:endParaRPr lang="en-US" altLang="zh-CN" sz="2400" dirty="0"/>
          </a:p>
          <a:p>
            <a:pPr algn="ctr"/>
            <a:r>
              <a:rPr lang="zh-CN" altLang="en-US" sz="2400" dirty="0"/>
              <a:t>学校</a:t>
            </a:r>
            <a:r>
              <a:rPr lang="en-US" altLang="zh-CN" sz="2400" dirty="0"/>
              <a:t>LOGO</a:t>
            </a:r>
            <a:endParaRPr lang="zh-CN" altLang="en-US" sz="2400" dirty="0"/>
          </a:p>
        </p:txBody>
      </p:sp>
      <p:sp>
        <p:nvSpPr>
          <p:cNvPr id="11" name="文本框 10">
            <a:extLst>
              <a:ext uri="{FF2B5EF4-FFF2-40B4-BE49-F238E27FC236}">
                <a16:creationId xmlns:a16="http://schemas.microsoft.com/office/drawing/2014/main" id="{EA5A2CF1-F8D5-78B3-3E54-2EA9AD6CE800}"/>
              </a:ext>
            </a:extLst>
          </p:cNvPr>
          <p:cNvSpPr txBox="1"/>
          <p:nvPr/>
        </p:nvSpPr>
        <p:spPr>
          <a:xfrm>
            <a:off x="3299793" y="4099269"/>
            <a:ext cx="5592416" cy="523220"/>
          </a:xfrm>
          <a:prstGeom prst="rect">
            <a:avLst/>
          </a:prstGeom>
          <a:noFill/>
        </p:spPr>
        <p:txBody>
          <a:bodyPr wrap="square" rtlCol="0">
            <a:spAutoFit/>
          </a:bodyPr>
          <a:lstStyle/>
          <a:p>
            <a:pPr algn="dist"/>
            <a:r>
              <a:rPr lang="en-US" altLang="zh-CN" sz="2800" dirty="0">
                <a:solidFill>
                  <a:schemeClr val="bg1"/>
                </a:solidFill>
                <a:latin typeface="+mn-ea"/>
              </a:rPr>
              <a:t>2023</a:t>
            </a:r>
            <a:r>
              <a:rPr lang="zh-CN" altLang="en-US" sz="2800" dirty="0">
                <a:solidFill>
                  <a:schemeClr val="bg1"/>
                </a:solidFill>
                <a:latin typeface="+mn-ea"/>
              </a:rPr>
              <a:t>级某某某大学某某学院</a:t>
            </a:r>
          </a:p>
        </p:txBody>
      </p:sp>
      <p:sp>
        <p:nvSpPr>
          <p:cNvPr id="12" name="文本框 11">
            <a:extLst>
              <a:ext uri="{FF2B5EF4-FFF2-40B4-BE49-F238E27FC236}">
                <a16:creationId xmlns:a16="http://schemas.microsoft.com/office/drawing/2014/main" id="{9D63F7DF-B020-5B50-1E62-F0A0ADA8E6BB}"/>
              </a:ext>
            </a:extLst>
          </p:cNvPr>
          <p:cNvSpPr txBox="1"/>
          <p:nvPr/>
        </p:nvSpPr>
        <p:spPr>
          <a:xfrm>
            <a:off x="636106" y="2934971"/>
            <a:ext cx="10919790" cy="769441"/>
          </a:xfrm>
          <a:prstGeom prst="rect">
            <a:avLst/>
          </a:prstGeom>
          <a:noFill/>
        </p:spPr>
        <p:txBody>
          <a:bodyPr wrap="square" rtlCol="0">
            <a:spAutoFit/>
          </a:bodyPr>
          <a:lstStyle/>
          <a:p>
            <a:pPr algn="ctr"/>
            <a:r>
              <a:rPr lang="zh-CN" altLang="en-US" sz="4400" dirty="0">
                <a:solidFill>
                  <a:schemeClr val="bg1"/>
                </a:solidFill>
                <a:latin typeface="+mj-lt"/>
              </a:rPr>
              <a:t>在此输入您的论文标题输入您的论文标题</a:t>
            </a:r>
          </a:p>
        </p:txBody>
      </p:sp>
      <p:cxnSp>
        <p:nvCxnSpPr>
          <p:cNvPr id="14" name="直接连接符 13">
            <a:extLst>
              <a:ext uri="{FF2B5EF4-FFF2-40B4-BE49-F238E27FC236}">
                <a16:creationId xmlns:a16="http://schemas.microsoft.com/office/drawing/2014/main" id="{0DD23367-CE07-F104-8A95-4A8499AF972D}"/>
              </a:ext>
            </a:extLst>
          </p:cNvPr>
          <p:cNvCxnSpPr>
            <a:cxnSpLocks/>
          </p:cNvCxnSpPr>
          <p:nvPr/>
        </p:nvCxnSpPr>
        <p:spPr>
          <a:xfrm>
            <a:off x="1037772" y="3778730"/>
            <a:ext cx="10116457" cy="0"/>
          </a:xfrm>
          <a:prstGeom prst="line">
            <a:avLst/>
          </a:prstGeom>
          <a:ln>
            <a:gradFill flip="none" rotWithShape="1">
              <a:gsLst>
                <a:gs pos="0">
                  <a:schemeClr val="accent1">
                    <a:lumMod val="5000"/>
                    <a:lumOff val="95000"/>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 name="任意多边形: 形状 14">
            <a:extLst>
              <a:ext uri="{FF2B5EF4-FFF2-40B4-BE49-F238E27FC236}">
                <a16:creationId xmlns:a16="http://schemas.microsoft.com/office/drawing/2014/main" id="{76485A94-4F1D-D5C8-78C7-4DA098FDF5CD}"/>
              </a:ext>
            </a:extLst>
          </p:cNvPr>
          <p:cNvSpPr/>
          <p:nvPr/>
        </p:nvSpPr>
        <p:spPr>
          <a:xfrm>
            <a:off x="5932420" y="3662472"/>
            <a:ext cx="327158" cy="232516"/>
          </a:xfrm>
          <a:custGeom>
            <a:avLst/>
            <a:gdLst>
              <a:gd name="T0" fmla="*/ 408 w 423"/>
              <a:gd name="T1" fmla="*/ 187 h 301"/>
              <a:gd name="T2" fmla="*/ 408 w 423"/>
              <a:gd name="T3" fmla="*/ 136 h 301"/>
              <a:gd name="T4" fmla="*/ 423 w 423"/>
              <a:gd name="T5" fmla="*/ 104 h 301"/>
              <a:gd name="T6" fmla="*/ 395 w 423"/>
              <a:gd name="T7" fmla="*/ 64 h 301"/>
              <a:gd name="T8" fmla="*/ 243 w 423"/>
              <a:gd name="T9" fmla="*/ 8 h 301"/>
              <a:gd name="T10" fmla="*/ 179 w 423"/>
              <a:gd name="T11" fmla="*/ 8 h 301"/>
              <a:gd name="T12" fmla="*/ 28 w 423"/>
              <a:gd name="T13" fmla="*/ 64 h 301"/>
              <a:gd name="T14" fmla="*/ 0 w 423"/>
              <a:gd name="T15" fmla="*/ 104 h 301"/>
              <a:gd name="T16" fmla="*/ 28 w 423"/>
              <a:gd name="T17" fmla="*/ 144 h 301"/>
              <a:gd name="T18" fmla="*/ 84 w 423"/>
              <a:gd name="T19" fmla="*/ 165 h 301"/>
              <a:gd name="T20" fmla="*/ 84 w 423"/>
              <a:gd name="T21" fmla="*/ 240 h 301"/>
              <a:gd name="T22" fmla="*/ 211 w 423"/>
              <a:gd name="T23" fmla="*/ 301 h 301"/>
              <a:gd name="T24" fmla="*/ 337 w 423"/>
              <a:gd name="T25" fmla="*/ 240 h 301"/>
              <a:gd name="T26" fmla="*/ 338 w 423"/>
              <a:gd name="T27" fmla="*/ 165 h 301"/>
              <a:gd name="T28" fmla="*/ 387 w 423"/>
              <a:gd name="T29" fmla="*/ 147 h 301"/>
              <a:gd name="T30" fmla="*/ 387 w 423"/>
              <a:gd name="T31" fmla="*/ 187 h 301"/>
              <a:gd name="T32" fmla="*/ 375 w 423"/>
              <a:gd name="T33" fmla="*/ 214 h 301"/>
              <a:gd name="T34" fmla="*/ 397 w 423"/>
              <a:gd name="T35" fmla="*/ 245 h 301"/>
              <a:gd name="T36" fmla="*/ 420 w 423"/>
              <a:gd name="T37" fmla="*/ 214 h 301"/>
              <a:gd name="T38" fmla="*/ 408 w 423"/>
              <a:gd name="T39" fmla="*/ 187 h 301"/>
              <a:gd name="T40" fmla="*/ 117 w 423"/>
              <a:gd name="T41" fmla="*/ 177 h 301"/>
              <a:gd name="T42" fmla="*/ 179 w 423"/>
              <a:gd name="T43" fmla="*/ 201 h 301"/>
              <a:gd name="T44" fmla="*/ 243 w 423"/>
              <a:gd name="T45" fmla="*/ 201 h 301"/>
              <a:gd name="T46" fmla="*/ 305 w 423"/>
              <a:gd name="T47" fmla="*/ 178 h 301"/>
              <a:gd name="T48" fmla="*/ 305 w 423"/>
              <a:gd name="T49" fmla="*/ 238 h 301"/>
              <a:gd name="T50" fmla="*/ 211 w 423"/>
              <a:gd name="T51" fmla="*/ 268 h 301"/>
              <a:gd name="T52" fmla="*/ 117 w 423"/>
              <a:gd name="T53" fmla="*/ 238 h 301"/>
              <a:gd name="T54" fmla="*/ 117 w 423"/>
              <a:gd name="T55" fmla="*/ 177 h 301"/>
              <a:gd name="T56" fmla="*/ 117 w 423"/>
              <a:gd name="T57" fmla="*/ 177 h 301"/>
              <a:gd name="T58" fmla="*/ 195 w 423"/>
              <a:gd name="T59" fmla="*/ 166 h 301"/>
              <a:gd name="T60" fmla="*/ 69 w 423"/>
              <a:gd name="T61" fmla="*/ 119 h 301"/>
              <a:gd name="T62" fmla="*/ 65 w 423"/>
              <a:gd name="T63" fmla="*/ 118 h 301"/>
              <a:gd name="T64" fmla="*/ 44 w 423"/>
              <a:gd name="T65" fmla="*/ 104 h 301"/>
              <a:gd name="T66" fmla="*/ 65 w 423"/>
              <a:gd name="T67" fmla="*/ 91 h 301"/>
              <a:gd name="T68" fmla="*/ 69 w 423"/>
              <a:gd name="T69" fmla="*/ 89 h 301"/>
              <a:gd name="T70" fmla="*/ 195 w 423"/>
              <a:gd name="T71" fmla="*/ 42 h 301"/>
              <a:gd name="T72" fmla="*/ 211 w 423"/>
              <a:gd name="T73" fmla="*/ 39 h 301"/>
              <a:gd name="T74" fmla="*/ 226 w 423"/>
              <a:gd name="T75" fmla="*/ 42 h 301"/>
              <a:gd name="T76" fmla="*/ 354 w 423"/>
              <a:gd name="T77" fmla="*/ 89 h 301"/>
              <a:gd name="T78" fmla="*/ 358 w 423"/>
              <a:gd name="T79" fmla="*/ 90 h 301"/>
              <a:gd name="T80" fmla="*/ 379 w 423"/>
              <a:gd name="T81" fmla="*/ 104 h 301"/>
              <a:gd name="T82" fmla="*/ 354 w 423"/>
              <a:gd name="T83" fmla="*/ 119 h 301"/>
              <a:gd name="T84" fmla="*/ 226 w 423"/>
              <a:gd name="T85" fmla="*/ 166 h 301"/>
              <a:gd name="T86" fmla="*/ 195 w 423"/>
              <a:gd name="T87" fmla="*/ 166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3" h="301">
                <a:moveTo>
                  <a:pt x="408" y="187"/>
                </a:moveTo>
                <a:lnTo>
                  <a:pt x="408" y="136"/>
                </a:lnTo>
                <a:cubicBezTo>
                  <a:pt x="418" y="128"/>
                  <a:pt x="423" y="117"/>
                  <a:pt x="423" y="104"/>
                </a:cubicBezTo>
                <a:cubicBezTo>
                  <a:pt x="423" y="86"/>
                  <a:pt x="412" y="70"/>
                  <a:pt x="395" y="64"/>
                </a:cubicBezTo>
                <a:lnTo>
                  <a:pt x="243" y="8"/>
                </a:lnTo>
                <a:cubicBezTo>
                  <a:pt x="222" y="0"/>
                  <a:pt x="199" y="0"/>
                  <a:pt x="179" y="8"/>
                </a:cubicBezTo>
                <a:lnTo>
                  <a:pt x="28" y="64"/>
                </a:lnTo>
                <a:cubicBezTo>
                  <a:pt x="11" y="71"/>
                  <a:pt x="0" y="87"/>
                  <a:pt x="0" y="104"/>
                </a:cubicBezTo>
                <a:cubicBezTo>
                  <a:pt x="0" y="122"/>
                  <a:pt x="11" y="138"/>
                  <a:pt x="28" y="144"/>
                </a:cubicBezTo>
                <a:lnTo>
                  <a:pt x="84" y="165"/>
                </a:lnTo>
                <a:lnTo>
                  <a:pt x="84" y="240"/>
                </a:lnTo>
                <a:cubicBezTo>
                  <a:pt x="87" y="280"/>
                  <a:pt x="150" y="301"/>
                  <a:pt x="211" y="301"/>
                </a:cubicBezTo>
                <a:cubicBezTo>
                  <a:pt x="272" y="301"/>
                  <a:pt x="335" y="280"/>
                  <a:pt x="337" y="240"/>
                </a:cubicBezTo>
                <a:lnTo>
                  <a:pt x="338" y="165"/>
                </a:lnTo>
                <a:lnTo>
                  <a:pt x="387" y="147"/>
                </a:lnTo>
                <a:lnTo>
                  <a:pt x="387" y="187"/>
                </a:lnTo>
                <a:cubicBezTo>
                  <a:pt x="379" y="192"/>
                  <a:pt x="375" y="203"/>
                  <a:pt x="375" y="214"/>
                </a:cubicBezTo>
                <a:cubicBezTo>
                  <a:pt x="375" y="229"/>
                  <a:pt x="375" y="245"/>
                  <a:pt x="397" y="245"/>
                </a:cubicBezTo>
                <a:cubicBezTo>
                  <a:pt x="420" y="245"/>
                  <a:pt x="420" y="229"/>
                  <a:pt x="420" y="214"/>
                </a:cubicBezTo>
                <a:cubicBezTo>
                  <a:pt x="420" y="203"/>
                  <a:pt x="415" y="192"/>
                  <a:pt x="408" y="187"/>
                </a:cubicBezTo>
                <a:close/>
                <a:moveTo>
                  <a:pt x="117" y="177"/>
                </a:moveTo>
                <a:lnTo>
                  <a:pt x="179" y="201"/>
                </a:lnTo>
                <a:cubicBezTo>
                  <a:pt x="199" y="208"/>
                  <a:pt x="222" y="208"/>
                  <a:pt x="243" y="201"/>
                </a:cubicBezTo>
                <a:lnTo>
                  <a:pt x="305" y="178"/>
                </a:lnTo>
                <a:lnTo>
                  <a:pt x="305" y="238"/>
                </a:lnTo>
                <a:cubicBezTo>
                  <a:pt x="305" y="248"/>
                  <a:pt x="268" y="268"/>
                  <a:pt x="211" y="268"/>
                </a:cubicBezTo>
                <a:cubicBezTo>
                  <a:pt x="154" y="268"/>
                  <a:pt x="117" y="248"/>
                  <a:pt x="117" y="238"/>
                </a:cubicBezTo>
                <a:lnTo>
                  <a:pt x="117" y="177"/>
                </a:lnTo>
                <a:lnTo>
                  <a:pt x="117" y="177"/>
                </a:lnTo>
                <a:close/>
                <a:moveTo>
                  <a:pt x="195" y="166"/>
                </a:moveTo>
                <a:lnTo>
                  <a:pt x="69" y="119"/>
                </a:lnTo>
                <a:cubicBezTo>
                  <a:pt x="68" y="119"/>
                  <a:pt x="66" y="118"/>
                  <a:pt x="65" y="118"/>
                </a:cubicBezTo>
                <a:cubicBezTo>
                  <a:pt x="58" y="115"/>
                  <a:pt x="44" y="111"/>
                  <a:pt x="44" y="104"/>
                </a:cubicBezTo>
                <a:cubicBezTo>
                  <a:pt x="44" y="97"/>
                  <a:pt x="57" y="93"/>
                  <a:pt x="65" y="91"/>
                </a:cubicBezTo>
                <a:cubicBezTo>
                  <a:pt x="66" y="90"/>
                  <a:pt x="68" y="90"/>
                  <a:pt x="69" y="89"/>
                </a:cubicBezTo>
                <a:lnTo>
                  <a:pt x="195" y="42"/>
                </a:lnTo>
                <a:cubicBezTo>
                  <a:pt x="200" y="40"/>
                  <a:pt x="205" y="39"/>
                  <a:pt x="211" y="39"/>
                </a:cubicBezTo>
                <a:cubicBezTo>
                  <a:pt x="216" y="39"/>
                  <a:pt x="221" y="40"/>
                  <a:pt x="226" y="42"/>
                </a:cubicBezTo>
                <a:lnTo>
                  <a:pt x="354" y="89"/>
                </a:lnTo>
                <a:cubicBezTo>
                  <a:pt x="355" y="90"/>
                  <a:pt x="356" y="90"/>
                  <a:pt x="358" y="90"/>
                </a:cubicBezTo>
                <a:cubicBezTo>
                  <a:pt x="364" y="93"/>
                  <a:pt x="379" y="98"/>
                  <a:pt x="379" y="104"/>
                </a:cubicBezTo>
                <a:cubicBezTo>
                  <a:pt x="379" y="107"/>
                  <a:pt x="375" y="111"/>
                  <a:pt x="354" y="119"/>
                </a:cubicBezTo>
                <a:lnTo>
                  <a:pt x="226" y="166"/>
                </a:lnTo>
                <a:cubicBezTo>
                  <a:pt x="216" y="170"/>
                  <a:pt x="205" y="170"/>
                  <a:pt x="195" y="1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矩形: 圆角 15">
            <a:extLst>
              <a:ext uri="{FF2B5EF4-FFF2-40B4-BE49-F238E27FC236}">
                <a16:creationId xmlns:a16="http://schemas.microsoft.com/office/drawing/2014/main" id="{114B2020-03EE-8CCB-07E9-7EC58768C64B}"/>
              </a:ext>
            </a:extLst>
          </p:cNvPr>
          <p:cNvSpPr/>
          <p:nvPr/>
        </p:nvSpPr>
        <p:spPr>
          <a:xfrm>
            <a:off x="3199710" y="5634811"/>
            <a:ext cx="2654300" cy="407642"/>
          </a:xfrm>
          <a:prstGeom prst="roundRect">
            <a:avLst>
              <a:gd name="adj" fmla="val 50000"/>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kern="0" dirty="0">
                <a:latin typeface="+mn-ea"/>
              </a:rPr>
              <a:t>答辩人：大胡子</a:t>
            </a:r>
            <a:endParaRPr kumimoji="0" lang="zh-CN" altLang="en-US" sz="1800" b="0" i="0" u="none" strike="noStrike" kern="0" cap="none" spc="0" normalizeH="0" baseline="0" noProof="0" dirty="0">
              <a:ln>
                <a:noFill/>
              </a:ln>
              <a:effectLst/>
              <a:uLnTx/>
              <a:uFillTx/>
              <a:latin typeface="+mn-ea"/>
              <a:cs typeface="+mn-cs"/>
            </a:endParaRPr>
          </a:p>
        </p:txBody>
      </p:sp>
      <p:sp>
        <p:nvSpPr>
          <p:cNvPr id="17" name="矩形: 圆角 16">
            <a:extLst>
              <a:ext uri="{FF2B5EF4-FFF2-40B4-BE49-F238E27FC236}">
                <a16:creationId xmlns:a16="http://schemas.microsoft.com/office/drawing/2014/main" id="{919814EF-410D-E419-E31A-29FCD5C6864A}"/>
              </a:ext>
            </a:extLst>
          </p:cNvPr>
          <p:cNvSpPr/>
          <p:nvPr/>
        </p:nvSpPr>
        <p:spPr>
          <a:xfrm>
            <a:off x="6337990" y="5634811"/>
            <a:ext cx="2654300" cy="407642"/>
          </a:xfrm>
          <a:prstGeom prst="roundRect">
            <a:avLst>
              <a:gd name="adj" fmla="val 50000"/>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kern="0" dirty="0">
                <a:latin typeface="+mn-ea"/>
              </a:rPr>
              <a:t>指导老师：大胡子</a:t>
            </a:r>
            <a:endParaRPr kumimoji="0" lang="zh-CN" altLang="en-US" sz="1800" b="0" i="0" u="none" strike="noStrike" kern="0" cap="none" spc="0" normalizeH="0" baseline="0" noProof="0" dirty="0">
              <a:ln>
                <a:noFill/>
              </a:ln>
              <a:effectLst/>
              <a:uLnTx/>
              <a:uFillTx/>
              <a:latin typeface="+mn-ea"/>
              <a:cs typeface="+mn-cs"/>
            </a:endParaRPr>
          </a:p>
        </p:txBody>
      </p:sp>
    </p:spTree>
    <p:extLst>
      <p:ext uri="{BB962C8B-B14F-4D97-AF65-F5344CB8AC3E}">
        <p14:creationId xmlns:p14="http://schemas.microsoft.com/office/powerpoint/2010/main" val="3002596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979EB4B-9E81-A5D8-E174-684A2A8897A2}"/>
              </a:ext>
            </a:extLst>
          </p:cNvPr>
          <p:cNvSpPr txBox="1"/>
          <p:nvPr/>
        </p:nvSpPr>
        <p:spPr>
          <a:xfrm>
            <a:off x="667657"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15" name="组合 14">
            <a:extLst>
              <a:ext uri="{FF2B5EF4-FFF2-40B4-BE49-F238E27FC236}">
                <a16:creationId xmlns:a16="http://schemas.microsoft.com/office/drawing/2014/main" id="{33307AAF-9644-EF0A-F5BF-802684063346}"/>
              </a:ext>
            </a:extLst>
          </p:cNvPr>
          <p:cNvGrpSpPr/>
          <p:nvPr/>
        </p:nvGrpSpPr>
        <p:grpSpPr>
          <a:xfrm>
            <a:off x="10765971" y="681781"/>
            <a:ext cx="624115" cy="159657"/>
            <a:chOff x="10765971" y="681781"/>
            <a:chExt cx="624115" cy="159657"/>
          </a:xfrm>
        </p:grpSpPr>
        <p:sp>
          <p:nvSpPr>
            <p:cNvPr id="4" name="椭圆 3">
              <a:extLst>
                <a:ext uri="{FF2B5EF4-FFF2-40B4-BE49-F238E27FC236}">
                  <a16:creationId xmlns:a16="http://schemas.microsoft.com/office/drawing/2014/main" id="{D77B2CC8-F991-0DF8-18A8-ABA2A393F6D3}"/>
                </a:ext>
              </a:extLst>
            </p:cNvPr>
            <p:cNvSpPr/>
            <p:nvPr/>
          </p:nvSpPr>
          <p:spPr>
            <a:xfrm>
              <a:off x="10765971" y="681781"/>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 name="椭圆 4">
              <a:extLst>
                <a:ext uri="{FF2B5EF4-FFF2-40B4-BE49-F238E27FC236}">
                  <a16:creationId xmlns:a16="http://schemas.microsoft.com/office/drawing/2014/main" id="{FD4CB83E-AD2D-5901-FAF7-02D2A038E561}"/>
                </a:ext>
              </a:extLst>
            </p:cNvPr>
            <p:cNvSpPr/>
            <p:nvPr/>
          </p:nvSpPr>
          <p:spPr>
            <a:xfrm>
              <a:off x="10998200" y="681781"/>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 name="椭圆 5">
              <a:extLst>
                <a:ext uri="{FF2B5EF4-FFF2-40B4-BE49-F238E27FC236}">
                  <a16:creationId xmlns:a16="http://schemas.microsoft.com/office/drawing/2014/main" id="{4DBA049E-B9A8-7022-4FD6-7378D5158EE8}"/>
                </a:ext>
              </a:extLst>
            </p:cNvPr>
            <p:cNvSpPr/>
            <p:nvPr/>
          </p:nvSpPr>
          <p:spPr>
            <a:xfrm>
              <a:off x="11230429" y="681781"/>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7" name="大橘原创PPT模板-请勿抄袭搬运！微信DAJU_PPT">
            <a:extLst>
              <a:ext uri="{FF2B5EF4-FFF2-40B4-BE49-F238E27FC236}">
                <a16:creationId xmlns:a16="http://schemas.microsoft.com/office/drawing/2014/main" id="{A5A7C7D2-46D5-AAAA-0606-1664231B72F3}"/>
              </a:ext>
            </a:extLst>
          </p:cNvPr>
          <p:cNvSpPr/>
          <p:nvPr>
            <p:custDataLst>
              <p:tags r:id="rId1"/>
            </p:custDataLst>
          </p:nvPr>
        </p:nvSpPr>
        <p:spPr>
          <a:xfrm>
            <a:off x="0" y="3614057"/>
            <a:ext cx="12192000" cy="3243943"/>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nvGrpSpPr>
          <p:cNvPr id="14" name="组合 13">
            <a:extLst>
              <a:ext uri="{FF2B5EF4-FFF2-40B4-BE49-F238E27FC236}">
                <a16:creationId xmlns:a16="http://schemas.microsoft.com/office/drawing/2014/main" id="{5668D731-15CC-ED68-36D5-5A3DE0E56ED4}"/>
              </a:ext>
            </a:extLst>
          </p:cNvPr>
          <p:cNvGrpSpPr/>
          <p:nvPr/>
        </p:nvGrpSpPr>
        <p:grpSpPr>
          <a:xfrm>
            <a:off x="1736272" y="1596572"/>
            <a:ext cx="8719457" cy="4034970"/>
            <a:chOff x="1736272" y="1596572"/>
            <a:chExt cx="8719457" cy="4034970"/>
          </a:xfrm>
        </p:grpSpPr>
        <p:sp>
          <p:nvSpPr>
            <p:cNvPr id="8" name="矩形: 圆角 7">
              <a:extLst>
                <a:ext uri="{FF2B5EF4-FFF2-40B4-BE49-F238E27FC236}">
                  <a16:creationId xmlns:a16="http://schemas.microsoft.com/office/drawing/2014/main" id="{04B24350-CB8E-3D46-C041-EC763F0944EE}"/>
                </a:ext>
              </a:extLst>
            </p:cNvPr>
            <p:cNvSpPr/>
            <p:nvPr/>
          </p:nvSpPr>
          <p:spPr>
            <a:xfrm>
              <a:off x="1736272" y="1596572"/>
              <a:ext cx="8719457" cy="4034970"/>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9" name="文本框 8">
              <a:extLst>
                <a:ext uri="{FF2B5EF4-FFF2-40B4-BE49-F238E27FC236}">
                  <a16:creationId xmlns:a16="http://schemas.microsoft.com/office/drawing/2014/main" id="{DEF14D53-ED35-E467-1B24-54405250A709}"/>
                </a:ext>
              </a:extLst>
            </p:cNvPr>
            <p:cNvSpPr txBox="1"/>
            <p:nvPr/>
          </p:nvSpPr>
          <p:spPr>
            <a:xfrm>
              <a:off x="2423885" y="1861279"/>
              <a:ext cx="3947886" cy="3770263"/>
            </a:xfrm>
            <a:prstGeom prst="rect">
              <a:avLst/>
            </a:prstGeom>
            <a:noFill/>
          </p:spPr>
          <p:txBody>
            <a:bodyPr wrap="square" rtlCol="0">
              <a:spAutoFit/>
            </a:bodyPr>
            <a:lstStyle/>
            <a:p>
              <a:r>
                <a:rPr lang="en-US" altLang="zh-CN" sz="23900" dirty="0">
                  <a:solidFill>
                    <a:schemeClr val="accent1">
                      <a:alpha val="50000"/>
                    </a:schemeClr>
                  </a:solidFill>
                </a:rPr>
                <a:t>03</a:t>
              </a:r>
              <a:endParaRPr lang="zh-CN" altLang="en-US" sz="23900" dirty="0">
                <a:solidFill>
                  <a:schemeClr val="accent1">
                    <a:alpha val="50000"/>
                  </a:schemeClr>
                </a:solidFill>
              </a:endParaRPr>
            </a:p>
          </p:txBody>
        </p:sp>
      </p:grpSp>
      <p:grpSp>
        <p:nvGrpSpPr>
          <p:cNvPr id="13" name="组合 12">
            <a:extLst>
              <a:ext uri="{FF2B5EF4-FFF2-40B4-BE49-F238E27FC236}">
                <a16:creationId xmlns:a16="http://schemas.microsoft.com/office/drawing/2014/main" id="{9343F843-1D03-5B47-ADC3-1827CBAA79B4}"/>
              </a:ext>
            </a:extLst>
          </p:cNvPr>
          <p:cNvGrpSpPr/>
          <p:nvPr/>
        </p:nvGrpSpPr>
        <p:grpSpPr>
          <a:xfrm>
            <a:off x="6462485" y="3058663"/>
            <a:ext cx="2993571" cy="1629450"/>
            <a:chOff x="6462485" y="3058663"/>
            <a:chExt cx="2993571" cy="1629450"/>
          </a:xfrm>
        </p:grpSpPr>
        <p:sp>
          <p:nvSpPr>
            <p:cNvPr id="10" name="文本框 9">
              <a:extLst>
                <a:ext uri="{FF2B5EF4-FFF2-40B4-BE49-F238E27FC236}">
                  <a16:creationId xmlns:a16="http://schemas.microsoft.com/office/drawing/2014/main" id="{DD371E4B-7F58-FA99-9EA2-33910185379D}"/>
                </a:ext>
              </a:extLst>
            </p:cNvPr>
            <p:cNvSpPr txBox="1"/>
            <p:nvPr/>
          </p:nvSpPr>
          <p:spPr>
            <a:xfrm>
              <a:off x="6462485" y="3058663"/>
              <a:ext cx="2993571" cy="923330"/>
            </a:xfrm>
            <a:prstGeom prst="rect">
              <a:avLst/>
            </a:prstGeom>
            <a:noFill/>
          </p:spPr>
          <p:txBody>
            <a:bodyPr wrap="square" rtlCol="0">
              <a:spAutoFit/>
            </a:bodyPr>
            <a:lstStyle/>
            <a:p>
              <a:r>
                <a:rPr lang="zh-CN" altLang="en-US" sz="5400" dirty="0"/>
                <a:t>实验过程</a:t>
              </a:r>
            </a:p>
          </p:txBody>
        </p:sp>
        <p:sp>
          <p:nvSpPr>
            <p:cNvPr id="11" name="文本框 10">
              <a:extLst>
                <a:ext uri="{FF2B5EF4-FFF2-40B4-BE49-F238E27FC236}">
                  <a16:creationId xmlns:a16="http://schemas.microsoft.com/office/drawing/2014/main" id="{099F1228-08A9-0881-621F-AF2643371E94}"/>
                </a:ext>
              </a:extLst>
            </p:cNvPr>
            <p:cNvSpPr txBox="1"/>
            <p:nvPr/>
          </p:nvSpPr>
          <p:spPr>
            <a:xfrm>
              <a:off x="6462485" y="3812716"/>
              <a:ext cx="2855687" cy="338554"/>
            </a:xfrm>
            <a:prstGeom prst="rect">
              <a:avLst/>
            </a:prstGeom>
            <a:noFill/>
          </p:spPr>
          <p:txBody>
            <a:bodyPr wrap="square" rtlCol="0">
              <a:spAutoFit/>
            </a:bodyPr>
            <a:lstStyle/>
            <a:p>
              <a:pPr algn="dist"/>
              <a:r>
                <a:rPr lang="en-US" altLang="zh-CN" sz="1600" dirty="0">
                  <a:solidFill>
                    <a:schemeClr val="accent1"/>
                  </a:solidFill>
                </a:rPr>
                <a:t>Experimental procedure</a:t>
              </a:r>
            </a:p>
          </p:txBody>
        </p:sp>
        <p:cxnSp>
          <p:nvCxnSpPr>
            <p:cNvPr id="12" name="直接连接符 11">
              <a:extLst>
                <a:ext uri="{FF2B5EF4-FFF2-40B4-BE49-F238E27FC236}">
                  <a16:creationId xmlns:a16="http://schemas.microsoft.com/office/drawing/2014/main" id="{DC0E7167-385C-C1AE-758C-E25AC4498FC1}"/>
                </a:ext>
              </a:extLst>
            </p:cNvPr>
            <p:cNvCxnSpPr>
              <a:cxnSpLocks/>
            </p:cNvCxnSpPr>
            <p:nvPr/>
          </p:nvCxnSpPr>
          <p:spPr>
            <a:xfrm>
              <a:off x="8777515" y="4688113"/>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198192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实验过程</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2" name="六边形 11">
            <a:extLst>
              <a:ext uri="{FF2B5EF4-FFF2-40B4-BE49-F238E27FC236}">
                <a16:creationId xmlns:a16="http://schemas.microsoft.com/office/drawing/2014/main" id="{E4A0A19B-4401-77A3-9315-B7534D2F43B5}"/>
              </a:ext>
            </a:extLst>
          </p:cNvPr>
          <p:cNvSpPr/>
          <p:nvPr/>
        </p:nvSpPr>
        <p:spPr>
          <a:xfrm rot="5400000">
            <a:off x="4510274" y="1626718"/>
            <a:ext cx="1687961" cy="1455140"/>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3" name="六边形 12">
            <a:extLst>
              <a:ext uri="{FF2B5EF4-FFF2-40B4-BE49-F238E27FC236}">
                <a16:creationId xmlns:a16="http://schemas.microsoft.com/office/drawing/2014/main" id="{6220A9F7-B1C6-B940-649C-2A29E62185F7}"/>
              </a:ext>
            </a:extLst>
          </p:cNvPr>
          <p:cNvSpPr/>
          <p:nvPr/>
        </p:nvSpPr>
        <p:spPr>
          <a:xfrm rot="5400000">
            <a:off x="3771345" y="3009571"/>
            <a:ext cx="1687961" cy="1455140"/>
          </a:xfrm>
          <a:prstGeom prst="hexag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六边形 13">
            <a:extLst>
              <a:ext uri="{FF2B5EF4-FFF2-40B4-BE49-F238E27FC236}">
                <a16:creationId xmlns:a16="http://schemas.microsoft.com/office/drawing/2014/main" id="{07920273-F97C-5201-58B3-D45E5250CE82}"/>
              </a:ext>
            </a:extLst>
          </p:cNvPr>
          <p:cNvSpPr/>
          <p:nvPr/>
        </p:nvSpPr>
        <p:spPr>
          <a:xfrm rot="5400000">
            <a:off x="4508902" y="4392586"/>
            <a:ext cx="1687961" cy="1455140"/>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5" name="六边形 14">
            <a:extLst>
              <a:ext uri="{FF2B5EF4-FFF2-40B4-BE49-F238E27FC236}">
                <a16:creationId xmlns:a16="http://schemas.microsoft.com/office/drawing/2014/main" id="{F373CABA-2C98-E7A0-F3CC-90CEBAB69DF8}"/>
              </a:ext>
            </a:extLst>
          </p:cNvPr>
          <p:cNvSpPr/>
          <p:nvPr/>
        </p:nvSpPr>
        <p:spPr>
          <a:xfrm rot="16200000">
            <a:off x="6090333" y="4392585"/>
            <a:ext cx="1687961" cy="1455140"/>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六边形 15">
            <a:extLst>
              <a:ext uri="{FF2B5EF4-FFF2-40B4-BE49-F238E27FC236}">
                <a16:creationId xmlns:a16="http://schemas.microsoft.com/office/drawing/2014/main" id="{EDF12CC2-6118-6D8D-CFCB-569C02A3FF61}"/>
              </a:ext>
            </a:extLst>
          </p:cNvPr>
          <p:cNvSpPr/>
          <p:nvPr/>
        </p:nvSpPr>
        <p:spPr>
          <a:xfrm rot="16200000">
            <a:off x="6828854" y="3009570"/>
            <a:ext cx="1687961" cy="1455140"/>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7" name="六边形 16">
            <a:extLst>
              <a:ext uri="{FF2B5EF4-FFF2-40B4-BE49-F238E27FC236}">
                <a16:creationId xmlns:a16="http://schemas.microsoft.com/office/drawing/2014/main" id="{B8FAAA20-DB42-F1C3-D0CD-DFF15563EF81}"/>
              </a:ext>
            </a:extLst>
          </p:cNvPr>
          <p:cNvSpPr/>
          <p:nvPr/>
        </p:nvSpPr>
        <p:spPr>
          <a:xfrm rot="16200000">
            <a:off x="6033421" y="1626721"/>
            <a:ext cx="1687961" cy="145514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8" name="TextBox 19">
            <a:extLst>
              <a:ext uri="{FF2B5EF4-FFF2-40B4-BE49-F238E27FC236}">
                <a16:creationId xmlns:a16="http://schemas.microsoft.com/office/drawing/2014/main" id="{21CFB0CD-E708-6C6D-E46E-5D783ED181A1}"/>
              </a:ext>
            </a:extLst>
          </p:cNvPr>
          <p:cNvSpPr txBox="1"/>
          <p:nvPr/>
        </p:nvSpPr>
        <p:spPr>
          <a:xfrm>
            <a:off x="1503494" y="2162554"/>
            <a:ext cx="2739796"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19" name="TextBox 20">
            <a:extLst>
              <a:ext uri="{FF2B5EF4-FFF2-40B4-BE49-F238E27FC236}">
                <a16:creationId xmlns:a16="http://schemas.microsoft.com/office/drawing/2014/main" id="{F13BB214-F40C-B793-BA04-EE6FD255C25B}"/>
              </a:ext>
            </a:extLst>
          </p:cNvPr>
          <p:cNvSpPr txBox="1"/>
          <p:nvPr/>
        </p:nvSpPr>
        <p:spPr>
          <a:xfrm>
            <a:off x="1519423" y="1789175"/>
            <a:ext cx="2784311" cy="400110"/>
          </a:xfrm>
          <a:prstGeom prst="rect">
            <a:avLst/>
          </a:prstGeom>
          <a:noFill/>
        </p:spPr>
        <p:txBody>
          <a:bodyPr wrap="square" rtlCol="0">
            <a:spAutoFit/>
          </a:bodyPr>
          <a:lstStyle/>
          <a:p>
            <a:r>
              <a:rPr lang="zh-CN" altLang="en-US" sz="2000" b="1" dirty="0">
                <a:solidFill>
                  <a:schemeClr val="accent1"/>
                </a:solidFill>
                <a:cs typeface="+mn-ea"/>
                <a:sym typeface="+mn-lt"/>
              </a:rPr>
              <a:t>这里添加标题</a:t>
            </a:r>
          </a:p>
        </p:txBody>
      </p:sp>
      <p:sp>
        <p:nvSpPr>
          <p:cNvPr id="26" name="TextBox 19">
            <a:extLst>
              <a:ext uri="{FF2B5EF4-FFF2-40B4-BE49-F238E27FC236}">
                <a16:creationId xmlns:a16="http://schemas.microsoft.com/office/drawing/2014/main" id="{0B843518-C14D-B321-895D-928667F2C150}"/>
              </a:ext>
            </a:extLst>
          </p:cNvPr>
          <p:cNvSpPr txBox="1"/>
          <p:nvPr/>
        </p:nvSpPr>
        <p:spPr>
          <a:xfrm>
            <a:off x="8113438" y="2162554"/>
            <a:ext cx="2739796"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7" name="TextBox 20">
            <a:extLst>
              <a:ext uri="{FF2B5EF4-FFF2-40B4-BE49-F238E27FC236}">
                <a16:creationId xmlns:a16="http://schemas.microsoft.com/office/drawing/2014/main" id="{DE8782DD-23AA-1894-48F0-0A8376B7EDF5}"/>
              </a:ext>
            </a:extLst>
          </p:cNvPr>
          <p:cNvSpPr txBox="1"/>
          <p:nvPr/>
        </p:nvSpPr>
        <p:spPr>
          <a:xfrm>
            <a:off x="8129367" y="1789175"/>
            <a:ext cx="2784311" cy="400110"/>
          </a:xfrm>
          <a:prstGeom prst="rect">
            <a:avLst/>
          </a:prstGeom>
          <a:noFill/>
        </p:spPr>
        <p:txBody>
          <a:bodyPr wrap="square" rtlCol="0">
            <a:spAutoFit/>
          </a:bodyPr>
          <a:lstStyle/>
          <a:p>
            <a:r>
              <a:rPr lang="zh-CN" altLang="en-US" sz="2000" b="1" dirty="0">
                <a:solidFill>
                  <a:schemeClr val="accent1"/>
                </a:solidFill>
                <a:cs typeface="+mn-ea"/>
                <a:sym typeface="+mn-lt"/>
              </a:rPr>
              <a:t>这里添加标题</a:t>
            </a:r>
          </a:p>
        </p:txBody>
      </p:sp>
      <p:sp>
        <p:nvSpPr>
          <p:cNvPr id="28" name="TextBox 19">
            <a:extLst>
              <a:ext uri="{FF2B5EF4-FFF2-40B4-BE49-F238E27FC236}">
                <a16:creationId xmlns:a16="http://schemas.microsoft.com/office/drawing/2014/main" id="{2275E5DF-A46E-D00D-9149-C3F31DEB5859}"/>
              </a:ext>
            </a:extLst>
          </p:cNvPr>
          <p:cNvSpPr txBox="1"/>
          <p:nvPr/>
        </p:nvSpPr>
        <p:spPr>
          <a:xfrm>
            <a:off x="8618689" y="3697522"/>
            <a:ext cx="2739796"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29" name="TextBox 20">
            <a:extLst>
              <a:ext uri="{FF2B5EF4-FFF2-40B4-BE49-F238E27FC236}">
                <a16:creationId xmlns:a16="http://schemas.microsoft.com/office/drawing/2014/main" id="{73EC112C-38D4-06F5-6CF2-D31D11B5FBB9}"/>
              </a:ext>
            </a:extLst>
          </p:cNvPr>
          <p:cNvSpPr txBox="1"/>
          <p:nvPr/>
        </p:nvSpPr>
        <p:spPr>
          <a:xfrm>
            <a:off x="8634618" y="3324143"/>
            <a:ext cx="2784311" cy="400110"/>
          </a:xfrm>
          <a:prstGeom prst="rect">
            <a:avLst/>
          </a:prstGeom>
          <a:noFill/>
        </p:spPr>
        <p:txBody>
          <a:bodyPr wrap="square" rtlCol="0">
            <a:spAutoFit/>
          </a:bodyPr>
          <a:lstStyle/>
          <a:p>
            <a:r>
              <a:rPr lang="zh-CN" altLang="en-US" sz="2000" b="1" dirty="0">
                <a:solidFill>
                  <a:schemeClr val="accent1"/>
                </a:solidFill>
                <a:cs typeface="+mn-ea"/>
                <a:sym typeface="+mn-lt"/>
              </a:rPr>
              <a:t>这里添加标题</a:t>
            </a:r>
          </a:p>
        </p:txBody>
      </p:sp>
      <p:sp>
        <p:nvSpPr>
          <p:cNvPr id="30" name="TextBox 19">
            <a:extLst>
              <a:ext uri="{FF2B5EF4-FFF2-40B4-BE49-F238E27FC236}">
                <a16:creationId xmlns:a16="http://schemas.microsoft.com/office/drawing/2014/main" id="{9EE13E3F-ED80-6D8F-BF8E-BA5C2C4F2BAA}"/>
              </a:ext>
            </a:extLst>
          </p:cNvPr>
          <p:cNvSpPr txBox="1"/>
          <p:nvPr/>
        </p:nvSpPr>
        <p:spPr>
          <a:xfrm>
            <a:off x="853670" y="3697522"/>
            <a:ext cx="2739796"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1" name="TextBox 20">
            <a:extLst>
              <a:ext uri="{FF2B5EF4-FFF2-40B4-BE49-F238E27FC236}">
                <a16:creationId xmlns:a16="http://schemas.microsoft.com/office/drawing/2014/main" id="{1085F596-CA38-7DE7-D955-0BD171207086}"/>
              </a:ext>
            </a:extLst>
          </p:cNvPr>
          <p:cNvSpPr txBox="1"/>
          <p:nvPr/>
        </p:nvSpPr>
        <p:spPr>
          <a:xfrm>
            <a:off x="869599" y="3324143"/>
            <a:ext cx="2784311" cy="400110"/>
          </a:xfrm>
          <a:prstGeom prst="rect">
            <a:avLst/>
          </a:prstGeom>
          <a:noFill/>
        </p:spPr>
        <p:txBody>
          <a:bodyPr wrap="square" rtlCol="0">
            <a:spAutoFit/>
          </a:bodyPr>
          <a:lstStyle/>
          <a:p>
            <a:r>
              <a:rPr lang="zh-CN" altLang="en-US" sz="2000" b="1" dirty="0">
                <a:solidFill>
                  <a:schemeClr val="accent1"/>
                </a:solidFill>
                <a:cs typeface="+mn-ea"/>
                <a:sym typeface="+mn-lt"/>
              </a:rPr>
              <a:t>这里添加标题</a:t>
            </a:r>
          </a:p>
        </p:txBody>
      </p:sp>
      <p:sp>
        <p:nvSpPr>
          <p:cNvPr id="32" name="TextBox 19">
            <a:extLst>
              <a:ext uri="{FF2B5EF4-FFF2-40B4-BE49-F238E27FC236}">
                <a16:creationId xmlns:a16="http://schemas.microsoft.com/office/drawing/2014/main" id="{833A1468-7225-8BD3-EEC9-34A68933CBFC}"/>
              </a:ext>
            </a:extLst>
          </p:cNvPr>
          <p:cNvSpPr txBox="1"/>
          <p:nvPr/>
        </p:nvSpPr>
        <p:spPr>
          <a:xfrm>
            <a:off x="1497392" y="5232490"/>
            <a:ext cx="2739796"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3" name="TextBox 20">
            <a:extLst>
              <a:ext uri="{FF2B5EF4-FFF2-40B4-BE49-F238E27FC236}">
                <a16:creationId xmlns:a16="http://schemas.microsoft.com/office/drawing/2014/main" id="{4A418019-2879-3513-5243-B80291150DE0}"/>
              </a:ext>
            </a:extLst>
          </p:cNvPr>
          <p:cNvSpPr txBox="1"/>
          <p:nvPr/>
        </p:nvSpPr>
        <p:spPr>
          <a:xfrm>
            <a:off x="1513321" y="4859111"/>
            <a:ext cx="2784311" cy="400110"/>
          </a:xfrm>
          <a:prstGeom prst="rect">
            <a:avLst/>
          </a:prstGeom>
          <a:noFill/>
        </p:spPr>
        <p:txBody>
          <a:bodyPr wrap="square" rtlCol="0">
            <a:spAutoFit/>
          </a:bodyPr>
          <a:lstStyle/>
          <a:p>
            <a:r>
              <a:rPr lang="zh-CN" altLang="en-US" sz="2000" b="1" dirty="0">
                <a:solidFill>
                  <a:schemeClr val="accent1"/>
                </a:solidFill>
                <a:cs typeface="+mn-ea"/>
                <a:sym typeface="+mn-lt"/>
              </a:rPr>
              <a:t>这里添加标题</a:t>
            </a:r>
          </a:p>
        </p:txBody>
      </p:sp>
      <p:sp>
        <p:nvSpPr>
          <p:cNvPr id="34" name="TextBox 19">
            <a:extLst>
              <a:ext uri="{FF2B5EF4-FFF2-40B4-BE49-F238E27FC236}">
                <a16:creationId xmlns:a16="http://schemas.microsoft.com/office/drawing/2014/main" id="{684C6F5D-EBC9-C51B-F1CA-8AC093CEC560}"/>
              </a:ext>
            </a:extLst>
          </p:cNvPr>
          <p:cNvSpPr txBox="1"/>
          <p:nvPr/>
        </p:nvSpPr>
        <p:spPr>
          <a:xfrm>
            <a:off x="8113438" y="5232490"/>
            <a:ext cx="2739796"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35" name="TextBox 20">
            <a:extLst>
              <a:ext uri="{FF2B5EF4-FFF2-40B4-BE49-F238E27FC236}">
                <a16:creationId xmlns:a16="http://schemas.microsoft.com/office/drawing/2014/main" id="{C7EA9152-21A5-BF57-D092-941EC8013FEF}"/>
              </a:ext>
            </a:extLst>
          </p:cNvPr>
          <p:cNvSpPr txBox="1"/>
          <p:nvPr/>
        </p:nvSpPr>
        <p:spPr>
          <a:xfrm>
            <a:off x="8129367" y="4859111"/>
            <a:ext cx="2784311" cy="400110"/>
          </a:xfrm>
          <a:prstGeom prst="rect">
            <a:avLst/>
          </a:prstGeom>
          <a:noFill/>
        </p:spPr>
        <p:txBody>
          <a:bodyPr wrap="square" rtlCol="0">
            <a:spAutoFit/>
          </a:bodyPr>
          <a:lstStyle/>
          <a:p>
            <a:r>
              <a:rPr lang="zh-CN" altLang="en-US" sz="2000" b="1" dirty="0">
                <a:solidFill>
                  <a:schemeClr val="accent1"/>
                </a:solidFill>
                <a:cs typeface="+mn-ea"/>
                <a:sym typeface="+mn-lt"/>
              </a:rPr>
              <a:t>这里添加标题</a:t>
            </a:r>
          </a:p>
        </p:txBody>
      </p:sp>
      <p:sp>
        <p:nvSpPr>
          <p:cNvPr id="36" name="任意多边形: 形状 35">
            <a:extLst>
              <a:ext uri="{FF2B5EF4-FFF2-40B4-BE49-F238E27FC236}">
                <a16:creationId xmlns:a16="http://schemas.microsoft.com/office/drawing/2014/main" id="{32C67035-2219-5EEE-5BED-31D9BDE0FC02}"/>
              </a:ext>
            </a:extLst>
          </p:cNvPr>
          <p:cNvSpPr/>
          <p:nvPr/>
        </p:nvSpPr>
        <p:spPr>
          <a:xfrm>
            <a:off x="6728046" y="4927647"/>
            <a:ext cx="412534" cy="609685"/>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9002" h="604464">
                <a:moveTo>
                  <a:pt x="187571" y="162373"/>
                </a:moveTo>
                <a:lnTo>
                  <a:pt x="204122" y="167073"/>
                </a:lnTo>
                <a:lnTo>
                  <a:pt x="220066" y="162676"/>
                </a:lnTo>
                <a:lnTo>
                  <a:pt x="220066" y="233629"/>
                </a:lnTo>
                <a:lnTo>
                  <a:pt x="273515" y="198911"/>
                </a:lnTo>
                <a:cubicBezTo>
                  <a:pt x="279133" y="195272"/>
                  <a:pt x="286726" y="195424"/>
                  <a:pt x="292192" y="199366"/>
                </a:cubicBezTo>
                <a:cubicBezTo>
                  <a:pt x="297506" y="203156"/>
                  <a:pt x="300088" y="209978"/>
                  <a:pt x="298418" y="216498"/>
                </a:cubicBezTo>
                <a:lnTo>
                  <a:pt x="267745" y="337633"/>
                </a:lnTo>
                <a:lnTo>
                  <a:pt x="388765" y="307160"/>
                </a:lnTo>
                <a:cubicBezTo>
                  <a:pt x="395294" y="305492"/>
                  <a:pt x="402127" y="308069"/>
                  <a:pt x="405923" y="313375"/>
                </a:cubicBezTo>
                <a:cubicBezTo>
                  <a:pt x="409871" y="318833"/>
                  <a:pt x="410023" y="326111"/>
                  <a:pt x="406379" y="331569"/>
                </a:cubicBezTo>
                <a:lnTo>
                  <a:pt x="361433" y="400854"/>
                </a:lnTo>
                <a:lnTo>
                  <a:pt x="404253" y="470594"/>
                </a:lnTo>
                <a:cubicBezTo>
                  <a:pt x="407746" y="476203"/>
                  <a:pt x="407442" y="483329"/>
                  <a:pt x="403494" y="488635"/>
                </a:cubicBezTo>
                <a:cubicBezTo>
                  <a:pt x="400457" y="492880"/>
                  <a:pt x="395446" y="495154"/>
                  <a:pt x="390435" y="495154"/>
                </a:cubicBezTo>
                <a:cubicBezTo>
                  <a:pt x="389069" y="495154"/>
                  <a:pt x="387854" y="495003"/>
                  <a:pt x="386487" y="494700"/>
                </a:cubicBezTo>
                <a:lnTo>
                  <a:pt x="268200" y="464681"/>
                </a:lnTo>
                <a:lnTo>
                  <a:pt x="298114" y="583391"/>
                </a:lnTo>
                <a:cubicBezTo>
                  <a:pt x="298721" y="585058"/>
                  <a:pt x="299025" y="586574"/>
                  <a:pt x="299025" y="588394"/>
                </a:cubicBezTo>
                <a:cubicBezTo>
                  <a:pt x="299025" y="597339"/>
                  <a:pt x="291736" y="604464"/>
                  <a:pt x="282778" y="604464"/>
                </a:cubicBezTo>
                <a:cubicBezTo>
                  <a:pt x="279741" y="604464"/>
                  <a:pt x="276552" y="603706"/>
                  <a:pt x="273971" y="601887"/>
                </a:cubicBezTo>
                <a:lnTo>
                  <a:pt x="204730" y="557314"/>
                </a:lnTo>
                <a:lnTo>
                  <a:pt x="134729" y="600068"/>
                </a:lnTo>
                <a:cubicBezTo>
                  <a:pt x="129111" y="603403"/>
                  <a:pt x="121974" y="603100"/>
                  <a:pt x="116660" y="599310"/>
                </a:cubicBezTo>
                <a:cubicBezTo>
                  <a:pt x="111345" y="595368"/>
                  <a:pt x="108916" y="588697"/>
                  <a:pt x="110586" y="582329"/>
                </a:cubicBezTo>
                <a:lnTo>
                  <a:pt x="140499" y="464833"/>
                </a:lnTo>
                <a:lnTo>
                  <a:pt x="22516" y="494700"/>
                </a:lnTo>
                <a:cubicBezTo>
                  <a:pt x="21150" y="495003"/>
                  <a:pt x="19783" y="495154"/>
                  <a:pt x="18568" y="495154"/>
                </a:cubicBezTo>
                <a:cubicBezTo>
                  <a:pt x="13405" y="495154"/>
                  <a:pt x="8546" y="492880"/>
                  <a:pt x="5510" y="488635"/>
                </a:cubicBezTo>
                <a:cubicBezTo>
                  <a:pt x="1562" y="483329"/>
                  <a:pt x="1258" y="476203"/>
                  <a:pt x="4750" y="470594"/>
                </a:cubicBezTo>
                <a:lnTo>
                  <a:pt x="47570" y="400854"/>
                </a:lnTo>
                <a:lnTo>
                  <a:pt x="2625" y="331569"/>
                </a:lnTo>
                <a:cubicBezTo>
                  <a:pt x="-1020" y="326111"/>
                  <a:pt x="-868" y="318833"/>
                  <a:pt x="3080" y="313375"/>
                </a:cubicBezTo>
                <a:cubicBezTo>
                  <a:pt x="6876" y="308069"/>
                  <a:pt x="13709" y="305492"/>
                  <a:pt x="20087" y="307160"/>
                </a:cubicBezTo>
                <a:lnTo>
                  <a:pt x="140803" y="337481"/>
                </a:lnTo>
                <a:lnTo>
                  <a:pt x="110434" y="218923"/>
                </a:lnTo>
                <a:cubicBezTo>
                  <a:pt x="108916" y="212556"/>
                  <a:pt x="111193" y="205733"/>
                  <a:pt x="116508" y="201943"/>
                </a:cubicBezTo>
                <a:cubicBezTo>
                  <a:pt x="121822" y="198001"/>
                  <a:pt x="128807" y="197698"/>
                  <a:pt x="134426" y="201185"/>
                </a:cubicBezTo>
                <a:lnTo>
                  <a:pt x="187571" y="233933"/>
                </a:lnTo>
                <a:close/>
                <a:moveTo>
                  <a:pt x="220066" y="0"/>
                </a:moveTo>
                <a:lnTo>
                  <a:pt x="369784" y="0"/>
                </a:lnTo>
                <a:lnTo>
                  <a:pt x="369784" y="119316"/>
                </a:lnTo>
                <a:lnTo>
                  <a:pt x="220066" y="162373"/>
                </a:lnTo>
                <a:close/>
                <a:moveTo>
                  <a:pt x="37720" y="0"/>
                </a:moveTo>
                <a:lnTo>
                  <a:pt x="187601" y="0"/>
                </a:lnTo>
                <a:lnTo>
                  <a:pt x="187601" y="162230"/>
                </a:lnTo>
                <a:lnTo>
                  <a:pt x="37720" y="1193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任意多边形: 形状 37">
            <a:extLst>
              <a:ext uri="{FF2B5EF4-FFF2-40B4-BE49-F238E27FC236}">
                <a16:creationId xmlns:a16="http://schemas.microsoft.com/office/drawing/2014/main" id="{5BC798D8-E78C-C85F-0668-84151076B41C}"/>
              </a:ext>
            </a:extLst>
          </p:cNvPr>
          <p:cNvSpPr/>
          <p:nvPr/>
        </p:nvSpPr>
        <p:spPr>
          <a:xfrm>
            <a:off x="4299284" y="3414131"/>
            <a:ext cx="520596" cy="609685"/>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任意多边形: 形状 38">
            <a:extLst>
              <a:ext uri="{FF2B5EF4-FFF2-40B4-BE49-F238E27FC236}">
                <a16:creationId xmlns:a16="http://schemas.microsoft.com/office/drawing/2014/main" id="{9D1BDFC2-CE8C-E974-86F9-FE0288DC8B1C}"/>
              </a:ext>
            </a:extLst>
          </p:cNvPr>
          <p:cNvSpPr/>
          <p:nvPr/>
        </p:nvSpPr>
        <p:spPr>
          <a:xfrm>
            <a:off x="7457110" y="3414131"/>
            <a:ext cx="520596" cy="609685"/>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 name="connsiteX84" fmla="*/ 121763 h 600884"/>
              <a:gd name="connsiteY84" fmla="*/ 121763 h 600884"/>
              <a:gd name="connsiteX85" fmla="*/ 121763 h 600884"/>
              <a:gd name="connsiteY85" fmla="*/ 121763 h 600884"/>
              <a:gd name="connsiteX86" fmla="*/ 121763 h 600884"/>
              <a:gd name="connsiteY86" fmla="*/ 121763 h 600884"/>
              <a:gd name="connsiteX87" fmla="*/ 121763 h 600884"/>
              <a:gd name="connsiteY8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519074" h="607902">
                <a:moveTo>
                  <a:pt x="220247" y="135608"/>
                </a:moveTo>
                <a:cubicBezTo>
                  <a:pt x="245549" y="135608"/>
                  <a:pt x="265974" y="156052"/>
                  <a:pt x="265974" y="181264"/>
                </a:cubicBezTo>
                <a:cubicBezTo>
                  <a:pt x="265974" y="206527"/>
                  <a:pt x="245499" y="226920"/>
                  <a:pt x="220247" y="226920"/>
                </a:cubicBezTo>
                <a:cubicBezTo>
                  <a:pt x="194996" y="226920"/>
                  <a:pt x="174521" y="206426"/>
                  <a:pt x="174521" y="181264"/>
                </a:cubicBezTo>
                <a:cubicBezTo>
                  <a:pt x="174521" y="156052"/>
                  <a:pt x="194996" y="135608"/>
                  <a:pt x="220247" y="135608"/>
                </a:cubicBezTo>
                <a:close/>
                <a:moveTo>
                  <a:pt x="212236" y="59615"/>
                </a:moveTo>
                <a:cubicBezTo>
                  <a:pt x="207866" y="59615"/>
                  <a:pt x="203954" y="62253"/>
                  <a:pt x="202277" y="66210"/>
                </a:cubicBezTo>
                <a:lnTo>
                  <a:pt x="191760" y="91321"/>
                </a:lnTo>
                <a:cubicBezTo>
                  <a:pt x="190592" y="94010"/>
                  <a:pt x="188458" y="96140"/>
                  <a:pt x="185714" y="97206"/>
                </a:cubicBezTo>
                <a:cubicBezTo>
                  <a:pt x="185511" y="97257"/>
                  <a:pt x="185257" y="97409"/>
                  <a:pt x="185054" y="97459"/>
                </a:cubicBezTo>
                <a:cubicBezTo>
                  <a:pt x="182412" y="98474"/>
                  <a:pt x="179516" y="98474"/>
                  <a:pt x="176924" y="97459"/>
                </a:cubicBezTo>
                <a:lnTo>
                  <a:pt x="151521" y="87263"/>
                </a:lnTo>
                <a:cubicBezTo>
                  <a:pt x="147507" y="85639"/>
                  <a:pt x="142934" y="86603"/>
                  <a:pt x="139886" y="89647"/>
                </a:cubicBezTo>
                <a:lnTo>
                  <a:pt x="128403" y="101061"/>
                </a:lnTo>
                <a:cubicBezTo>
                  <a:pt x="125304" y="104105"/>
                  <a:pt x="124440" y="108772"/>
                  <a:pt x="126066" y="112780"/>
                </a:cubicBezTo>
                <a:lnTo>
                  <a:pt x="136329" y="137739"/>
                </a:lnTo>
                <a:cubicBezTo>
                  <a:pt x="137447" y="140377"/>
                  <a:pt x="137447" y="143268"/>
                  <a:pt x="136329" y="145906"/>
                </a:cubicBezTo>
                <a:cubicBezTo>
                  <a:pt x="136278" y="146261"/>
                  <a:pt x="136126" y="146515"/>
                  <a:pt x="136024" y="146870"/>
                </a:cubicBezTo>
                <a:cubicBezTo>
                  <a:pt x="134907" y="149508"/>
                  <a:pt x="132823" y="151639"/>
                  <a:pt x="130181" y="152806"/>
                </a:cubicBezTo>
                <a:lnTo>
                  <a:pt x="105133" y="163510"/>
                </a:lnTo>
                <a:cubicBezTo>
                  <a:pt x="101119" y="165184"/>
                  <a:pt x="98528" y="169039"/>
                  <a:pt x="98528" y="173351"/>
                </a:cubicBezTo>
                <a:lnTo>
                  <a:pt x="98528" y="173402"/>
                </a:lnTo>
                <a:lnTo>
                  <a:pt x="98630" y="173402"/>
                </a:lnTo>
                <a:lnTo>
                  <a:pt x="98630" y="189534"/>
                </a:lnTo>
                <a:cubicBezTo>
                  <a:pt x="98630" y="193897"/>
                  <a:pt x="101272" y="197803"/>
                  <a:pt x="105235" y="199477"/>
                </a:cubicBezTo>
                <a:lnTo>
                  <a:pt x="130181" y="209826"/>
                </a:lnTo>
                <a:cubicBezTo>
                  <a:pt x="132874" y="210942"/>
                  <a:pt x="135008" y="213073"/>
                  <a:pt x="136075" y="215812"/>
                </a:cubicBezTo>
                <a:cubicBezTo>
                  <a:pt x="136228" y="216116"/>
                  <a:pt x="136329" y="216421"/>
                  <a:pt x="136482" y="216725"/>
                </a:cubicBezTo>
                <a:cubicBezTo>
                  <a:pt x="137549" y="219363"/>
                  <a:pt x="137650" y="222305"/>
                  <a:pt x="136532" y="224943"/>
                </a:cubicBezTo>
                <a:lnTo>
                  <a:pt x="126371" y="250156"/>
                </a:lnTo>
                <a:cubicBezTo>
                  <a:pt x="124745" y="254164"/>
                  <a:pt x="125710" y="258729"/>
                  <a:pt x="128759" y="261773"/>
                </a:cubicBezTo>
                <a:lnTo>
                  <a:pt x="140191" y="273238"/>
                </a:lnTo>
                <a:cubicBezTo>
                  <a:pt x="143239" y="276332"/>
                  <a:pt x="147913" y="277195"/>
                  <a:pt x="151927" y="275572"/>
                </a:cubicBezTo>
                <a:lnTo>
                  <a:pt x="177077" y="265223"/>
                </a:lnTo>
                <a:cubicBezTo>
                  <a:pt x="179617" y="264208"/>
                  <a:pt x="182564" y="264208"/>
                  <a:pt x="185206" y="265223"/>
                </a:cubicBezTo>
                <a:cubicBezTo>
                  <a:pt x="185409" y="265273"/>
                  <a:pt x="185663" y="265426"/>
                  <a:pt x="185867" y="265476"/>
                </a:cubicBezTo>
                <a:cubicBezTo>
                  <a:pt x="188559" y="266491"/>
                  <a:pt x="190795" y="268622"/>
                  <a:pt x="191964" y="271310"/>
                </a:cubicBezTo>
                <a:lnTo>
                  <a:pt x="202735" y="296472"/>
                </a:lnTo>
                <a:cubicBezTo>
                  <a:pt x="204411" y="300480"/>
                  <a:pt x="208273" y="303016"/>
                  <a:pt x="212642" y="303016"/>
                </a:cubicBezTo>
                <a:lnTo>
                  <a:pt x="228799" y="303016"/>
                </a:lnTo>
                <a:cubicBezTo>
                  <a:pt x="233169" y="303016"/>
                  <a:pt x="237081" y="300378"/>
                  <a:pt x="238757" y="296421"/>
                </a:cubicBezTo>
                <a:lnTo>
                  <a:pt x="249224" y="271057"/>
                </a:lnTo>
                <a:cubicBezTo>
                  <a:pt x="250342" y="268419"/>
                  <a:pt x="252475" y="266288"/>
                  <a:pt x="255117" y="265223"/>
                </a:cubicBezTo>
                <a:cubicBezTo>
                  <a:pt x="255219" y="265172"/>
                  <a:pt x="255422" y="265070"/>
                  <a:pt x="255575" y="265020"/>
                </a:cubicBezTo>
                <a:cubicBezTo>
                  <a:pt x="258217" y="263954"/>
                  <a:pt x="261113" y="263954"/>
                  <a:pt x="263704" y="264969"/>
                </a:cubicBezTo>
                <a:lnTo>
                  <a:pt x="289463" y="275216"/>
                </a:lnTo>
                <a:cubicBezTo>
                  <a:pt x="293426" y="276840"/>
                  <a:pt x="298050" y="275927"/>
                  <a:pt x="301098" y="272883"/>
                </a:cubicBezTo>
                <a:lnTo>
                  <a:pt x="312530" y="261418"/>
                </a:lnTo>
                <a:cubicBezTo>
                  <a:pt x="315680" y="258374"/>
                  <a:pt x="316595" y="253707"/>
                  <a:pt x="314918" y="249750"/>
                </a:cubicBezTo>
                <a:lnTo>
                  <a:pt x="304350" y="224284"/>
                </a:lnTo>
                <a:cubicBezTo>
                  <a:pt x="303283" y="221747"/>
                  <a:pt x="303283" y="218805"/>
                  <a:pt x="304299" y="216268"/>
                </a:cubicBezTo>
                <a:lnTo>
                  <a:pt x="304401" y="215913"/>
                </a:lnTo>
                <a:cubicBezTo>
                  <a:pt x="305519" y="213225"/>
                  <a:pt x="307602" y="211094"/>
                  <a:pt x="310244" y="209978"/>
                </a:cubicBezTo>
                <a:lnTo>
                  <a:pt x="335851" y="199071"/>
                </a:lnTo>
                <a:cubicBezTo>
                  <a:pt x="339865" y="197397"/>
                  <a:pt x="342405" y="193542"/>
                  <a:pt x="342405" y="189179"/>
                </a:cubicBezTo>
                <a:lnTo>
                  <a:pt x="342405" y="173047"/>
                </a:lnTo>
                <a:cubicBezTo>
                  <a:pt x="342405" y="168684"/>
                  <a:pt x="339763" y="164778"/>
                  <a:pt x="335800" y="163104"/>
                </a:cubicBezTo>
                <a:lnTo>
                  <a:pt x="310295" y="152450"/>
                </a:lnTo>
                <a:cubicBezTo>
                  <a:pt x="307602" y="151334"/>
                  <a:pt x="305519" y="149153"/>
                  <a:pt x="304401" y="146464"/>
                </a:cubicBezTo>
                <a:cubicBezTo>
                  <a:pt x="304401" y="146363"/>
                  <a:pt x="304350" y="146312"/>
                  <a:pt x="304350" y="146261"/>
                </a:cubicBezTo>
                <a:cubicBezTo>
                  <a:pt x="303232" y="143674"/>
                  <a:pt x="303232" y="140783"/>
                  <a:pt x="304248" y="138145"/>
                </a:cubicBezTo>
                <a:lnTo>
                  <a:pt x="314562" y="112425"/>
                </a:lnTo>
                <a:cubicBezTo>
                  <a:pt x="316188" y="108417"/>
                  <a:pt x="315223" y="103851"/>
                  <a:pt x="312174" y="100808"/>
                </a:cubicBezTo>
                <a:lnTo>
                  <a:pt x="300743" y="89343"/>
                </a:lnTo>
                <a:cubicBezTo>
                  <a:pt x="297694" y="86248"/>
                  <a:pt x="293020" y="85386"/>
                  <a:pt x="289006" y="87009"/>
                </a:cubicBezTo>
                <a:lnTo>
                  <a:pt x="263704" y="97409"/>
                </a:lnTo>
                <a:cubicBezTo>
                  <a:pt x="261062" y="98575"/>
                  <a:pt x="258064" y="98474"/>
                  <a:pt x="255422" y="97409"/>
                </a:cubicBezTo>
                <a:cubicBezTo>
                  <a:pt x="255270" y="97409"/>
                  <a:pt x="255168" y="97358"/>
                  <a:pt x="255016" y="97257"/>
                </a:cubicBezTo>
                <a:cubicBezTo>
                  <a:pt x="252374" y="96191"/>
                  <a:pt x="250291" y="94162"/>
                  <a:pt x="249122" y="91524"/>
                </a:cubicBezTo>
                <a:lnTo>
                  <a:pt x="238300" y="66159"/>
                </a:lnTo>
                <a:cubicBezTo>
                  <a:pt x="236623" y="62152"/>
                  <a:pt x="232711" y="59615"/>
                  <a:pt x="228393" y="59615"/>
                </a:cubicBezTo>
                <a:close/>
                <a:moveTo>
                  <a:pt x="227935" y="8"/>
                </a:moveTo>
                <a:cubicBezTo>
                  <a:pt x="355767" y="-1007"/>
                  <a:pt x="459669" y="102076"/>
                  <a:pt x="459669" y="229458"/>
                </a:cubicBezTo>
                <a:cubicBezTo>
                  <a:pt x="459669" y="249598"/>
                  <a:pt x="464597" y="269484"/>
                  <a:pt x="474099" y="287341"/>
                </a:cubicBezTo>
                <a:lnTo>
                  <a:pt x="516625" y="367443"/>
                </a:lnTo>
                <a:cubicBezTo>
                  <a:pt x="523890" y="381039"/>
                  <a:pt x="514135" y="397526"/>
                  <a:pt x="498689" y="397779"/>
                </a:cubicBezTo>
                <a:lnTo>
                  <a:pt x="459720" y="398540"/>
                </a:lnTo>
                <a:lnTo>
                  <a:pt x="459720" y="483107"/>
                </a:lnTo>
                <a:cubicBezTo>
                  <a:pt x="459720" y="509689"/>
                  <a:pt x="438025" y="531402"/>
                  <a:pt x="411402" y="531402"/>
                </a:cubicBezTo>
                <a:lnTo>
                  <a:pt x="344844" y="531402"/>
                </a:lnTo>
                <a:lnTo>
                  <a:pt x="344844" y="590958"/>
                </a:lnTo>
                <a:cubicBezTo>
                  <a:pt x="344844" y="600293"/>
                  <a:pt x="337273" y="607902"/>
                  <a:pt x="327925" y="607902"/>
                </a:cubicBezTo>
                <a:lnTo>
                  <a:pt x="89688" y="607902"/>
                </a:lnTo>
                <a:cubicBezTo>
                  <a:pt x="80339" y="607902"/>
                  <a:pt x="72718" y="600293"/>
                  <a:pt x="72718" y="590958"/>
                </a:cubicBezTo>
                <a:lnTo>
                  <a:pt x="72718" y="529829"/>
                </a:lnTo>
                <a:cubicBezTo>
                  <a:pt x="72718" y="461648"/>
                  <a:pt x="56358" y="394482"/>
                  <a:pt x="25111" y="333657"/>
                </a:cubicBezTo>
                <a:cubicBezTo>
                  <a:pt x="9462" y="303118"/>
                  <a:pt x="419" y="268469"/>
                  <a:pt x="12" y="231792"/>
                </a:cubicBezTo>
                <a:cubicBezTo>
                  <a:pt x="-1258" y="104562"/>
                  <a:pt x="100510" y="1022"/>
                  <a:pt x="227935" y="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任意多边形: 形状 39">
            <a:extLst>
              <a:ext uri="{FF2B5EF4-FFF2-40B4-BE49-F238E27FC236}">
                <a16:creationId xmlns:a16="http://schemas.microsoft.com/office/drawing/2014/main" id="{8B7439E2-D8A6-CB55-4DF0-76E37FCC2B33}"/>
              </a:ext>
            </a:extLst>
          </p:cNvPr>
          <p:cNvSpPr/>
          <p:nvPr/>
        </p:nvSpPr>
        <p:spPr>
          <a:xfrm>
            <a:off x="5026827" y="4859111"/>
            <a:ext cx="609685" cy="608764"/>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9" h="606722">
                <a:moveTo>
                  <a:pt x="99063" y="487991"/>
                </a:moveTo>
                <a:cubicBezTo>
                  <a:pt x="88115" y="487991"/>
                  <a:pt x="79215" y="496878"/>
                  <a:pt x="79215" y="507809"/>
                </a:cubicBezTo>
                <a:cubicBezTo>
                  <a:pt x="79215" y="518740"/>
                  <a:pt x="88115" y="527538"/>
                  <a:pt x="99063" y="527538"/>
                </a:cubicBezTo>
                <a:lnTo>
                  <a:pt x="508576" y="527538"/>
                </a:lnTo>
                <a:cubicBezTo>
                  <a:pt x="519524" y="527538"/>
                  <a:pt x="528335" y="518740"/>
                  <a:pt x="528335" y="507809"/>
                </a:cubicBezTo>
                <a:cubicBezTo>
                  <a:pt x="528335" y="496878"/>
                  <a:pt x="519524" y="487991"/>
                  <a:pt x="508576" y="487991"/>
                </a:cubicBezTo>
                <a:close/>
                <a:moveTo>
                  <a:pt x="72539" y="356106"/>
                </a:moveTo>
                <a:lnTo>
                  <a:pt x="49843" y="408895"/>
                </a:lnTo>
                <a:lnTo>
                  <a:pt x="557796" y="408895"/>
                </a:lnTo>
                <a:lnTo>
                  <a:pt x="535100" y="356106"/>
                </a:lnTo>
                <a:close/>
                <a:moveTo>
                  <a:pt x="468880" y="237374"/>
                </a:moveTo>
                <a:cubicBezTo>
                  <a:pt x="457932" y="237374"/>
                  <a:pt x="449121" y="246262"/>
                  <a:pt x="449121" y="257193"/>
                </a:cubicBezTo>
                <a:cubicBezTo>
                  <a:pt x="449121" y="268124"/>
                  <a:pt x="457932" y="277011"/>
                  <a:pt x="468880" y="277011"/>
                </a:cubicBezTo>
                <a:cubicBezTo>
                  <a:pt x="479827" y="277011"/>
                  <a:pt x="488728" y="268124"/>
                  <a:pt x="488728" y="257193"/>
                </a:cubicBezTo>
                <a:cubicBezTo>
                  <a:pt x="488728" y="246262"/>
                  <a:pt x="479827" y="237374"/>
                  <a:pt x="468880" y="237374"/>
                </a:cubicBezTo>
                <a:close/>
                <a:moveTo>
                  <a:pt x="138670" y="237374"/>
                </a:moveTo>
                <a:cubicBezTo>
                  <a:pt x="127723" y="237374"/>
                  <a:pt x="118911" y="246262"/>
                  <a:pt x="118911" y="257193"/>
                </a:cubicBezTo>
                <a:cubicBezTo>
                  <a:pt x="118911" y="268124"/>
                  <a:pt x="127723" y="277011"/>
                  <a:pt x="138670" y="277011"/>
                </a:cubicBezTo>
                <a:cubicBezTo>
                  <a:pt x="149618" y="277011"/>
                  <a:pt x="158518" y="268124"/>
                  <a:pt x="158518" y="257193"/>
                </a:cubicBezTo>
                <a:cubicBezTo>
                  <a:pt x="158518" y="246262"/>
                  <a:pt x="149618" y="237374"/>
                  <a:pt x="138670" y="237374"/>
                </a:cubicBezTo>
                <a:close/>
                <a:moveTo>
                  <a:pt x="303820" y="118762"/>
                </a:moveTo>
                <a:cubicBezTo>
                  <a:pt x="336615" y="118762"/>
                  <a:pt x="363201" y="145316"/>
                  <a:pt x="363201" y="178073"/>
                </a:cubicBezTo>
                <a:cubicBezTo>
                  <a:pt x="363201" y="210830"/>
                  <a:pt x="336615" y="237384"/>
                  <a:pt x="303820" y="237384"/>
                </a:cubicBezTo>
                <a:cubicBezTo>
                  <a:pt x="271025" y="237384"/>
                  <a:pt x="244439" y="210830"/>
                  <a:pt x="244439" y="178073"/>
                </a:cubicBezTo>
                <a:cubicBezTo>
                  <a:pt x="244439" y="145316"/>
                  <a:pt x="271025" y="118762"/>
                  <a:pt x="303820" y="118762"/>
                </a:cubicBezTo>
                <a:close/>
                <a:moveTo>
                  <a:pt x="422686" y="85761"/>
                </a:moveTo>
                <a:cubicBezTo>
                  <a:pt x="411738" y="85761"/>
                  <a:pt x="402838" y="94559"/>
                  <a:pt x="402838" y="105490"/>
                </a:cubicBezTo>
                <a:cubicBezTo>
                  <a:pt x="402838" y="116421"/>
                  <a:pt x="411738" y="125308"/>
                  <a:pt x="422686" y="125308"/>
                </a:cubicBezTo>
                <a:lnTo>
                  <a:pt x="462293" y="125308"/>
                </a:lnTo>
                <a:cubicBezTo>
                  <a:pt x="473241" y="125308"/>
                  <a:pt x="482142" y="116421"/>
                  <a:pt x="482142" y="105490"/>
                </a:cubicBezTo>
                <a:cubicBezTo>
                  <a:pt x="482142" y="94559"/>
                  <a:pt x="473241" y="85761"/>
                  <a:pt x="462293" y="85761"/>
                </a:cubicBezTo>
                <a:close/>
                <a:moveTo>
                  <a:pt x="132084" y="85761"/>
                </a:moveTo>
                <a:cubicBezTo>
                  <a:pt x="121136" y="85761"/>
                  <a:pt x="112236" y="94559"/>
                  <a:pt x="112236" y="105490"/>
                </a:cubicBezTo>
                <a:cubicBezTo>
                  <a:pt x="112236" y="116421"/>
                  <a:pt x="121136" y="125308"/>
                  <a:pt x="132084" y="125308"/>
                </a:cubicBezTo>
                <a:lnTo>
                  <a:pt x="171691" y="125308"/>
                </a:lnTo>
                <a:cubicBezTo>
                  <a:pt x="182639" y="125308"/>
                  <a:pt x="191539" y="116421"/>
                  <a:pt x="191539" y="105490"/>
                </a:cubicBezTo>
                <a:cubicBezTo>
                  <a:pt x="191539" y="94559"/>
                  <a:pt x="182639" y="85761"/>
                  <a:pt x="171691" y="85761"/>
                </a:cubicBezTo>
                <a:close/>
                <a:moveTo>
                  <a:pt x="303775" y="79095"/>
                </a:moveTo>
                <a:cubicBezTo>
                  <a:pt x="249215" y="79095"/>
                  <a:pt x="204712" y="123531"/>
                  <a:pt x="204712" y="178009"/>
                </a:cubicBezTo>
                <a:cubicBezTo>
                  <a:pt x="204712" y="232575"/>
                  <a:pt x="249215" y="277011"/>
                  <a:pt x="303775" y="277011"/>
                </a:cubicBezTo>
                <a:cubicBezTo>
                  <a:pt x="358424" y="277011"/>
                  <a:pt x="402838" y="232575"/>
                  <a:pt x="402838" y="178009"/>
                </a:cubicBezTo>
                <a:cubicBezTo>
                  <a:pt x="402838" y="123531"/>
                  <a:pt x="358424" y="79095"/>
                  <a:pt x="303775" y="79095"/>
                </a:cubicBezTo>
                <a:close/>
                <a:moveTo>
                  <a:pt x="99063" y="0"/>
                </a:moveTo>
                <a:lnTo>
                  <a:pt x="508576" y="0"/>
                </a:lnTo>
                <a:cubicBezTo>
                  <a:pt x="541330" y="0"/>
                  <a:pt x="567943" y="26661"/>
                  <a:pt x="567943" y="59366"/>
                </a:cubicBezTo>
                <a:lnTo>
                  <a:pt x="567943" y="332289"/>
                </a:lnTo>
                <a:lnTo>
                  <a:pt x="606037" y="420804"/>
                </a:lnTo>
                <a:cubicBezTo>
                  <a:pt x="606037" y="420893"/>
                  <a:pt x="606037" y="420893"/>
                  <a:pt x="606037" y="420893"/>
                </a:cubicBezTo>
                <a:cubicBezTo>
                  <a:pt x="607016" y="423292"/>
                  <a:pt x="607639" y="426492"/>
                  <a:pt x="607639" y="428625"/>
                </a:cubicBezTo>
                <a:lnTo>
                  <a:pt x="607639" y="547356"/>
                </a:lnTo>
                <a:cubicBezTo>
                  <a:pt x="607639" y="580061"/>
                  <a:pt x="580937" y="606722"/>
                  <a:pt x="548184" y="606722"/>
                </a:cubicBezTo>
                <a:lnTo>
                  <a:pt x="59456" y="606722"/>
                </a:lnTo>
                <a:cubicBezTo>
                  <a:pt x="26702" y="606722"/>
                  <a:pt x="0" y="580061"/>
                  <a:pt x="0" y="547356"/>
                </a:cubicBezTo>
                <a:lnTo>
                  <a:pt x="0" y="428625"/>
                </a:lnTo>
                <a:cubicBezTo>
                  <a:pt x="0" y="426492"/>
                  <a:pt x="534" y="423292"/>
                  <a:pt x="1602" y="420893"/>
                </a:cubicBezTo>
                <a:lnTo>
                  <a:pt x="39607" y="332289"/>
                </a:lnTo>
                <a:lnTo>
                  <a:pt x="39607" y="59366"/>
                </a:lnTo>
                <a:cubicBezTo>
                  <a:pt x="39607" y="26661"/>
                  <a:pt x="66309" y="0"/>
                  <a:pt x="9906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任意多边形: 形状 40">
            <a:extLst>
              <a:ext uri="{FF2B5EF4-FFF2-40B4-BE49-F238E27FC236}">
                <a16:creationId xmlns:a16="http://schemas.microsoft.com/office/drawing/2014/main" id="{453AB34E-18C4-8F0D-A899-5F91291F9F80}"/>
              </a:ext>
            </a:extLst>
          </p:cNvPr>
          <p:cNvSpPr/>
          <p:nvPr/>
        </p:nvSpPr>
        <p:spPr>
          <a:xfrm>
            <a:off x="6572558" y="2049826"/>
            <a:ext cx="609685" cy="608764"/>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9" h="606722">
                <a:moveTo>
                  <a:pt x="99063" y="487991"/>
                </a:moveTo>
                <a:cubicBezTo>
                  <a:pt x="88115" y="487991"/>
                  <a:pt x="79215" y="496878"/>
                  <a:pt x="79215" y="507809"/>
                </a:cubicBezTo>
                <a:cubicBezTo>
                  <a:pt x="79215" y="518740"/>
                  <a:pt x="88115" y="527538"/>
                  <a:pt x="99063" y="527538"/>
                </a:cubicBezTo>
                <a:lnTo>
                  <a:pt x="508576" y="527538"/>
                </a:lnTo>
                <a:cubicBezTo>
                  <a:pt x="519524" y="527538"/>
                  <a:pt x="528335" y="518740"/>
                  <a:pt x="528335" y="507809"/>
                </a:cubicBezTo>
                <a:cubicBezTo>
                  <a:pt x="528335" y="496878"/>
                  <a:pt x="519524" y="487991"/>
                  <a:pt x="508576" y="487991"/>
                </a:cubicBezTo>
                <a:close/>
                <a:moveTo>
                  <a:pt x="72539" y="356106"/>
                </a:moveTo>
                <a:lnTo>
                  <a:pt x="49843" y="408895"/>
                </a:lnTo>
                <a:lnTo>
                  <a:pt x="557796" y="408895"/>
                </a:lnTo>
                <a:lnTo>
                  <a:pt x="535100" y="356106"/>
                </a:lnTo>
                <a:close/>
                <a:moveTo>
                  <a:pt x="468880" y="237374"/>
                </a:moveTo>
                <a:cubicBezTo>
                  <a:pt x="457932" y="237374"/>
                  <a:pt x="449121" y="246262"/>
                  <a:pt x="449121" y="257193"/>
                </a:cubicBezTo>
                <a:cubicBezTo>
                  <a:pt x="449121" y="268124"/>
                  <a:pt x="457932" y="277011"/>
                  <a:pt x="468880" y="277011"/>
                </a:cubicBezTo>
                <a:cubicBezTo>
                  <a:pt x="479827" y="277011"/>
                  <a:pt x="488728" y="268124"/>
                  <a:pt x="488728" y="257193"/>
                </a:cubicBezTo>
                <a:cubicBezTo>
                  <a:pt x="488728" y="246262"/>
                  <a:pt x="479827" y="237374"/>
                  <a:pt x="468880" y="237374"/>
                </a:cubicBezTo>
                <a:close/>
                <a:moveTo>
                  <a:pt x="138670" y="237374"/>
                </a:moveTo>
                <a:cubicBezTo>
                  <a:pt x="127723" y="237374"/>
                  <a:pt x="118911" y="246262"/>
                  <a:pt x="118911" y="257193"/>
                </a:cubicBezTo>
                <a:cubicBezTo>
                  <a:pt x="118911" y="268124"/>
                  <a:pt x="127723" y="277011"/>
                  <a:pt x="138670" y="277011"/>
                </a:cubicBezTo>
                <a:cubicBezTo>
                  <a:pt x="149618" y="277011"/>
                  <a:pt x="158518" y="268124"/>
                  <a:pt x="158518" y="257193"/>
                </a:cubicBezTo>
                <a:cubicBezTo>
                  <a:pt x="158518" y="246262"/>
                  <a:pt x="149618" y="237374"/>
                  <a:pt x="138670" y="237374"/>
                </a:cubicBezTo>
                <a:close/>
                <a:moveTo>
                  <a:pt x="303820" y="118762"/>
                </a:moveTo>
                <a:cubicBezTo>
                  <a:pt x="336615" y="118762"/>
                  <a:pt x="363201" y="145316"/>
                  <a:pt x="363201" y="178073"/>
                </a:cubicBezTo>
                <a:cubicBezTo>
                  <a:pt x="363201" y="210830"/>
                  <a:pt x="336615" y="237384"/>
                  <a:pt x="303820" y="237384"/>
                </a:cubicBezTo>
                <a:cubicBezTo>
                  <a:pt x="271025" y="237384"/>
                  <a:pt x="244439" y="210830"/>
                  <a:pt x="244439" y="178073"/>
                </a:cubicBezTo>
                <a:cubicBezTo>
                  <a:pt x="244439" y="145316"/>
                  <a:pt x="271025" y="118762"/>
                  <a:pt x="303820" y="118762"/>
                </a:cubicBezTo>
                <a:close/>
                <a:moveTo>
                  <a:pt x="422686" y="85761"/>
                </a:moveTo>
                <a:cubicBezTo>
                  <a:pt x="411738" y="85761"/>
                  <a:pt x="402838" y="94559"/>
                  <a:pt x="402838" y="105490"/>
                </a:cubicBezTo>
                <a:cubicBezTo>
                  <a:pt x="402838" y="116421"/>
                  <a:pt x="411738" y="125308"/>
                  <a:pt x="422686" y="125308"/>
                </a:cubicBezTo>
                <a:lnTo>
                  <a:pt x="462293" y="125308"/>
                </a:lnTo>
                <a:cubicBezTo>
                  <a:pt x="473241" y="125308"/>
                  <a:pt x="482142" y="116421"/>
                  <a:pt x="482142" y="105490"/>
                </a:cubicBezTo>
                <a:cubicBezTo>
                  <a:pt x="482142" y="94559"/>
                  <a:pt x="473241" y="85761"/>
                  <a:pt x="462293" y="85761"/>
                </a:cubicBezTo>
                <a:close/>
                <a:moveTo>
                  <a:pt x="132084" y="85761"/>
                </a:moveTo>
                <a:cubicBezTo>
                  <a:pt x="121136" y="85761"/>
                  <a:pt x="112236" y="94559"/>
                  <a:pt x="112236" y="105490"/>
                </a:cubicBezTo>
                <a:cubicBezTo>
                  <a:pt x="112236" y="116421"/>
                  <a:pt x="121136" y="125308"/>
                  <a:pt x="132084" y="125308"/>
                </a:cubicBezTo>
                <a:lnTo>
                  <a:pt x="171691" y="125308"/>
                </a:lnTo>
                <a:cubicBezTo>
                  <a:pt x="182639" y="125308"/>
                  <a:pt x="191539" y="116421"/>
                  <a:pt x="191539" y="105490"/>
                </a:cubicBezTo>
                <a:cubicBezTo>
                  <a:pt x="191539" y="94559"/>
                  <a:pt x="182639" y="85761"/>
                  <a:pt x="171691" y="85761"/>
                </a:cubicBezTo>
                <a:close/>
                <a:moveTo>
                  <a:pt x="303775" y="79095"/>
                </a:moveTo>
                <a:cubicBezTo>
                  <a:pt x="249215" y="79095"/>
                  <a:pt x="204712" y="123531"/>
                  <a:pt x="204712" y="178009"/>
                </a:cubicBezTo>
                <a:cubicBezTo>
                  <a:pt x="204712" y="232575"/>
                  <a:pt x="249215" y="277011"/>
                  <a:pt x="303775" y="277011"/>
                </a:cubicBezTo>
                <a:cubicBezTo>
                  <a:pt x="358424" y="277011"/>
                  <a:pt x="402838" y="232575"/>
                  <a:pt x="402838" y="178009"/>
                </a:cubicBezTo>
                <a:cubicBezTo>
                  <a:pt x="402838" y="123531"/>
                  <a:pt x="358424" y="79095"/>
                  <a:pt x="303775" y="79095"/>
                </a:cubicBezTo>
                <a:close/>
                <a:moveTo>
                  <a:pt x="99063" y="0"/>
                </a:moveTo>
                <a:lnTo>
                  <a:pt x="508576" y="0"/>
                </a:lnTo>
                <a:cubicBezTo>
                  <a:pt x="541330" y="0"/>
                  <a:pt x="567943" y="26661"/>
                  <a:pt x="567943" y="59366"/>
                </a:cubicBezTo>
                <a:lnTo>
                  <a:pt x="567943" y="332289"/>
                </a:lnTo>
                <a:lnTo>
                  <a:pt x="606037" y="420804"/>
                </a:lnTo>
                <a:cubicBezTo>
                  <a:pt x="606037" y="420893"/>
                  <a:pt x="606037" y="420893"/>
                  <a:pt x="606037" y="420893"/>
                </a:cubicBezTo>
                <a:cubicBezTo>
                  <a:pt x="607016" y="423292"/>
                  <a:pt x="607639" y="426492"/>
                  <a:pt x="607639" y="428625"/>
                </a:cubicBezTo>
                <a:lnTo>
                  <a:pt x="607639" y="547356"/>
                </a:lnTo>
                <a:cubicBezTo>
                  <a:pt x="607639" y="580061"/>
                  <a:pt x="580937" y="606722"/>
                  <a:pt x="548184" y="606722"/>
                </a:cubicBezTo>
                <a:lnTo>
                  <a:pt x="59456" y="606722"/>
                </a:lnTo>
                <a:cubicBezTo>
                  <a:pt x="26702" y="606722"/>
                  <a:pt x="0" y="580061"/>
                  <a:pt x="0" y="547356"/>
                </a:cubicBezTo>
                <a:lnTo>
                  <a:pt x="0" y="428625"/>
                </a:lnTo>
                <a:cubicBezTo>
                  <a:pt x="0" y="426492"/>
                  <a:pt x="534" y="423292"/>
                  <a:pt x="1602" y="420893"/>
                </a:cubicBezTo>
                <a:lnTo>
                  <a:pt x="39607" y="332289"/>
                </a:lnTo>
                <a:lnTo>
                  <a:pt x="39607" y="59366"/>
                </a:lnTo>
                <a:cubicBezTo>
                  <a:pt x="39607" y="26661"/>
                  <a:pt x="66309" y="0"/>
                  <a:pt x="9906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任意多边形: 形状 41">
            <a:extLst>
              <a:ext uri="{FF2B5EF4-FFF2-40B4-BE49-F238E27FC236}">
                <a16:creationId xmlns:a16="http://schemas.microsoft.com/office/drawing/2014/main" id="{40CAFD13-3B76-385C-BE00-931995F4D40A}"/>
              </a:ext>
            </a:extLst>
          </p:cNvPr>
          <p:cNvSpPr/>
          <p:nvPr/>
        </p:nvSpPr>
        <p:spPr>
          <a:xfrm>
            <a:off x="5146615" y="2005486"/>
            <a:ext cx="412534" cy="609685"/>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09002" h="604464">
                <a:moveTo>
                  <a:pt x="187571" y="162373"/>
                </a:moveTo>
                <a:lnTo>
                  <a:pt x="204122" y="167073"/>
                </a:lnTo>
                <a:lnTo>
                  <a:pt x="220066" y="162676"/>
                </a:lnTo>
                <a:lnTo>
                  <a:pt x="220066" y="233629"/>
                </a:lnTo>
                <a:lnTo>
                  <a:pt x="273515" y="198911"/>
                </a:lnTo>
                <a:cubicBezTo>
                  <a:pt x="279133" y="195272"/>
                  <a:pt x="286726" y="195424"/>
                  <a:pt x="292192" y="199366"/>
                </a:cubicBezTo>
                <a:cubicBezTo>
                  <a:pt x="297506" y="203156"/>
                  <a:pt x="300088" y="209978"/>
                  <a:pt x="298418" y="216498"/>
                </a:cubicBezTo>
                <a:lnTo>
                  <a:pt x="267745" y="337633"/>
                </a:lnTo>
                <a:lnTo>
                  <a:pt x="388765" y="307160"/>
                </a:lnTo>
                <a:cubicBezTo>
                  <a:pt x="395294" y="305492"/>
                  <a:pt x="402127" y="308069"/>
                  <a:pt x="405923" y="313375"/>
                </a:cubicBezTo>
                <a:cubicBezTo>
                  <a:pt x="409871" y="318833"/>
                  <a:pt x="410023" y="326111"/>
                  <a:pt x="406379" y="331569"/>
                </a:cubicBezTo>
                <a:lnTo>
                  <a:pt x="361433" y="400854"/>
                </a:lnTo>
                <a:lnTo>
                  <a:pt x="404253" y="470594"/>
                </a:lnTo>
                <a:cubicBezTo>
                  <a:pt x="407746" y="476203"/>
                  <a:pt x="407442" y="483329"/>
                  <a:pt x="403494" y="488635"/>
                </a:cubicBezTo>
                <a:cubicBezTo>
                  <a:pt x="400457" y="492880"/>
                  <a:pt x="395446" y="495154"/>
                  <a:pt x="390435" y="495154"/>
                </a:cubicBezTo>
                <a:cubicBezTo>
                  <a:pt x="389069" y="495154"/>
                  <a:pt x="387854" y="495003"/>
                  <a:pt x="386487" y="494700"/>
                </a:cubicBezTo>
                <a:lnTo>
                  <a:pt x="268200" y="464681"/>
                </a:lnTo>
                <a:lnTo>
                  <a:pt x="298114" y="583391"/>
                </a:lnTo>
                <a:cubicBezTo>
                  <a:pt x="298721" y="585058"/>
                  <a:pt x="299025" y="586574"/>
                  <a:pt x="299025" y="588394"/>
                </a:cubicBezTo>
                <a:cubicBezTo>
                  <a:pt x="299025" y="597339"/>
                  <a:pt x="291736" y="604464"/>
                  <a:pt x="282778" y="604464"/>
                </a:cubicBezTo>
                <a:cubicBezTo>
                  <a:pt x="279741" y="604464"/>
                  <a:pt x="276552" y="603706"/>
                  <a:pt x="273971" y="601887"/>
                </a:cubicBezTo>
                <a:lnTo>
                  <a:pt x="204730" y="557314"/>
                </a:lnTo>
                <a:lnTo>
                  <a:pt x="134729" y="600068"/>
                </a:lnTo>
                <a:cubicBezTo>
                  <a:pt x="129111" y="603403"/>
                  <a:pt x="121974" y="603100"/>
                  <a:pt x="116660" y="599310"/>
                </a:cubicBezTo>
                <a:cubicBezTo>
                  <a:pt x="111345" y="595368"/>
                  <a:pt x="108916" y="588697"/>
                  <a:pt x="110586" y="582329"/>
                </a:cubicBezTo>
                <a:lnTo>
                  <a:pt x="140499" y="464833"/>
                </a:lnTo>
                <a:lnTo>
                  <a:pt x="22516" y="494700"/>
                </a:lnTo>
                <a:cubicBezTo>
                  <a:pt x="21150" y="495003"/>
                  <a:pt x="19783" y="495154"/>
                  <a:pt x="18568" y="495154"/>
                </a:cubicBezTo>
                <a:cubicBezTo>
                  <a:pt x="13405" y="495154"/>
                  <a:pt x="8546" y="492880"/>
                  <a:pt x="5510" y="488635"/>
                </a:cubicBezTo>
                <a:cubicBezTo>
                  <a:pt x="1562" y="483329"/>
                  <a:pt x="1258" y="476203"/>
                  <a:pt x="4750" y="470594"/>
                </a:cubicBezTo>
                <a:lnTo>
                  <a:pt x="47570" y="400854"/>
                </a:lnTo>
                <a:lnTo>
                  <a:pt x="2625" y="331569"/>
                </a:lnTo>
                <a:cubicBezTo>
                  <a:pt x="-1020" y="326111"/>
                  <a:pt x="-868" y="318833"/>
                  <a:pt x="3080" y="313375"/>
                </a:cubicBezTo>
                <a:cubicBezTo>
                  <a:pt x="6876" y="308069"/>
                  <a:pt x="13709" y="305492"/>
                  <a:pt x="20087" y="307160"/>
                </a:cubicBezTo>
                <a:lnTo>
                  <a:pt x="140803" y="337481"/>
                </a:lnTo>
                <a:lnTo>
                  <a:pt x="110434" y="218923"/>
                </a:lnTo>
                <a:cubicBezTo>
                  <a:pt x="108916" y="212556"/>
                  <a:pt x="111193" y="205733"/>
                  <a:pt x="116508" y="201943"/>
                </a:cubicBezTo>
                <a:cubicBezTo>
                  <a:pt x="121822" y="198001"/>
                  <a:pt x="128807" y="197698"/>
                  <a:pt x="134426" y="201185"/>
                </a:cubicBezTo>
                <a:lnTo>
                  <a:pt x="187571" y="233933"/>
                </a:lnTo>
                <a:close/>
                <a:moveTo>
                  <a:pt x="220066" y="0"/>
                </a:moveTo>
                <a:lnTo>
                  <a:pt x="369784" y="0"/>
                </a:lnTo>
                <a:lnTo>
                  <a:pt x="369784" y="119316"/>
                </a:lnTo>
                <a:lnTo>
                  <a:pt x="220066" y="162373"/>
                </a:lnTo>
                <a:close/>
                <a:moveTo>
                  <a:pt x="37720" y="0"/>
                </a:moveTo>
                <a:lnTo>
                  <a:pt x="187601" y="0"/>
                </a:lnTo>
                <a:lnTo>
                  <a:pt x="187601" y="162230"/>
                </a:lnTo>
                <a:lnTo>
                  <a:pt x="37720" y="1193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8367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实验过程</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6" name="大橘原创PPT模板-请勿抄袭搬运！微信DAJU_PPT">
            <a:extLst>
              <a:ext uri="{FF2B5EF4-FFF2-40B4-BE49-F238E27FC236}">
                <a16:creationId xmlns:a16="http://schemas.microsoft.com/office/drawing/2014/main" id="{A29231CB-F908-F49E-D476-12F07D1F4E96}"/>
              </a:ext>
            </a:extLst>
          </p:cNvPr>
          <p:cNvSpPr/>
          <p:nvPr>
            <p:custDataLst>
              <p:tags r:id="rId1"/>
            </p:custDataLst>
          </p:nvPr>
        </p:nvSpPr>
        <p:spPr>
          <a:xfrm>
            <a:off x="0" y="4513942"/>
            <a:ext cx="12192000" cy="234405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7" name="矩形: 圆角 16">
            <a:extLst>
              <a:ext uri="{FF2B5EF4-FFF2-40B4-BE49-F238E27FC236}">
                <a16:creationId xmlns:a16="http://schemas.microsoft.com/office/drawing/2014/main" id="{3776D815-34BE-2A74-5FF2-D02821E7F5E6}"/>
              </a:ext>
            </a:extLst>
          </p:cNvPr>
          <p:cNvSpPr/>
          <p:nvPr/>
        </p:nvSpPr>
        <p:spPr>
          <a:xfrm>
            <a:off x="874714" y="1378858"/>
            <a:ext cx="3189286" cy="4557486"/>
          </a:xfrm>
          <a:prstGeom prst="roundRect">
            <a:avLst>
              <a:gd name="adj" fmla="val 4775"/>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8" name="矩形: 圆角 17">
            <a:extLst>
              <a:ext uri="{FF2B5EF4-FFF2-40B4-BE49-F238E27FC236}">
                <a16:creationId xmlns:a16="http://schemas.microsoft.com/office/drawing/2014/main" id="{54D1D14B-4138-7C5C-C6D7-D19A4A514167}"/>
              </a:ext>
            </a:extLst>
          </p:cNvPr>
          <p:cNvSpPr/>
          <p:nvPr/>
        </p:nvSpPr>
        <p:spPr>
          <a:xfrm>
            <a:off x="4501357" y="1378858"/>
            <a:ext cx="3189286" cy="4557486"/>
          </a:xfrm>
          <a:prstGeom prst="roundRect">
            <a:avLst>
              <a:gd name="adj" fmla="val 4775"/>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9" name="矩形: 圆角 18">
            <a:extLst>
              <a:ext uri="{FF2B5EF4-FFF2-40B4-BE49-F238E27FC236}">
                <a16:creationId xmlns:a16="http://schemas.microsoft.com/office/drawing/2014/main" id="{9CAF0C14-95FD-E486-B562-6BE60D803EFE}"/>
              </a:ext>
            </a:extLst>
          </p:cNvPr>
          <p:cNvSpPr/>
          <p:nvPr/>
        </p:nvSpPr>
        <p:spPr>
          <a:xfrm>
            <a:off x="8128000" y="1378858"/>
            <a:ext cx="3189286" cy="4557486"/>
          </a:xfrm>
          <a:prstGeom prst="roundRect">
            <a:avLst>
              <a:gd name="adj" fmla="val 4775"/>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20" name="TextBox 19">
            <a:extLst>
              <a:ext uri="{FF2B5EF4-FFF2-40B4-BE49-F238E27FC236}">
                <a16:creationId xmlns:a16="http://schemas.microsoft.com/office/drawing/2014/main" id="{2A69F039-2527-A414-7D9F-E7223C20B277}"/>
              </a:ext>
            </a:extLst>
          </p:cNvPr>
          <p:cNvSpPr txBox="1"/>
          <p:nvPr/>
        </p:nvSpPr>
        <p:spPr>
          <a:xfrm>
            <a:off x="1003449" y="2159372"/>
            <a:ext cx="2886380" cy="1108830"/>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21" name="TextBox 20">
            <a:extLst>
              <a:ext uri="{FF2B5EF4-FFF2-40B4-BE49-F238E27FC236}">
                <a16:creationId xmlns:a16="http://schemas.microsoft.com/office/drawing/2014/main" id="{D7E0DD04-55CF-8852-7F8C-A72A27A09CF0}"/>
              </a:ext>
            </a:extLst>
          </p:cNvPr>
          <p:cNvSpPr txBox="1"/>
          <p:nvPr/>
        </p:nvSpPr>
        <p:spPr>
          <a:xfrm>
            <a:off x="1019378" y="1697707"/>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22" name="任意多边形: 形状 21">
            <a:extLst>
              <a:ext uri="{FF2B5EF4-FFF2-40B4-BE49-F238E27FC236}">
                <a16:creationId xmlns:a16="http://schemas.microsoft.com/office/drawing/2014/main" id="{369D10E5-20CC-01D2-CD32-4AAF67B281B8}"/>
              </a:ext>
            </a:extLst>
          </p:cNvPr>
          <p:cNvSpPr/>
          <p:nvPr/>
        </p:nvSpPr>
        <p:spPr>
          <a:xfrm rot="5400000">
            <a:off x="2160346" y="3391607"/>
            <a:ext cx="572586" cy="401360"/>
          </a:xfrm>
          <a:custGeom>
            <a:avLst/>
            <a:gdLst>
              <a:gd name="connsiteX0" fmla="*/ 0 w 990600"/>
              <a:gd name="connsiteY0" fmla="*/ 17144 h 694372"/>
              <a:gd name="connsiteX1" fmla="*/ 487680 w 990600"/>
              <a:gd name="connsiteY1" fmla="*/ 350519 h 694372"/>
              <a:gd name="connsiteX2" fmla="*/ 0 w 990600"/>
              <a:gd name="connsiteY2" fmla="*/ 683894 h 694372"/>
              <a:gd name="connsiteX3" fmla="*/ 0 w 990600"/>
              <a:gd name="connsiteY3" fmla="*/ 17144 h 694372"/>
              <a:gd name="connsiteX4" fmla="*/ 390525 w 990600"/>
              <a:gd name="connsiteY4" fmla="*/ 0 h 694372"/>
              <a:gd name="connsiteX5" fmla="*/ 990600 w 990600"/>
              <a:gd name="connsiteY5" fmla="*/ 348615 h 694372"/>
              <a:gd name="connsiteX6" fmla="*/ 389573 w 990600"/>
              <a:gd name="connsiteY6" fmla="*/ 694372 h 694372"/>
              <a:gd name="connsiteX7" fmla="*/ 388620 w 990600"/>
              <a:gd name="connsiteY7" fmla="*/ 575310 h 694372"/>
              <a:gd name="connsiteX8" fmla="*/ 457200 w 990600"/>
              <a:gd name="connsiteY8" fmla="*/ 457200 h 694372"/>
              <a:gd name="connsiteX9" fmla="*/ 649605 w 990600"/>
              <a:gd name="connsiteY9" fmla="*/ 347663 h 694372"/>
              <a:gd name="connsiteX10" fmla="*/ 449580 w 990600"/>
              <a:gd name="connsiteY10" fmla="*/ 232410 h 694372"/>
              <a:gd name="connsiteX11" fmla="*/ 389573 w 990600"/>
              <a:gd name="connsiteY11" fmla="*/ 127635 h 694372"/>
              <a:gd name="connsiteX12" fmla="*/ 390525 w 990600"/>
              <a:gd name="connsiteY12" fmla="*/ 0 h 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600" h="694372">
                <a:moveTo>
                  <a:pt x="0" y="17144"/>
                </a:moveTo>
                <a:cubicBezTo>
                  <a:pt x="163830" y="129539"/>
                  <a:pt x="321945" y="237172"/>
                  <a:pt x="487680" y="350519"/>
                </a:cubicBezTo>
                <a:cubicBezTo>
                  <a:pt x="321945" y="463867"/>
                  <a:pt x="163830" y="571499"/>
                  <a:pt x="0" y="683894"/>
                </a:cubicBezTo>
                <a:cubicBezTo>
                  <a:pt x="0" y="460057"/>
                  <a:pt x="0" y="243839"/>
                  <a:pt x="0" y="17144"/>
                </a:cubicBezTo>
                <a:close/>
                <a:moveTo>
                  <a:pt x="390525" y="0"/>
                </a:moveTo>
                <a:cubicBezTo>
                  <a:pt x="593407" y="118110"/>
                  <a:pt x="788670" y="230505"/>
                  <a:pt x="990600" y="348615"/>
                </a:cubicBezTo>
                <a:cubicBezTo>
                  <a:pt x="788670" y="464820"/>
                  <a:pt x="593407" y="576263"/>
                  <a:pt x="389573" y="694372"/>
                </a:cubicBezTo>
                <a:cubicBezTo>
                  <a:pt x="389573" y="649605"/>
                  <a:pt x="394335" y="611505"/>
                  <a:pt x="388620" y="575310"/>
                </a:cubicBezTo>
                <a:cubicBezTo>
                  <a:pt x="379095" y="515302"/>
                  <a:pt x="403860" y="482917"/>
                  <a:pt x="457200" y="457200"/>
                </a:cubicBezTo>
                <a:cubicBezTo>
                  <a:pt x="521017" y="426720"/>
                  <a:pt x="581025" y="387667"/>
                  <a:pt x="649605" y="347663"/>
                </a:cubicBezTo>
                <a:cubicBezTo>
                  <a:pt x="576262" y="304800"/>
                  <a:pt x="515302" y="263842"/>
                  <a:pt x="449580" y="232410"/>
                </a:cubicBezTo>
                <a:cubicBezTo>
                  <a:pt x="401955" y="209550"/>
                  <a:pt x="383857" y="179070"/>
                  <a:pt x="389573" y="127635"/>
                </a:cubicBezTo>
                <a:cubicBezTo>
                  <a:pt x="394335" y="89535"/>
                  <a:pt x="390525" y="49530"/>
                  <a:pt x="390525" y="0"/>
                </a:cubicBezTo>
                <a:close/>
              </a:path>
            </a:pathLst>
          </a:custGeom>
          <a:gradFill>
            <a:gsLst>
              <a:gs pos="100000">
                <a:schemeClr val="accent1"/>
              </a:gs>
              <a:gs pos="0">
                <a:schemeClr val="accent1">
                  <a:alpha val="0"/>
                </a:schemeClr>
              </a:gs>
            </a:gsLst>
            <a:lin ang="2700000" scaled="1"/>
          </a:gradFill>
          <a:ln w="9525" cap="flat">
            <a:noFill/>
            <a:prstDash val="solid"/>
            <a:miter/>
          </a:ln>
        </p:spPr>
        <p:txBody>
          <a:bodyPr rtlCol="0" anchor="ctr"/>
          <a:lstStyle/>
          <a:p>
            <a:endParaRPr lang="zh-CN" altLang="en-US"/>
          </a:p>
        </p:txBody>
      </p:sp>
      <p:sp>
        <p:nvSpPr>
          <p:cNvPr id="23" name="TextBox 19">
            <a:extLst>
              <a:ext uri="{FF2B5EF4-FFF2-40B4-BE49-F238E27FC236}">
                <a16:creationId xmlns:a16="http://schemas.microsoft.com/office/drawing/2014/main" id="{61B9A723-8F59-5918-E642-D8C6DD8127E7}"/>
              </a:ext>
            </a:extLst>
          </p:cNvPr>
          <p:cNvSpPr txBox="1"/>
          <p:nvPr/>
        </p:nvSpPr>
        <p:spPr>
          <a:xfrm>
            <a:off x="1003449" y="4536123"/>
            <a:ext cx="2886380" cy="1108830"/>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24" name="TextBox 20">
            <a:extLst>
              <a:ext uri="{FF2B5EF4-FFF2-40B4-BE49-F238E27FC236}">
                <a16:creationId xmlns:a16="http://schemas.microsoft.com/office/drawing/2014/main" id="{EB4C0BE7-72C3-DE1F-A95F-7A74021869AE}"/>
              </a:ext>
            </a:extLst>
          </p:cNvPr>
          <p:cNvSpPr txBox="1"/>
          <p:nvPr/>
        </p:nvSpPr>
        <p:spPr>
          <a:xfrm>
            <a:off x="1019378" y="4074458"/>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25" name="TextBox 19">
            <a:extLst>
              <a:ext uri="{FF2B5EF4-FFF2-40B4-BE49-F238E27FC236}">
                <a16:creationId xmlns:a16="http://schemas.microsoft.com/office/drawing/2014/main" id="{9E247EC9-9408-29B4-0E5A-F1602C0524DD}"/>
              </a:ext>
            </a:extLst>
          </p:cNvPr>
          <p:cNvSpPr txBox="1"/>
          <p:nvPr/>
        </p:nvSpPr>
        <p:spPr>
          <a:xfrm>
            <a:off x="4687915" y="2159372"/>
            <a:ext cx="2886380" cy="1108830"/>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26" name="TextBox 20">
            <a:extLst>
              <a:ext uri="{FF2B5EF4-FFF2-40B4-BE49-F238E27FC236}">
                <a16:creationId xmlns:a16="http://schemas.microsoft.com/office/drawing/2014/main" id="{644BEC49-B021-D412-4075-2AFC656D7701}"/>
              </a:ext>
            </a:extLst>
          </p:cNvPr>
          <p:cNvSpPr txBox="1"/>
          <p:nvPr/>
        </p:nvSpPr>
        <p:spPr>
          <a:xfrm>
            <a:off x="4703844" y="1697707"/>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27" name="TextBox 19">
            <a:extLst>
              <a:ext uri="{FF2B5EF4-FFF2-40B4-BE49-F238E27FC236}">
                <a16:creationId xmlns:a16="http://schemas.microsoft.com/office/drawing/2014/main" id="{C34A3701-1C0A-E967-F784-5523895220EC}"/>
              </a:ext>
            </a:extLst>
          </p:cNvPr>
          <p:cNvSpPr txBox="1"/>
          <p:nvPr/>
        </p:nvSpPr>
        <p:spPr>
          <a:xfrm>
            <a:off x="8372381" y="2159372"/>
            <a:ext cx="2886380" cy="1108830"/>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28" name="TextBox 20">
            <a:extLst>
              <a:ext uri="{FF2B5EF4-FFF2-40B4-BE49-F238E27FC236}">
                <a16:creationId xmlns:a16="http://schemas.microsoft.com/office/drawing/2014/main" id="{DA02BBC3-FC9B-0243-E8F1-5A5F42ECD057}"/>
              </a:ext>
            </a:extLst>
          </p:cNvPr>
          <p:cNvSpPr txBox="1"/>
          <p:nvPr/>
        </p:nvSpPr>
        <p:spPr>
          <a:xfrm>
            <a:off x="8388310" y="1697707"/>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29" name="任意多边形: 形状 28">
            <a:extLst>
              <a:ext uri="{FF2B5EF4-FFF2-40B4-BE49-F238E27FC236}">
                <a16:creationId xmlns:a16="http://schemas.microsoft.com/office/drawing/2014/main" id="{F6E7C0EC-D89B-5E75-4E8E-12DF6D38DA48}"/>
              </a:ext>
            </a:extLst>
          </p:cNvPr>
          <p:cNvSpPr/>
          <p:nvPr/>
        </p:nvSpPr>
        <p:spPr>
          <a:xfrm rot="5400000">
            <a:off x="5809706" y="3391607"/>
            <a:ext cx="572586" cy="401360"/>
          </a:xfrm>
          <a:custGeom>
            <a:avLst/>
            <a:gdLst>
              <a:gd name="connsiteX0" fmla="*/ 0 w 990600"/>
              <a:gd name="connsiteY0" fmla="*/ 17144 h 694372"/>
              <a:gd name="connsiteX1" fmla="*/ 487680 w 990600"/>
              <a:gd name="connsiteY1" fmla="*/ 350519 h 694372"/>
              <a:gd name="connsiteX2" fmla="*/ 0 w 990600"/>
              <a:gd name="connsiteY2" fmla="*/ 683894 h 694372"/>
              <a:gd name="connsiteX3" fmla="*/ 0 w 990600"/>
              <a:gd name="connsiteY3" fmla="*/ 17144 h 694372"/>
              <a:gd name="connsiteX4" fmla="*/ 390525 w 990600"/>
              <a:gd name="connsiteY4" fmla="*/ 0 h 694372"/>
              <a:gd name="connsiteX5" fmla="*/ 990600 w 990600"/>
              <a:gd name="connsiteY5" fmla="*/ 348615 h 694372"/>
              <a:gd name="connsiteX6" fmla="*/ 389573 w 990600"/>
              <a:gd name="connsiteY6" fmla="*/ 694372 h 694372"/>
              <a:gd name="connsiteX7" fmla="*/ 388620 w 990600"/>
              <a:gd name="connsiteY7" fmla="*/ 575310 h 694372"/>
              <a:gd name="connsiteX8" fmla="*/ 457200 w 990600"/>
              <a:gd name="connsiteY8" fmla="*/ 457200 h 694372"/>
              <a:gd name="connsiteX9" fmla="*/ 649605 w 990600"/>
              <a:gd name="connsiteY9" fmla="*/ 347663 h 694372"/>
              <a:gd name="connsiteX10" fmla="*/ 449580 w 990600"/>
              <a:gd name="connsiteY10" fmla="*/ 232410 h 694372"/>
              <a:gd name="connsiteX11" fmla="*/ 389573 w 990600"/>
              <a:gd name="connsiteY11" fmla="*/ 127635 h 694372"/>
              <a:gd name="connsiteX12" fmla="*/ 390525 w 990600"/>
              <a:gd name="connsiteY12" fmla="*/ 0 h 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600" h="694372">
                <a:moveTo>
                  <a:pt x="0" y="17144"/>
                </a:moveTo>
                <a:cubicBezTo>
                  <a:pt x="163830" y="129539"/>
                  <a:pt x="321945" y="237172"/>
                  <a:pt x="487680" y="350519"/>
                </a:cubicBezTo>
                <a:cubicBezTo>
                  <a:pt x="321945" y="463867"/>
                  <a:pt x="163830" y="571499"/>
                  <a:pt x="0" y="683894"/>
                </a:cubicBezTo>
                <a:cubicBezTo>
                  <a:pt x="0" y="460057"/>
                  <a:pt x="0" y="243839"/>
                  <a:pt x="0" y="17144"/>
                </a:cubicBezTo>
                <a:close/>
                <a:moveTo>
                  <a:pt x="390525" y="0"/>
                </a:moveTo>
                <a:cubicBezTo>
                  <a:pt x="593407" y="118110"/>
                  <a:pt x="788670" y="230505"/>
                  <a:pt x="990600" y="348615"/>
                </a:cubicBezTo>
                <a:cubicBezTo>
                  <a:pt x="788670" y="464820"/>
                  <a:pt x="593407" y="576263"/>
                  <a:pt x="389573" y="694372"/>
                </a:cubicBezTo>
                <a:cubicBezTo>
                  <a:pt x="389573" y="649605"/>
                  <a:pt x="394335" y="611505"/>
                  <a:pt x="388620" y="575310"/>
                </a:cubicBezTo>
                <a:cubicBezTo>
                  <a:pt x="379095" y="515302"/>
                  <a:pt x="403860" y="482917"/>
                  <a:pt x="457200" y="457200"/>
                </a:cubicBezTo>
                <a:cubicBezTo>
                  <a:pt x="521017" y="426720"/>
                  <a:pt x="581025" y="387667"/>
                  <a:pt x="649605" y="347663"/>
                </a:cubicBezTo>
                <a:cubicBezTo>
                  <a:pt x="576262" y="304800"/>
                  <a:pt x="515302" y="263842"/>
                  <a:pt x="449580" y="232410"/>
                </a:cubicBezTo>
                <a:cubicBezTo>
                  <a:pt x="401955" y="209550"/>
                  <a:pt x="383857" y="179070"/>
                  <a:pt x="389573" y="127635"/>
                </a:cubicBezTo>
                <a:cubicBezTo>
                  <a:pt x="394335" y="89535"/>
                  <a:pt x="390525" y="49530"/>
                  <a:pt x="390525" y="0"/>
                </a:cubicBezTo>
                <a:close/>
              </a:path>
            </a:pathLst>
          </a:custGeom>
          <a:gradFill>
            <a:gsLst>
              <a:gs pos="100000">
                <a:schemeClr val="accent1"/>
              </a:gs>
              <a:gs pos="0">
                <a:schemeClr val="accent1">
                  <a:alpha val="0"/>
                </a:schemeClr>
              </a:gs>
            </a:gsLst>
            <a:lin ang="2700000" scaled="1"/>
          </a:gradFill>
          <a:ln w="95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E4A7F61B-BA33-6744-9138-A5C7F188361A}"/>
              </a:ext>
            </a:extLst>
          </p:cNvPr>
          <p:cNvSpPr/>
          <p:nvPr/>
        </p:nvSpPr>
        <p:spPr>
          <a:xfrm rot="5400000">
            <a:off x="9459066" y="3391607"/>
            <a:ext cx="572586" cy="401360"/>
          </a:xfrm>
          <a:custGeom>
            <a:avLst/>
            <a:gdLst>
              <a:gd name="connsiteX0" fmla="*/ 0 w 990600"/>
              <a:gd name="connsiteY0" fmla="*/ 17144 h 694372"/>
              <a:gd name="connsiteX1" fmla="*/ 487680 w 990600"/>
              <a:gd name="connsiteY1" fmla="*/ 350519 h 694372"/>
              <a:gd name="connsiteX2" fmla="*/ 0 w 990600"/>
              <a:gd name="connsiteY2" fmla="*/ 683894 h 694372"/>
              <a:gd name="connsiteX3" fmla="*/ 0 w 990600"/>
              <a:gd name="connsiteY3" fmla="*/ 17144 h 694372"/>
              <a:gd name="connsiteX4" fmla="*/ 390525 w 990600"/>
              <a:gd name="connsiteY4" fmla="*/ 0 h 694372"/>
              <a:gd name="connsiteX5" fmla="*/ 990600 w 990600"/>
              <a:gd name="connsiteY5" fmla="*/ 348615 h 694372"/>
              <a:gd name="connsiteX6" fmla="*/ 389573 w 990600"/>
              <a:gd name="connsiteY6" fmla="*/ 694372 h 694372"/>
              <a:gd name="connsiteX7" fmla="*/ 388620 w 990600"/>
              <a:gd name="connsiteY7" fmla="*/ 575310 h 694372"/>
              <a:gd name="connsiteX8" fmla="*/ 457200 w 990600"/>
              <a:gd name="connsiteY8" fmla="*/ 457200 h 694372"/>
              <a:gd name="connsiteX9" fmla="*/ 649605 w 990600"/>
              <a:gd name="connsiteY9" fmla="*/ 347663 h 694372"/>
              <a:gd name="connsiteX10" fmla="*/ 449580 w 990600"/>
              <a:gd name="connsiteY10" fmla="*/ 232410 h 694372"/>
              <a:gd name="connsiteX11" fmla="*/ 389573 w 990600"/>
              <a:gd name="connsiteY11" fmla="*/ 127635 h 694372"/>
              <a:gd name="connsiteX12" fmla="*/ 390525 w 990600"/>
              <a:gd name="connsiteY12" fmla="*/ 0 h 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600" h="694372">
                <a:moveTo>
                  <a:pt x="0" y="17144"/>
                </a:moveTo>
                <a:cubicBezTo>
                  <a:pt x="163830" y="129539"/>
                  <a:pt x="321945" y="237172"/>
                  <a:pt x="487680" y="350519"/>
                </a:cubicBezTo>
                <a:cubicBezTo>
                  <a:pt x="321945" y="463867"/>
                  <a:pt x="163830" y="571499"/>
                  <a:pt x="0" y="683894"/>
                </a:cubicBezTo>
                <a:cubicBezTo>
                  <a:pt x="0" y="460057"/>
                  <a:pt x="0" y="243839"/>
                  <a:pt x="0" y="17144"/>
                </a:cubicBezTo>
                <a:close/>
                <a:moveTo>
                  <a:pt x="390525" y="0"/>
                </a:moveTo>
                <a:cubicBezTo>
                  <a:pt x="593407" y="118110"/>
                  <a:pt x="788670" y="230505"/>
                  <a:pt x="990600" y="348615"/>
                </a:cubicBezTo>
                <a:cubicBezTo>
                  <a:pt x="788670" y="464820"/>
                  <a:pt x="593407" y="576263"/>
                  <a:pt x="389573" y="694372"/>
                </a:cubicBezTo>
                <a:cubicBezTo>
                  <a:pt x="389573" y="649605"/>
                  <a:pt x="394335" y="611505"/>
                  <a:pt x="388620" y="575310"/>
                </a:cubicBezTo>
                <a:cubicBezTo>
                  <a:pt x="379095" y="515302"/>
                  <a:pt x="403860" y="482917"/>
                  <a:pt x="457200" y="457200"/>
                </a:cubicBezTo>
                <a:cubicBezTo>
                  <a:pt x="521017" y="426720"/>
                  <a:pt x="581025" y="387667"/>
                  <a:pt x="649605" y="347663"/>
                </a:cubicBezTo>
                <a:cubicBezTo>
                  <a:pt x="576262" y="304800"/>
                  <a:pt x="515302" y="263842"/>
                  <a:pt x="449580" y="232410"/>
                </a:cubicBezTo>
                <a:cubicBezTo>
                  <a:pt x="401955" y="209550"/>
                  <a:pt x="383857" y="179070"/>
                  <a:pt x="389573" y="127635"/>
                </a:cubicBezTo>
                <a:cubicBezTo>
                  <a:pt x="394335" y="89535"/>
                  <a:pt x="390525" y="49530"/>
                  <a:pt x="390525" y="0"/>
                </a:cubicBezTo>
                <a:close/>
              </a:path>
            </a:pathLst>
          </a:custGeom>
          <a:gradFill>
            <a:gsLst>
              <a:gs pos="100000">
                <a:schemeClr val="accent1"/>
              </a:gs>
              <a:gs pos="0">
                <a:schemeClr val="accent1">
                  <a:alpha val="0"/>
                </a:schemeClr>
              </a:gs>
            </a:gsLst>
            <a:lin ang="2700000" scaled="1"/>
          </a:gradFill>
          <a:ln w="9525" cap="flat">
            <a:noFill/>
            <a:prstDash val="solid"/>
            <a:miter/>
          </a:ln>
        </p:spPr>
        <p:txBody>
          <a:bodyPr rtlCol="0" anchor="ctr"/>
          <a:lstStyle/>
          <a:p>
            <a:endParaRPr lang="zh-CN" altLang="en-US"/>
          </a:p>
        </p:txBody>
      </p:sp>
      <p:sp>
        <p:nvSpPr>
          <p:cNvPr id="31" name="TextBox 20">
            <a:extLst>
              <a:ext uri="{FF2B5EF4-FFF2-40B4-BE49-F238E27FC236}">
                <a16:creationId xmlns:a16="http://schemas.microsoft.com/office/drawing/2014/main" id="{6CF9804C-915D-48BB-BF52-BB988B92E197}"/>
              </a:ext>
            </a:extLst>
          </p:cNvPr>
          <p:cNvSpPr txBox="1"/>
          <p:nvPr/>
        </p:nvSpPr>
        <p:spPr>
          <a:xfrm>
            <a:off x="4703843" y="4074458"/>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32" name="椭圆 31">
            <a:extLst>
              <a:ext uri="{FF2B5EF4-FFF2-40B4-BE49-F238E27FC236}">
                <a16:creationId xmlns:a16="http://schemas.microsoft.com/office/drawing/2014/main" id="{A5503E69-962A-A612-16B0-26F6440E4B53}"/>
              </a:ext>
            </a:extLst>
          </p:cNvPr>
          <p:cNvSpPr/>
          <p:nvPr/>
        </p:nvSpPr>
        <p:spPr>
          <a:xfrm>
            <a:off x="4789716" y="4651828"/>
            <a:ext cx="827314" cy="827314"/>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sz="1200" kern="0" dirty="0">
                <a:solidFill>
                  <a:srgbClr val="FFFFFF"/>
                </a:solidFill>
                <a:latin typeface="思源黑体 CN Medium" panose="020B0600000000000000" pitchFamily="34" charset="-122"/>
                <a:ea typeface="思源黑体 CN Medium" panose="020B0600000000000000" pitchFamily="34" charset="-122"/>
              </a:rPr>
              <a:t>结论</a:t>
            </a:r>
            <a:r>
              <a:rPr lang="en-US" altLang="zh-CN" sz="1200" kern="0" dirty="0">
                <a:solidFill>
                  <a:srgbClr val="FFFFFF"/>
                </a:solidFill>
                <a:latin typeface="思源黑体 CN Medium" panose="020B0600000000000000" pitchFamily="34" charset="-122"/>
                <a:ea typeface="思源黑体 CN Medium" panose="020B0600000000000000" pitchFamily="34" charset="-122"/>
              </a:rPr>
              <a:t>1</a:t>
            </a:r>
            <a:endParaRPr kumimoji="0" lang="zh-CN" altLang="en-US" sz="12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3" name="椭圆 32">
            <a:extLst>
              <a:ext uri="{FF2B5EF4-FFF2-40B4-BE49-F238E27FC236}">
                <a16:creationId xmlns:a16="http://schemas.microsoft.com/office/drawing/2014/main" id="{409175F5-950E-5281-B989-26B79A7D0543}"/>
              </a:ext>
            </a:extLst>
          </p:cNvPr>
          <p:cNvSpPr/>
          <p:nvPr/>
        </p:nvSpPr>
        <p:spPr>
          <a:xfrm>
            <a:off x="5682343" y="4651828"/>
            <a:ext cx="827314" cy="827314"/>
          </a:xfrm>
          <a:prstGeom prst="ellipse">
            <a:avLst/>
          </a:prstGeom>
          <a:solidFill>
            <a:schemeClr val="accent1"/>
          </a:solidFill>
          <a:ln w="12700" cap="flat" cmpd="sng" algn="ctr">
            <a:noFill/>
            <a:prstDash val="solid"/>
            <a:miter lim="800000"/>
          </a:ln>
          <a:effectLst/>
        </p:spPr>
        <p:txBody>
          <a:bodyPr rtlCol="0" anchor="ctr"/>
          <a:lstStyle/>
          <a:p>
            <a:pPr algn="ctr"/>
            <a:r>
              <a:rPr lang="zh-CN" altLang="en-US" sz="1200" kern="0" dirty="0">
                <a:solidFill>
                  <a:srgbClr val="FFFFFF"/>
                </a:solidFill>
                <a:latin typeface="思源黑体 CN Medium" panose="020B0600000000000000" pitchFamily="34" charset="-122"/>
                <a:ea typeface="思源黑体 CN Medium" panose="020B0600000000000000" pitchFamily="34" charset="-122"/>
              </a:rPr>
              <a:t>结论</a:t>
            </a:r>
            <a:r>
              <a:rPr lang="en-US" altLang="zh-CN" sz="1200" kern="0" dirty="0">
                <a:solidFill>
                  <a:srgbClr val="FFFFFF"/>
                </a:solidFill>
                <a:latin typeface="思源黑体 CN Medium" panose="020B0600000000000000" pitchFamily="34" charset="-122"/>
                <a:ea typeface="思源黑体 CN Medium" panose="020B0600000000000000" pitchFamily="34" charset="-122"/>
              </a:rPr>
              <a:t>2</a:t>
            </a:r>
            <a:endParaRPr kumimoji="0" lang="zh-CN" altLang="en-US" sz="12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4" name="椭圆 33">
            <a:extLst>
              <a:ext uri="{FF2B5EF4-FFF2-40B4-BE49-F238E27FC236}">
                <a16:creationId xmlns:a16="http://schemas.microsoft.com/office/drawing/2014/main" id="{66B05C44-BB10-0848-C53C-2571611800BB}"/>
              </a:ext>
            </a:extLst>
          </p:cNvPr>
          <p:cNvSpPr/>
          <p:nvPr/>
        </p:nvSpPr>
        <p:spPr>
          <a:xfrm>
            <a:off x="6574970" y="4651828"/>
            <a:ext cx="827314" cy="827314"/>
          </a:xfrm>
          <a:prstGeom prst="ellipse">
            <a:avLst/>
          </a:prstGeom>
          <a:solidFill>
            <a:schemeClr val="accent1"/>
          </a:solidFill>
          <a:ln w="12700" cap="flat" cmpd="sng" algn="ctr">
            <a:noFill/>
            <a:prstDash val="solid"/>
            <a:miter lim="800000"/>
          </a:ln>
          <a:effectLst/>
        </p:spPr>
        <p:txBody>
          <a:bodyPr rtlCol="0" anchor="ctr"/>
          <a:lstStyle/>
          <a:p>
            <a:pPr algn="ctr"/>
            <a:r>
              <a:rPr lang="zh-CN" altLang="en-US" sz="1200" kern="0" dirty="0">
                <a:solidFill>
                  <a:srgbClr val="FFFFFF"/>
                </a:solidFill>
                <a:latin typeface="思源黑体 CN Medium" panose="020B0600000000000000" pitchFamily="34" charset="-122"/>
                <a:ea typeface="思源黑体 CN Medium" panose="020B0600000000000000" pitchFamily="34" charset="-122"/>
              </a:rPr>
              <a:t>结论</a:t>
            </a:r>
            <a:r>
              <a:rPr lang="en-US" altLang="zh-CN" sz="1200" kern="0" dirty="0">
                <a:solidFill>
                  <a:srgbClr val="FFFFFF"/>
                </a:solidFill>
                <a:latin typeface="思源黑体 CN Medium" panose="020B0600000000000000" pitchFamily="34" charset="-122"/>
                <a:ea typeface="思源黑体 CN Medium" panose="020B0600000000000000" pitchFamily="34" charset="-122"/>
              </a:rPr>
              <a:t>3</a:t>
            </a:r>
            <a:endParaRPr kumimoji="0" lang="zh-CN" altLang="en-US" sz="12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5" name="TextBox 19">
            <a:extLst>
              <a:ext uri="{FF2B5EF4-FFF2-40B4-BE49-F238E27FC236}">
                <a16:creationId xmlns:a16="http://schemas.microsoft.com/office/drawing/2014/main" id="{729F65A7-BA4D-F8EB-051F-B7CDA304C507}"/>
              </a:ext>
            </a:extLst>
          </p:cNvPr>
          <p:cNvSpPr txBox="1"/>
          <p:nvPr/>
        </p:nvSpPr>
        <p:spPr>
          <a:xfrm>
            <a:off x="8358085" y="4536123"/>
            <a:ext cx="2886380" cy="1108830"/>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36" name="TextBox 20">
            <a:extLst>
              <a:ext uri="{FF2B5EF4-FFF2-40B4-BE49-F238E27FC236}">
                <a16:creationId xmlns:a16="http://schemas.microsoft.com/office/drawing/2014/main" id="{21F0F6A8-77A7-E681-5695-838C22B4AC8A}"/>
              </a:ext>
            </a:extLst>
          </p:cNvPr>
          <p:cNvSpPr txBox="1"/>
          <p:nvPr/>
        </p:nvSpPr>
        <p:spPr>
          <a:xfrm>
            <a:off x="8358085" y="4074458"/>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Tree>
    <p:extLst>
      <p:ext uri="{BB962C8B-B14F-4D97-AF65-F5344CB8AC3E}">
        <p14:creationId xmlns:p14="http://schemas.microsoft.com/office/powerpoint/2010/main" val="2644225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979EB4B-9E81-A5D8-E174-684A2A8897A2}"/>
              </a:ext>
            </a:extLst>
          </p:cNvPr>
          <p:cNvSpPr txBox="1"/>
          <p:nvPr/>
        </p:nvSpPr>
        <p:spPr>
          <a:xfrm>
            <a:off x="667657"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15" name="组合 14">
            <a:extLst>
              <a:ext uri="{FF2B5EF4-FFF2-40B4-BE49-F238E27FC236}">
                <a16:creationId xmlns:a16="http://schemas.microsoft.com/office/drawing/2014/main" id="{33307AAF-9644-EF0A-F5BF-802684063346}"/>
              </a:ext>
            </a:extLst>
          </p:cNvPr>
          <p:cNvGrpSpPr/>
          <p:nvPr/>
        </p:nvGrpSpPr>
        <p:grpSpPr>
          <a:xfrm>
            <a:off x="10765971" y="681781"/>
            <a:ext cx="624115" cy="159657"/>
            <a:chOff x="10765971" y="681781"/>
            <a:chExt cx="624115" cy="159657"/>
          </a:xfrm>
        </p:grpSpPr>
        <p:sp>
          <p:nvSpPr>
            <p:cNvPr id="4" name="椭圆 3">
              <a:extLst>
                <a:ext uri="{FF2B5EF4-FFF2-40B4-BE49-F238E27FC236}">
                  <a16:creationId xmlns:a16="http://schemas.microsoft.com/office/drawing/2014/main" id="{D77B2CC8-F991-0DF8-18A8-ABA2A393F6D3}"/>
                </a:ext>
              </a:extLst>
            </p:cNvPr>
            <p:cNvSpPr/>
            <p:nvPr/>
          </p:nvSpPr>
          <p:spPr>
            <a:xfrm>
              <a:off x="10765971" y="681781"/>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 name="椭圆 4">
              <a:extLst>
                <a:ext uri="{FF2B5EF4-FFF2-40B4-BE49-F238E27FC236}">
                  <a16:creationId xmlns:a16="http://schemas.microsoft.com/office/drawing/2014/main" id="{FD4CB83E-AD2D-5901-FAF7-02D2A038E561}"/>
                </a:ext>
              </a:extLst>
            </p:cNvPr>
            <p:cNvSpPr/>
            <p:nvPr/>
          </p:nvSpPr>
          <p:spPr>
            <a:xfrm>
              <a:off x="10998200" y="681781"/>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 name="椭圆 5">
              <a:extLst>
                <a:ext uri="{FF2B5EF4-FFF2-40B4-BE49-F238E27FC236}">
                  <a16:creationId xmlns:a16="http://schemas.microsoft.com/office/drawing/2014/main" id="{4DBA049E-B9A8-7022-4FD6-7378D5158EE8}"/>
                </a:ext>
              </a:extLst>
            </p:cNvPr>
            <p:cNvSpPr/>
            <p:nvPr/>
          </p:nvSpPr>
          <p:spPr>
            <a:xfrm>
              <a:off x="11230429" y="681781"/>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7" name="大橘原创PPT模板-请勿抄袭搬运！微信DAJU_PPT">
            <a:extLst>
              <a:ext uri="{FF2B5EF4-FFF2-40B4-BE49-F238E27FC236}">
                <a16:creationId xmlns:a16="http://schemas.microsoft.com/office/drawing/2014/main" id="{A5A7C7D2-46D5-AAAA-0606-1664231B72F3}"/>
              </a:ext>
            </a:extLst>
          </p:cNvPr>
          <p:cNvSpPr/>
          <p:nvPr>
            <p:custDataLst>
              <p:tags r:id="rId1"/>
            </p:custDataLst>
          </p:nvPr>
        </p:nvSpPr>
        <p:spPr>
          <a:xfrm>
            <a:off x="0" y="3614057"/>
            <a:ext cx="12192000" cy="3243943"/>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nvGrpSpPr>
          <p:cNvPr id="14" name="组合 13">
            <a:extLst>
              <a:ext uri="{FF2B5EF4-FFF2-40B4-BE49-F238E27FC236}">
                <a16:creationId xmlns:a16="http://schemas.microsoft.com/office/drawing/2014/main" id="{5668D731-15CC-ED68-36D5-5A3DE0E56ED4}"/>
              </a:ext>
            </a:extLst>
          </p:cNvPr>
          <p:cNvGrpSpPr/>
          <p:nvPr/>
        </p:nvGrpSpPr>
        <p:grpSpPr>
          <a:xfrm>
            <a:off x="1736272" y="1596572"/>
            <a:ext cx="8719457" cy="4034970"/>
            <a:chOff x="1736272" y="1596572"/>
            <a:chExt cx="8719457" cy="4034970"/>
          </a:xfrm>
        </p:grpSpPr>
        <p:sp>
          <p:nvSpPr>
            <p:cNvPr id="8" name="矩形: 圆角 7">
              <a:extLst>
                <a:ext uri="{FF2B5EF4-FFF2-40B4-BE49-F238E27FC236}">
                  <a16:creationId xmlns:a16="http://schemas.microsoft.com/office/drawing/2014/main" id="{04B24350-CB8E-3D46-C041-EC763F0944EE}"/>
                </a:ext>
              </a:extLst>
            </p:cNvPr>
            <p:cNvSpPr/>
            <p:nvPr/>
          </p:nvSpPr>
          <p:spPr>
            <a:xfrm>
              <a:off x="1736272" y="1596572"/>
              <a:ext cx="8719457" cy="4034970"/>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9" name="文本框 8">
              <a:extLst>
                <a:ext uri="{FF2B5EF4-FFF2-40B4-BE49-F238E27FC236}">
                  <a16:creationId xmlns:a16="http://schemas.microsoft.com/office/drawing/2014/main" id="{DEF14D53-ED35-E467-1B24-54405250A709}"/>
                </a:ext>
              </a:extLst>
            </p:cNvPr>
            <p:cNvSpPr txBox="1"/>
            <p:nvPr/>
          </p:nvSpPr>
          <p:spPr>
            <a:xfrm>
              <a:off x="2423885" y="1861279"/>
              <a:ext cx="3947886" cy="3770263"/>
            </a:xfrm>
            <a:prstGeom prst="rect">
              <a:avLst/>
            </a:prstGeom>
            <a:noFill/>
          </p:spPr>
          <p:txBody>
            <a:bodyPr wrap="square" rtlCol="0">
              <a:spAutoFit/>
            </a:bodyPr>
            <a:lstStyle/>
            <a:p>
              <a:r>
                <a:rPr lang="en-US" altLang="zh-CN" sz="23900" dirty="0">
                  <a:solidFill>
                    <a:schemeClr val="accent1">
                      <a:alpha val="50000"/>
                    </a:schemeClr>
                  </a:solidFill>
                </a:rPr>
                <a:t>04</a:t>
              </a:r>
              <a:endParaRPr lang="zh-CN" altLang="en-US" sz="23900" dirty="0">
                <a:solidFill>
                  <a:schemeClr val="accent1">
                    <a:alpha val="50000"/>
                  </a:schemeClr>
                </a:solidFill>
              </a:endParaRPr>
            </a:p>
          </p:txBody>
        </p:sp>
      </p:grpSp>
      <p:grpSp>
        <p:nvGrpSpPr>
          <p:cNvPr id="13" name="组合 12">
            <a:extLst>
              <a:ext uri="{FF2B5EF4-FFF2-40B4-BE49-F238E27FC236}">
                <a16:creationId xmlns:a16="http://schemas.microsoft.com/office/drawing/2014/main" id="{9343F843-1D03-5B47-ADC3-1827CBAA79B4}"/>
              </a:ext>
            </a:extLst>
          </p:cNvPr>
          <p:cNvGrpSpPr/>
          <p:nvPr/>
        </p:nvGrpSpPr>
        <p:grpSpPr>
          <a:xfrm>
            <a:off x="6462485" y="3058663"/>
            <a:ext cx="2993571" cy="1629450"/>
            <a:chOff x="6462485" y="3058663"/>
            <a:chExt cx="2993571" cy="1629450"/>
          </a:xfrm>
        </p:grpSpPr>
        <p:sp>
          <p:nvSpPr>
            <p:cNvPr id="10" name="文本框 9">
              <a:extLst>
                <a:ext uri="{FF2B5EF4-FFF2-40B4-BE49-F238E27FC236}">
                  <a16:creationId xmlns:a16="http://schemas.microsoft.com/office/drawing/2014/main" id="{DD371E4B-7F58-FA99-9EA2-33910185379D}"/>
                </a:ext>
              </a:extLst>
            </p:cNvPr>
            <p:cNvSpPr txBox="1"/>
            <p:nvPr/>
          </p:nvSpPr>
          <p:spPr>
            <a:xfrm>
              <a:off x="6462485" y="3058663"/>
              <a:ext cx="2993571" cy="923330"/>
            </a:xfrm>
            <a:prstGeom prst="rect">
              <a:avLst/>
            </a:prstGeom>
            <a:noFill/>
          </p:spPr>
          <p:txBody>
            <a:bodyPr wrap="square" rtlCol="0">
              <a:spAutoFit/>
            </a:bodyPr>
            <a:lstStyle/>
            <a:p>
              <a:r>
                <a:rPr lang="zh-CN" altLang="en-US" sz="5400" dirty="0"/>
                <a:t>结论探讨</a:t>
              </a:r>
            </a:p>
          </p:txBody>
        </p:sp>
        <p:sp>
          <p:nvSpPr>
            <p:cNvPr id="11" name="文本框 10">
              <a:extLst>
                <a:ext uri="{FF2B5EF4-FFF2-40B4-BE49-F238E27FC236}">
                  <a16:creationId xmlns:a16="http://schemas.microsoft.com/office/drawing/2014/main" id="{099F1228-08A9-0881-621F-AF2643371E94}"/>
                </a:ext>
              </a:extLst>
            </p:cNvPr>
            <p:cNvSpPr txBox="1"/>
            <p:nvPr/>
          </p:nvSpPr>
          <p:spPr>
            <a:xfrm>
              <a:off x="6462485" y="3812716"/>
              <a:ext cx="2855687" cy="338554"/>
            </a:xfrm>
            <a:prstGeom prst="rect">
              <a:avLst/>
            </a:prstGeom>
            <a:noFill/>
          </p:spPr>
          <p:txBody>
            <a:bodyPr wrap="square" rtlCol="0">
              <a:spAutoFit/>
            </a:bodyPr>
            <a:lstStyle/>
            <a:p>
              <a:pPr algn="dist"/>
              <a:r>
                <a:rPr lang="en-US" altLang="zh-CN" sz="1600" dirty="0">
                  <a:solidFill>
                    <a:schemeClr val="accent1"/>
                  </a:solidFill>
                </a:rPr>
                <a:t>Conclusion discussion</a:t>
              </a:r>
            </a:p>
          </p:txBody>
        </p:sp>
        <p:cxnSp>
          <p:nvCxnSpPr>
            <p:cNvPr id="12" name="直接连接符 11">
              <a:extLst>
                <a:ext uri="{FF2B5EF4-FFF2-40B4-BE49-F238E27FC236}">
                  <a16:creationId xmlns:a16="http://schemas.microsoft.com/office/drawing/2014/main" id="{DC0E7167-385C-C1AE-758C-E25AC4498FC1}"/>
                </a:ext>
              </a:extLst>
            </p:cNvPr>
            <p:cNvCxnSpPr>
              <a:cxnSpLocks/>
            </p:cNvCxnSpPr>
            <p:nvPr/>
          </p:nvCxnSpPr>
          <p:spPr>
            <a:xfrm>
              <a:off x="8777515" y="4688113"/>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848945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1E38074-984D-A3CC-555D-6EEF8E59BE77}"/>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9D59644E-04D1-9A31-EBF2-005D89584466}"/>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B40A9D92-8B8A-5AA8-A344-5FA2E4BA57F7}"/>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394E969D-F0E7-C978-B761-0101475A0DDB}"/>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9CE62553-CB30-3881-54EE-5D18E3438F77}"/>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结论探讨</a:t>
            </a:r>
          </a:p>
        </p:txBody>
      </p:sp>
      <p:sp>
        <p:nvSpPr>
          <p:cNvPr id="7" name="文本框 6">
            <a:extLst>
              <a:ext uri="{FF2B5EF4-FFF2-40B4-BE49-F238E27FC236}">
                <a16:creationId xmlns:a16="http://schemas.microsoft.com/office/drawing/2014/main" id="{6A05C191-CC81-12DE-9005-AA1AEF7EA784}"/>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0A60CF74-0F4B-162E-ADA9-1A862DADFBA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4D5785AC-2718-0EDB-BCCC-2A8EA4A0AEA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BF7C511F-3909-D7F4-9C77-C415B5F150B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E54E45B7-3C6F-4A70-DE44-87ECDE680F2C}"/>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2" name="矩形: 圆角 11">
            <a:extLst>
              <a:ext uri="{FF2B5EF4-FFF2-40B4-BE49-F238E27FC236}">
                <a16:creationId xmlns:a16="http://schemas.microsoft.com/office/drawing/2014/main" id="{5409AF29-4722-0438-0024-D98AFB125F3D}"/>
              </a:ext>
            </a:extLst>
          </p:cNvPr>
          <p:cNvSpPr/>
          <p:nvPr/>
        </p:nvSpPr>
        <p:spPr>
          <a:xfrm>
            <a:off x="874713" y="1378859"/>
            <a:ext cx="10427339" cy="1400628"/>
          </a:xfrm>
          <a:prstGeom prst="roundRect">
            <a:avLst>
              <a:gd name="adj" fmla="val 4775"/>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3" name="TextBox 19">
            <a:extLst>
              <a:ext uri="{FF2B5EF4-FFF2-40B4-BE49-F238E27FC236}">
                <a16:creationId xmlns:a16="http://schemas.microsoft.com/office/drawing/2014/main" id="{2B08E292-FE34-0657-AB92-AC103CCA7104}"/>
              </a:ext>
            </a:extLst>
          </p:cNvPr>
          <p:cNvSpPr txBox="1"/>
          <p:nvPr/>
        </p:nvSpPr>
        <p:spPr>
          <a:xfrm>
            <a:off x="1003449" y="1968359"/>
            <a:ext cx="9906718" cy="591765"/>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14" name="TextBox 20">
            <a:extLst>
              <a:ext uri="{FF2B5EF4-FFF2-40B4-BE49-F238E27FC236}">
                <a16:creationId xmlns:a16="http://schemas.microsoft.com/office/drawing/2014/main" id="{D2FF0941-C882-F0F8-8E7A-CE219AFEA131}"/>
              </a:ext>
            </a:extLst>
          </p:cNvPr>
          <p:cNvSpPr txBox="1"/>
          <p:nvPr/>
        </p:nvSpPr>
        <p:spPr>
          <a:xfrm>
            <a:off x="1019378" y="1506694"/>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15" name="矩形: 圆角 14">
            <a:extLst>
              <a:ext uri="{FF2B5EF4-FFF2-40B4-BE49-F238E27FC236}">
                <a16:creationId xmlns:a16="http://schemas.microsoft.com/office/drawing/2014/main" id="{97D353BB-0A91-213A-95FA-9DF862749F7D}"/>
              </a:ext>
            </a:extLst>
          </p:cNvPr>
          <p:cNvSpPr/>
          <p:nvPr/>
        </p:nvSpPr>
        <p:spPr>
          <a:xfrm>
            <a:off x="874713" y="3001273"/>
            <a:ext cx="10427339" cy="1400628"/>
          </a:xfrm>
          <a:prstGeom prst="roundRect">
            <a:avLst>
              <a:gd name="adj" fmla="val 4775"/>
            </a:avLst>
          </a:prstGeom>
          <a:solidFill>
            <a:schemeClr val="bg1"/>
          </a:solidFill>
          <a:ln w="12700" cap="flat" cmpd="sng" algn="ctr">
            <a:solidFill>
              <a:schemeClr val="accent2"/>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6" name="TextBox 19">
            <a:extLst>
              <a:ext uri="{FF2B5EF4-FFF2-40B4-BE49-F238E27FC236}">
                <a16:creationId xmlns:a16="http://schemas.microsoft.com/office/drawing/2014/main" id="{AC6171AD-319A-39F4-B127-C4D5AF88F6F6}"/>
              </a:ext>
            </a:extLst>
          </p:cNvPr>
          <p:cNvSpPr txBox="1"/>
          <p:nvPr/>
        </p:nvSpPr>
        <p:spPr>
          <a:xfrm>
            <a:off x="1003449" y="3590773"/>
            <a:ext cx="9906718" cy="591765"/>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17" name="TextBox 20">
            <a:extLst>
              <a:ext uri="{FF2B5EF4-FFF2-40B4-BE49-F238E27FC236}">
                <a16:creationId xmlns:a16="http://schemas.microsoft.com/office/drawing/2014/main" id="{FF3B1CE9-C4B1-BF9E-1897-7E21398E6958}"/>
              </a:ext>
            </a:extLst>
          </p:cNvPr>
          <p:cNvSpPr txBox="1"/>
          <p:nvPr/>
        </p:nvSpPr>
        <p:spPr>
          <a:xfrm>
            <a:off x="1019378" y="3129108"/>
            <a:ext cx="2784311" cy="461665"/>
          </a:xfrm>
          <a:prstGeom prst="rect">
            <a:avLst/>
          </a:prstGeom>
          <a:noFill/>
        </p:spPr>
        <p:txBody>
          <a:bodyPr wrap="square" rtlCol="0">
            <a:spAutoFit/>
          </a:bodyPr>
          <a:lstStyle/>
          <a:p>
            <a:r>
              <a:rPr lang="zh-CN" altLang="en-US" sz="2400" b="1" dirty="0">
                <a:solidFill>
                  <a:schemeClr val="accent2"/>
                </a:solidFill>
                <a:cs typeface="+mn-ea"/>
                <a:sym typeface="+mn-lt"/>
              </a:rPr>
              <a:t>这里添加标题</a:t>
            </a:r>
          </a:p>
        </p:txBody>
      </p:sp>
      <p:sp>
        <p:nvSpPr>
          <p:cNvPr id="18" name="矩形: 圆角 17">
            <a:extLst>
              <a:ext uri="{FF2B5EF4-FFF2-40B4-BE49-F238E27FC236}">
                <a16:creationId xmlns:a16="http://schemas.microsoft.com/office/drawing/2014/main" id="{F01EDE25-0469-E244-6928-2C7849194701}"/>
              </a:ext>
            </a:extLst>
          </p:cNvPr>
          <p:cNvSpPr/>
          <p:nvPr/>
        </p:nvSpPr>
        <p:spPr>
          <a:xfrm>
            <a:off x="874713" y="4623687"/>
            <a:ext cx="10427339" cy="1400628"/>
          </a:xfrm>
          <a:prstGeom prst="roundRect">
            <a:avLst>
              <a:gd name="adj" fmla="val 4775"/>
            </a:avLst>
          </a:prstGeom>
          <a:solidFill>
            <a:schemeClr val="bg1"/>
          </a:solidFill>
          <a:ln w="12700" cap="flat" cmpd="sng" algn="ctr">
            <a:solidFill>
              <a:schemeClr val="accent4"/>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9" name="TextBox 19">
            <a:extLst>
              <a:ext uri="{FF2B5EF4-FFF2-40B4-BE49-F238E27FC236}">
                <a16:creationId xmlns:a16="http://schemas.microsoft.com/office/drawing/2014/main" id="{CF7D7FCE-3D71-C638-0A5C-2410A22179C7}"/>
              </a:ext>
            </a:extLst>
          </p:cNvPr>
          <p:cNvSpPr txBox="1"/>
          <p:nvPr/>
        </p:nvSpPr>
        <p:spPr>
          <a:xfrm>
            <a:off x="1003449" y="5213187"/>
            <a:ext cx="9906718" cy="591765"/>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20" name="TextBox 20">
            <a:extLst>
              <a:ext uri="{FF2B5EF4-FFF2-40B4-BE49-F238E27FC236}">
                <a16:creationId xmlns:a16="http://schemas.microsoft.com/office/drawing/2014/main" id="{1032DE28-1DE5-893D-4656-5051454E9D90}"/>
              </a:ext>
            </a:extLst>
          </p:cNvPr>
          <p:cNvSpPr txBox="1"/>
          <p:nvPr/>
        </p:nvSpPr>
        <p:spPr>
          <a:xfrm>
            <a:off x="1019378" y="4751522"/>
            <a:ext cx="2784311" cy="461665"/>
          </a:xfrm>
          <a:prstGeom prst="rect">
            <a:avLst/>
          </a:prstGeom>
          <a:noFill/>
        </p:spPr>
        <p:txBody>
          <a:bodyPr wrap="square" rtlCol="0">
            <a:spAutoFit/>
          </a:bodyPr>
          <a:lstStyle/>
          <a:p>
            <a:r>
              <a:rPr lang="zh-CN" altLang="en-US" sz="2400" b="1" dirty="0">
                <a:solidFill>
                  <a:schemeClr val="accent4"/>
                </a:solidFill>
                <a:cs typeface="+mn-ea"/>
                <a:sym typeface="+mn-lt"/>
              </a:rPr>
              <a:t>这里添加标题</a:t>
            </a:r>
          </a:p>
        </p:txBody>
      </p:sp>
    </p:spTree>
    <p:extLst>
      <p:ext uri="{BB962C8B-B14F-4D97-AF65-F5344CB8AC3E}">
        <p14:creationId xmlns:p14="http://schemas.microsoft.com/office/powerpoint/2010/main" val="1356213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1CA420BB-53BB-2935-2A32-9E58A61F0767}"/>
              </a:ext>
            </a:extLst>
          </p:cNvPr>
          <p:cNvPicPr>
            <a:picLocks noChangeAspect="1"/>
          </p:cNvPicPr>
          <p:nvPr/>
        </p:nvPicPr>
        <p:blipFill>
          <a:blip r:embed="rId2"/>
          <a:stretch>
            <a:fillRect/>
          </a:stretch>
        </p:blipFill>
        <p:spPr>
          <a:xfrm>
            <a:off x="1052609" y="2212283"/>
            <a:ext cx="1871634" cy="437586"/>
          </a:xfrm>
          <a:prstGeom prst="rect">
            <a:avLst/>
          </a:prstGeom>
        </p:spPr>
      </p:pic>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结论探讨</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14" name="组合 13">
            <a:extLst>
              <a:ext uri="{FF2B5EF4-FFF2-40B4-BE49-F238E27FC236}">
                <a16:creationId xmlns:a16="http://schemas.microsoft.com/office/drawing/2014/main" id="{7F67A91E-9A24-D917-6628-C765B3D27582}"/>
              </a:ext>
            </a:extLst>
          </p:cNvPr>
          <p:cNvGrpSpPr/>
          <p:nvPr/>
        </p:nvGrpSpPr>
        <p:grpSpPr>
          <a:xfrm>
            <a:off x="273099" y="5358409"/>
            <a:ext cx="11645801" cy="1147054"/>
            <a:chOff x="885666" y="5192986"/>
            <a:chExt cx="10420668" cy="1055162"/>
          </a:xfrm>
          <a:effectLst>
            <a:outerShdw blurRad="469900" dist="279400" dir="5400000" sx="94000" sy="94000" algn="t" rotWithShape="0">
              <a:schemeClr val="accent1">
                <a:lumMod val="50000"/>
                <a:alpha val="46000"/>
              </a:schemeClr>
            </a:outerShdw>
          </a:effectLst>
        </p:grpSpPr>
        <p:sp>
          <p:nvSpPr>
            <p:cNvPr id="15" name="梯形 14">
              <a:extLst>
                <a:ext uri="{FF2B5EF4-FFF2-40B4-BE49-F238E27FC236}">
                  <a16:creationId xmlns:a16="http://schemas.microsoft.com/office/drawing/2014/main" id="{72A5E54E-189D-3A6E-CFF9-277F28E47BBA}"/>
                </a:ext>
              </a:extLst>
            </p:cNvPr>
            <p:cNvSpPr/>
            <p:nvPr/>
          </p:nvSpPr>
          <p:spPr>
            <a:xfrm>
              <a:off x="885666" y="5192986"/>
              <a:ext cx="10420668" cy="726655"/>
            </a:xfrm>
            <a:prstGeom prst="trapezoid">
              <a:avLst>
                <a:gd name="adj" fmla="val 102970"/>
              </a:avLst>
            </a:prstGeom>
            <a:gradFill>
              <a:gsLst>
                <a:gs pos="0">
                  <a:schemeClr val="accent1">
                    <a:lumMod val="70000"/>
                    <a:lumOff val="3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圆角 15">
              <a:extLst>
                <a:ext uri="{FF2B5EF4-FFF2-40B4-BE49-F238E27FC236}">
                  <a16:creationId xmlns:a16="http://schemas.microsoft.com/office/drawing/2014/main" id="{9FC4EBB0-D5AD-E81D-3C14-24C7570CB6CF}"/>
                </a:ext>
              </a:extLst>
            </p:cNvPr>
            <p:cNvSpPr/>
            <p:nvPr/>
          </p:nvSpPr>
          <p:spPr>
            <a:xfrm>
              <a:off x="885666" y="5902705"/>
              <a:ext cx="10420668" cy="345443"/>
            </a:xfrm>
            <a:prstGeom prst="roundRect">
              <a:avLst>
                <a:gd name="adj" fmla="val 8547"/>
              </a:avLst>
            </a:prstGeom>
            <a:gradFill>
              <a:gsLst>
                <a:gs pos="0">
                  <a:schemeClr val="accent1"/>
                </a:gs>
                <a:gs pos="100000">
                  <a:schemeClr val="accent1">
                    <a:lumMod val="7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8" name="图片 17" descr="文本, 白板&#10;&#10;描述已自动生成">
            <a:extLst>
              <a:ext uri="{FF2B5EF4-FFF2-40B4-BE49-F238E27FC236}">
                <a16:creationId xmlns:a16="http://schemas.microsoft.com/office/drawing/2014/main" id="{A0CA146E-CBD0-FF47-7B44-6CD4D13283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131" y="2755148"/>
            <a:ext cx="1967555" cy="2783138"/>
          </a:xfrm>
          <a:prstGeom prst="rect">
            <a:avLst/>
          </a:prstGeom>
        </p:spPr>
      </p:pic>
      <p:pic>
        <p:nvPicPr>
          <p:cNvPr id="19" name="图片 18" descr="文本, 白板&#10;&#10;描述已自动生成">
            <a:extLst>
              <a:ext uri="{FF2B5EF4-FFF2-40B4-BE49-F238E27FC236}">
                <a16:creationId xmlns:a16="http://schemas.microsoft.com/office/drawing/2014/main" id="{1473099E-A17B-0460-68B0-9B0412970B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8691" y="2498515"/>
            <a:ext cx="2148983" cy="3039771"/>
          </a:xfrm>
          <a:prstGeom prst="rect">
            <a:avLst/>
          </a:prstGeom>
        </p:spPr>
      </p:pic>
      <p:pic>
        <p:nvPicPr>
          <p:cNvPr id="20" name="图片 19" descr="文本, 白板&#10;&#10;描述已自动生成">
            <a:extLst>
              <a:ext uri="{FF2B5EF4-FFF2-40B4-BE49-F238E27FC236}">
                <a16:creationId xmlns:a16="http://schemas.microsoft.com/office/drawing/2014/main" id="{629C9766-AC6A-6D65-C7AA-10608420DA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83679" y="2262411"/>
            <a:ext cx="2315898" cy="3275875"/>
          </a:xfrm>
          <a:prstGeom prst="rect">
            <a:avLst/>
          </a:prstGeom>
        </p:spPr>
      </p:pic>
      <p:pic>
        <p:nvPicPr>
          <p:cNvPr id="21" name="图片 20" descr="文本, 白板&#10;&#10;描述已自动生成">
            <a:extLst>
              <a:ext uri="{FF2B5EF4-FFF2-40B4-BE49-F238E27FC236}">
                <a16:creationId xmlns:a16="http://schemas.microsoft.com/office/drawing/2014/main" id="{C473294C-007F-9A74-27CC-57B2F9255D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25581" y="2014760"/>
            <a:ext cx="2490976" cy="3523525"/>
          </a:xfrm>
          <a:prstGeom prst="rect">
            <a:avLst/>
          </a:prstGeom>
        </p:spPr>
      </p:pic>
      <p:sp>
        <p:nvSpPr>
          <p:cNvPr id="77" name="文本框 76">
            <a:extLst>
              <a:ext uri="{FF2B5EF4-FFF2-40B4-BE49-F238E27FC236}">
                <a16:creationId xmlns:a16="http://schemas.microsoft.com/office/drawing/2014/main" id="{F7C0DB98-A8EF-F3CA-FA65-9A2B68CA75B1}"/>
              </a:ext>
            </a:extLst>
          </p:cNvPr>
          <p:cNvSpPr txBox="1"/>
          <p:nvPr/>
        </p:nvSpPr>
        <p:spPr>
          <a:xfrm>
            <a:off x="1171286" y="2261799"/>
            <a:ext cx="1686214" cy="307777"/>
          </a:xfrm>
          <a:prstGeom prst="rect">
            <a:avLst/>
          </a:prstGeom>
          <a:noFill/>
        </p:spPr>
        <p:txBody>
          <a:bodyPr wrap="square" rtlCol="0">
            <a:spAutoFit/>
          </a:bodyPr>
          <a:lstStyle/>
          <a:p>
            <a:pPr algn="ctr"/>
            <a:r>
              <a:rPr lang="zh-CN" altLang="en-US" sz="1400" dirty="0"/>
              <a:t>在此输入您的内容</a:t>
            </a:r>
          </a:p>
        </p:txBody>
      </p:sp>
      <p:pic>
        <p:nvPicPr>
          <p:cNvPr id="80" name="图片 79">
            <a:extLst>
              <a:ext uri="{FF2B5EF4-FFF2-40B4-BE49-F238E27FC236}">
                <a16:creationId xmlns:a16="http://schemas.microsoft.com/office/drawing/2014/main" id="{423F9EB3-AF18-4D0C-5142-CE3AD7058DDC}"/>
              </a:ext>
            </a:extLst>
          </p:cNvPr>
          <p:cNvPicPr>
            <a:picLocks noChangeAspect="1"/>
          </p:cNvPicPr>
          <p:nvPr/>
        </p:nvPicPr>
        <p:blipFill>
          <a:blip r:embed="rId2"/>
          <a:stretch>
            <a:fillRect/>
          </a:stretch>
        </p:blipFill>
        <p:spPr>
          <a:xfrm>
            <a:off x="3518144" y="1953070"/>
            <a:ext cx="1871634" cy="437586"/>
          </a:xfrm>
          <a:prstGeom prst="rect">
            <a:avLst/>
          </a:prstGeom>
        </p:spPr>
      </p:pic>
      <p:sp>
        <p:nvSpPr>
          <p:cNvPr id="81" name="文本框 80">
            <a:extLst>
              <a:ext uri="{FF2B5EF4-FFF2-40B4-BE49-F238E27FC236}">
                <a16:creationId xmlns:a16="http://schemas.microsoft.com/office/drawing/2014/main" id="{CCB2A627-BA74-3B1F-DC1E-3F0EF82A9720}"/>
              </a:ext>
            </a:extLst>
          </p:cNvPr>
          <p:cNvSpPr txBox="1"/>
          <p:nvPr/>
        </p:nvSpPr>
        <p:spPr>
          <a:xfrm>
            <a:off x="3636821" y="2002586"/>
            <a:ext cx="1686214" cy="307777"/>
          </a:xfrm>
          <a:prstGeom prst="rect">
            <a:avLst/>
          </a:prstGeom>
          <a:noFill/>
        </p:spPr>
        <p:txBody>
          <a:bodyPr wrap="square" rtlCol="0">
            <a:spAutoFit/>
          </a:bodyPr>
          <a:lstStyle/>
          <a:p>
            <a:pPr algn="ctr"/>
            <a:r>
              <a:rPr lang="zh-CN" altLang="en-US" sz="1400" dirty="0"/>
              <a:t>在此输入您的内容</a:t>
            </a:r>
          </a:p>
        </p:txBody>
      </p:sp>
      <p:pic>
        <p:nvPicPr>
          <p:cNvPr id="82" name="图片 81">
            <a:extLst>
              <a:ext uri="{FF2B5EF4-FFF2-40B4-BE49-F238E27FC236}">
                <a16:creationId xmlns:a16="http://schemas.microsoft.com/office/drawing/2014/main" id="{7A1B4E73-DAAE-C1D8-8297-C464878C88CD}"/>
              </a:ext>
            </a:extLst>
          </p:cNvPr>
          <p:cNvPicPr>
            <a:picLocks noChangeAspect="1"/>
          </p:cNvPicPr>
          <p:nvPr/>
        </p:nvPicPr>
        <p:blipFill>
          <a:blip r:embed="rId2"/>
          <a:stretch>
            <a:fillRect/>
          </a:stretch>
        </p:blipFill>
        <p:spPr>
          <a:xfrm>
            <a:off x="6218347" y="1701890"/>
            <a:ext cx="1871634" cy="437586"/>
          </a:xfrm>
          <a:prstGeom prst="rect">
            <a:avLst/>
          </a:prstGeom>
        </p:spPr>
      </p:pic>
      <p:sp>
        <p:nvSpPr>
          <p:cNvPr id="83" name="文本框 82">
            <a:extLst>
              <a:ext uri="{FF2B5EF4-FFF2-40B4-BE49-F238E27FC236}">
                <a16:creationId xmlns:a16="http://schemas.microsoft.com/office/drawing/2014/main" id="{D3B83E6E-88AD-C535-EB98-08F4FAC39457}"/>
              </a:ext>
            </a:extLst>
          </p:cNvPr>
          <p:cNvSpPr txBox="1"/>
          <p:nvPr/>
        </p:nvSpPr>
        <p:spPr>
          <a:xfrm>
            <a:off x="6337024" y="1751406"/>
            <a:ext cx="1686214" cy="307777"/>
          </a:xfrm>
          <a:prstGeom prst="rect">
            <a:avLst/>
          </a:prstGeom>
          <a:noFill/>
        </p:spPr>
        <p:txBody>
          <a:bodyPr wrap="square" rtlCol="0">
            <a:spAutoFit/>
          </a:bodyPr>
          <a:lstStyle/>
          <a:p>
            <a:pPr algn="ctr"/>
            <a:r>
              <a:rPr lang="zh-CN" altLang="en-US" sz="1400" dirty="0"/>
              <a:t>在此输入您的内容</a:t>
            </a:r>
          </a:p>
        </p:txBody>
      </p:sp>
      <p:pic>
        <p:nvPicPr>
          <p:cNvPr id="84" name="图片 83">
            <a:extLst>
              <a:ext uri="{FF2B5EF4-FFF2-40B4-BE49-F238E27FC236}">
                <a16:creationId xmlns:a16="http://schemas.microsoft.com/office/drawing/2014/main" id="{73295CD9-0D60-944F-AD89-906AA1337A02}"/>
              </a:ext>
            </a:extLst>
          </p:cNvPr>
          <p:cNvPicPr>
            <a:picLocks noChangeAspect="1"/>
          </p:cNvPicPr>
          <p:nvPr/>
        </p:nvPicPr>
        <p:blipFill>
          <a:blip r:embed="rId2"/>
          <a:stretch>
            <a:fillRect/>
          </a:stretch>
        </p:blipFill>
        <p:spPr>
          <a:xfrm>
            <a:off x="9032704" y="1488409"/>
            <a:ext cx="1871634" cy="437586"/>
          </a:xfrm>
          <a:prstGeom prst="rect">
            <a:avLst/>
          </a:prstGeom>
        </p:spPr>
      </p:pic>
      <p:sp>
        <p:nvSpPr>
          <p:cNvPr id="85" name="文本框 84">
            <a:extLst>
              <a:ext uri="{FF2B5EF4-FFF2-40B4-BE49-F238E27FC236}">
                <a16:creationId xmlns:a16="http://schemas.microsoft.com/office/drawing/2014/main" id="{D5FE5C6C-24FF-C019-6DDD-E215C4FB7502}"/>
              </a:ext>
            </a:extLst>
          </p:cNvPr>
          <p:cNvSpPr txBox="1"/>
          <p:nvPr/>
        </p:nvSpPr>
        <p:spPr>
          <a:xfrm>
            <a:off x="9151381" y="1537925"/>
            <a:ext cx="1686214" cy="307777"/>
          </a:xfrm>
          <a:prstGeom prst="rect">
            <a:avLst/>
          </a:prstGeom>
          <a:noFill/>
        </p:spPr>
        <p:txBody>
          <a:bodyPr wrap="square" rtlCol="0">
            <a:spAutoFit/>
          </a:bodyPr>
          <a:lstStyle/>
          <a:p>
            <a:pPr algn="ctr"/>
            <a:r>
              <a:rPr lang="zh-CN" altLang="en-US" sz="1400" dirty="0"/>
              <a:t>在此输入您的内容</a:t>
            </a:r>
          </a:p>
        </p:txBody>
      </p:sp>
    </p:spTree>
    <p:extLst>
      <p:ext uri="{BB962C8B-B14F-4D97-AF65-F5344CB8AC3E}">
        <p14:creationId xmlns:p14="http://schemas.microsoft.com/office/powerpoint/2010/main" val="2793836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1E38074-984D-A3CC-555D-6EEF8E59BE77}"/>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9D59644E-04D1-9A31-EBF2-005D89584466}"/>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B40A9D92-8B8A-5AA8-A344-5FA2E4BA57F7}"/>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394E969D-F0E7-C978-B761-0101475A0DDB}"/>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9CE62553-CB30-3881-54EE-5D18E3438F77}"/>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结论探讨</a:t>
            </a:r>
          </a:p>
        </p:txBody>
      </p:sp>
      <p:sp>
        <p:nvSpPr>
          <p:cNvPr id="7" name="文本框 6">
            <a:extLst>
              <a:ext uri="{FF2B5EF4-FFF2-40B4-BE49-F238E27FC236}">
                <a16:creationId xmlns:a16="http://schemas.microsoft.com/office/drawing/2014/main" id="{6A05C191-CC81-12DE-9005-AA1AEF7EA784}"/>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0A60CF74-0F4B-162E-ADA9-1A862DADFBA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4D5785AC-2718-0EDB-BCCC-2A8EA4A0AEA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BF7C511F-3909-D7F4-9C77-C415B5F150B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E54E45B7-3C6F-4A70-DE44-87ECDE680F2C}"/>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3" name="矩形: 圆角 12">
            <a:extLst>
              <a:ext uri="{FF2B5EF4-FFF2-40B4-BE49-F238E27FC236}">
                <a16:creationId xmlns:a16="http://schemas.microsoft.com/office/drawing/2014/main" id="{14C98D80-58B9-9BCA-72A5-7FA182B8CCA3}"/>
              </a:ext>
            </a:extLst>
          </p:cNvPr>
          <p:cNvSpPr/>
          <p:nvPr/>
        </p:nvSpPr>
        <p:spPr>
          <a:xfrm>
            <a:off x="1576615" y="1545771"/>
            <a:ext cx="3989614" cy="4339771"/>
          </a:xfrm>
          <a:prstGeom prst="roundRect">
            <a:avLst>
              <a:gd name="adj" fmla="val 7493"/>
            </a:avLst>
          </a:prstGeom>
          <a:solidFill>
            <a:schemeClr val="accent1">
              <a:lumMod val="20000"/>
              <a:lumOff val="80000"/>
              <a:alpha val="25000"/>
            </a:schemeClr>
          </a:solidFill>
          <a:ln w="12700" cap="flat" cmpd="sng" algn="ctr">
            <a:solidFill>
              <a:schemeClr val="accent1"/>
            </a:solidFill>
            <a:prstDash val="solid"/>
            <a:miter lim="800000"/>
          </a:ln>
          <a:effectLst/>
        </p:spPr>
        <p:txBody>
          <a:bodyPr rtlCol="0" anchor="ctr"/>
          <a:lstStyle/>
          <a:p>
            <a:pPr algn="ctr"/>
            <a:endParaRPr lang="zh-CN" altLang="en-US" kern="0">
              <a:latin typeface="+mn-ea"/>
            </a:endParaRPr>
          </a:p>
        </p:txBody>
      </p:sp>
      <p:sp>
        <p:nvSpPr>
          <p:cNvPr id="15" name="矩形: 圆角 14">
            <a:extLst>
              <a:ext uri="{FF2B5EF4-FFF2-40B4-BE49-F238E27FC236}">
                <a16:creationId xmlns:a16="http://schemas.microsoft.com/office/drawing/2014/main" id="{5E0BD086-2D91-5C55-898D-D716A74F59E3}"/>
              </a:ext>
            </a:extLst>
          </p:cNvPr>
          <p:cNvSpPr/>
          <p:nvPr/>
        </p:nvSpPr>
        <p:spPr>
          <a:xfrm>
            <a:off x="6625771" y="1545771"/>
            <a:ext cx="3989614" cy="4339771"/>
          </a:xfrm>
          <a:prstGeom prst="roundRect">
            <a:avLst>
              <a:gd name="adj" fmla="val 7493"/>
            </a:avLst>
          </a:prstGeom>
          <a:solidFill>
            <a:schemeClr val="accent4">
              <a:lumMod val="20000"/>
              <a:lumOff val="80000"/>
              <a:alpha val="25000"/>
            </a:schemeClr>
          </a:solidFill>
          <a:ln w="12700" cap="flat" cmpd="sng" algn="ctr">
            <a:solidFill>
              <a:schemeClr val="accent4"/>
            </a:solidFill>
            <a:prstDash val="solid"/>
            <a:miter lim="800000"/>
          </a:ln>
          <a:effectLst/>
        </p:spPr>
        <p:txBody>
          <a:bodyPr rtlCol="0" anchor="ctr"/>
          <a:lstStyle/>
          <a:p>
            <a:pPr algn="ctr"/>
            <a:endParaRPr lang="zh-CN" altLang="en-US" kern="0">
              <a:latin typeface="+mn-ea"/>
            </a:endParaRPr>
          </a:p>
        </p:txBody>
      </p:sp>
      <p:grpSp>
        <p:nvGrpSpPr>
          <p:cNvPr id="19" name="组合 18">
            <a:extLst>
              <a:ext uri="{FF2B5EF4-FFF2-40B4-BE49-F238E27FC236}">
                <a16:creationId xmlns:a16="http://schemas.microsoft.com/office/drawing/2014/main" id="{DEBF5D3F-459A-0F3C-BB86-03A334169C05}"/>
              </a:ext>
            </a:extLst>
          </p:cNvPr>
          <p:cNvGrpSpPr/>
          <p:nvPr/>
        </p:nvGrpSpPr>
        <p:grpSpPr>
          <a:xfrm>
            <a:off x="2440442" y="1415144"/>
            <a:ext cx="2261961" cy="391885"/>
            <a:chOff x="2429101" y="1415144"/>
            <a:chExt cx="2261961" cy="391885"/>
          </a:xfrm>
        </p:grpSpPr>
        <p:sp>
          <p:nvSpPr>
            <p:cNvPr id="17" name="等腰三角形 16">
              <a:extLst>
                <a:ext uri="{FF2B5EF4-FFF2-40B4-BE49-F238E27FC236}">
                  <a16:creationId xmlns:a16="http://schemas.microsoft.com/office/drawing/2014/main" id="{13F15B36-2CB9-3B0C-8770-1C0B20BE7D1D}"/>
                </a:ext>
              </a:extLst>
            </p:cNvPr>
            <p:cNvSpPr/>
            <p:nvPr/>
          </p:nvSpPr>
          <p:spPr>
            <a:xfrm>
              <a:off x="4431165" y="1415144"/>
              <a:ext cx="259897" cy="130627"/>
            </a:xfrm>
            <a:prstGeom prst="triangle">
              <a:avLst>
                <a:gd name="adj" fmla="val 53860"/>
              </a:avLst>
            </a:prstGeom>
            <a:solidFill>
              <a:schemeClr val="accent1">
                <a:lumMod val="5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8" name="等腰三角形 17">
              <a:extLst>
                <a:ext uri="{FF2B5EF4-FFF2-40B4-BE49-F238E27FC236}">
                  <a16:creationId xmlns:a16="http://schemas.microsoft.com/office/drawing/2014/main" id="{B05E4D2D-6FFA-7B3B-453E-B9A3CA902152}"/>
                </a:ext>
              </a:extLst>
            </p:cNvPr>
            <p:cNvSpPr/>
            <p:nvPr/>
          </p:nvSpPr>
          <p:spPr>
            <a:xfrm>
              <a:off x="2429101" y="1415144"/>
              <a:ext cx="259897" cy="130627"/>
            </a:xfrm>
            <a:prstGeom prst="triangle">
              <a:avLst>
                <a:gd name="adj" fmla="val 53860"/>
              </a:avLst>
            </a:prstGeom>
            <a:solidFill>
              <a:schemeClr val="accent1">
                <a:lumMod val="5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6" name="梯形 15">
              <a:extLst>
                <a:ext uri="{FF2B5EF4-FFF2-40B4-BE49-F238E27FC236}">
                  <a16:creationId xmlns:a16="http://schemas.microsoft.com/office/drawing/2014/main" id="{68777940-11A0-85DE-1E17-76E3EB08D3D3}"/>
                </a:ext>
              </a:extLst>
            </p:cNvPr>
            <p:cNvSpPr/>
            <p:nvPr/>
          </p:nvSpPr>
          <p:spPr>
            <a:xfrm flipV="1">
              <a:off x="2559050" y="1415144"/>
              <a:ext cx="2024743" cy="391885"/>
            </a:xfrm>
            <a:prstGeom prst="trapezoid">
              <a:avLst>
                <a:gd name="adj" fmla="val 71296"/>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grpSp>
        <p:nvGrpSpPr>
          <p:cNvPr id="20" name="组合 19">
            <a:extLst>
              <a:ext uri="{FF2B5EF4-FFF2-40B4-BE49-F238E27FC236}">
                <a16:creationId xmlns:a16="http://schemas.microsoft.com/office/drawing/2014/main" id="{F9300CD3-FF5D-022E-17D3-1612272539C5}"/>
              </a:ext>
            </a:extLst>
          </p:cNvPr>
          <p:cNvGrpSpPr/>
          <p:nvPr/>
        </p:nvGrpSpPr>
        <p:grpSpPr>
          <a:xfrm>
            <a:off x="7489598" y="1415144"/>
            <a:ext cx="2261961" cy="391885"/>
            <a:chOff x="2429101" y="1415144"/>
            <a:chExt cx="2261961" cy="391885"/>
          </a:xfrm>
        </p:grpSpPr>
        <p:sp>
          <p:nvSpPr>
            <p:cNvPr id="21" name="等腰三角形 20">
              <a:extLst>
                <a:ext uri="{FF2B5EF4-FFF2-40B4-BE49-F238E27FC236}">
                  <a16:creationId xmlns:a16="http://schemas.microsoft.com/office/drawing/2014/main" id="{D16779B1-AD14-F44A-CA30-CBD0D1C773DE}"/>
                </a:ext>
              </a:extLst>
            </p:cNvPr>
            <p:cNvSpPr/>
            <p:nvPr/>
          </p:nvSpPr>
          <p:spPr>
            <a:xfrm>
              <a:off x="4431165" y="1415144"/>
              <a:ext cx="259897" cy="130627"/>
            </a:xfrm>
            <a:prstGeom prst="triangle">
              <a:avLst>
                <a:gd name="adj" fmla="val 53860"/>
              </a:avLst>
            </a:prstGeom>
            <a:solidFill>
              <a:schemeClr val="accent1">
                <a:lumMod val="5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2" name="等腰三角形 21">
              <a:extLst>
                <a:ext uri="{FF2B5EF4-FFF2-40B4-BE49-F238E27FC236}">
                  <a16:creationId xmlns:a16="http://schemas.microsoft.com/office/drawing/2014/main" id="{272D1E34-D0C3-D6FB-17BF-3C595407B28E}"/>
                </a:ext>
              </a:extLst>
            </p:cNvPr>
            <p:cNvSpPr/>
            <p:nvPr/>
          </p:nvSpPr>
          <p:spPr>
            <a:xfrm>
              <a:off x="2429101" y="1415144"/>
              <a:ext cx="259897" cy="130627"/>
            </a:xfrm>
            <a:prstGeom prst="triangle">
              <a:avLst>
                <a:gd name="adj" fmla="val 53860"/>
              </a:avLst>
            </a:prstGeom>
            <a:solidFill>
              <a:schemeClr val="accent1">
                <a:lumMod val="5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3" name="梯形 22">
              <a:extLst>
                <a:ext uri="{FF2B5EF4-FFF2-40B4-BE49-F238E27FC236}">
                  <a16:creationId xmlns:a16="http://schemas.microsoft.com/office/drawing/2014/main" id="{29BCEDD5-9B95-757D-9629-F0EBBB998849}"/>
                </a:ext>
              </a:extLst>
            </p:cNvPr>
            <p:cNvSpPr/>
            <p:nvPr/>
          </p:nvSpPr>
          <p:spPr>
            <a:xfrm flipV="1">
              <a:off x="2559050" y="1415144"/>
              <a:ext cx="2024743" cy="391885"/>
            </a:xfrm>
            <a:prstGeom prst="trapezoid">
              <a:avLst>
                <a:gd name="adj" fmla="val 71296"/>
              </a:avLst>
            </a:prstGeom>
            <a:solidFill>
              <a:schemeClr val="accent4"/>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24" name="任意多边形: 形状 23">
            <a:extLst>
              <a:ext uri="{FF2B5EF4-FFF2-40B4-BE49-F238E27FC236}">
                <a16:creationId xmlns:a16="http://schemas.microsoft.com/office/drawing/2014/main" id="{88BA7D69-EBFF-3580-7E6C-3EC53E59AD7A}"/>
              </a:ext>
            </a:extLst>
          </p:cNvPr>
          <p:cNvSpPr/>
          <p:nvPr/>
        </p:nvSpPr>
        <p:spPr>
          <a:xfrm flipH="1">
            <a:off x="5828718" y="2691574"/>
            <a:ext cx="534563" cy="407142"/>
          </a:xfrm>
          <a:custGeom>
            <a:avLst/>
            <a:gdLst>
              <a:gd name="connsiteX0" fmla="*/ 637156 w 684367"/>
              <a:gd name="connsiteY0" fmla="*/ 89280 h 521238"/>
              <a:gd name="connsiteX1" fmla="*/ 671217 w 684367"/>
              <a:gd name="connsiteY1" fmla="*/ 105529 h 521238"/>
              <a:gd name="connsiteX2" fmla="*/ 668717 w 684367"/>
              <a:gd name="connsiteY2" fmla="*/ 175525 h 521238"/>
              <a:gd name="connsiteX3" fmla="*/ 583721 w 684367"/>
              <a:gd name="connsiteY3" fmla="*/ 258855 h 521238"/>
              <a:gd name="connsiteX4" fmla="*/ 664550 w 684367"/>
              <a:gd name="connsiteY4" fmla="*/ 339684 h 521238"/>
              <a:gd name="connsiteX5" fmla="*/ 682049 w 684367"/>
              <a:gd name="connsiteY5" fmla="*/ 369683 h 521238"/>
              <a:gd name="connsiteX6" fmla="*/ 660384 w 684367"/>
              <a:gd name="connsiteY6" fmla="*/ 421347 h 521238"/>
              <a:gd name="connsiteX7" fmla="*/ 602886 w 684367"/>
              <a:gd name="connsiteY7" fmla="*/ 417180 h 521238"/>
              <a:gd name="connsiteX8" fmla="*/ 476226 w 684367"/>
              <a:gd name="connsiteY8" fmla="*/ 289686 h 521238"/>
              <a:gd name="connsiteX9" fmla="*/ 477892 w 684367"/>
              <a:gd name="connsiteY9" fmla="*/ 226356 h 521238"/>
              <a:gd name="connsiteX10" fmla="*/ 601220 w 684367"/>
              <a:gd name="connsiteY10" fmla="*/ 103029 h 521238"/>
              <a:gd name="connsiteX11" fmla="*/ 637156 w 684367"/>
              <a:gd name="connsiteY11" fmla="*/ 89280 h 521238"/>
              <a:gd name="connsiteX12" fmla="*/ 447997 w 684367"/>
              <a:gd name="connsiteY12" fmla="*/ 48031 h 521238"/>
              <a:gd name="connsiteX13" fmla="*/ 483725 w 684367"/>
              <a:gd name="connsiteY13" fmla="*/ 63863 h 521238"/>
              <a:gd name="connsiteX14" fmla="*/ 479559 w 684367"/>
              <a:gd name="connsiteY14" fmla="*/ 137193 h 521238"/>
              <a:gd name="connsiteX15" fmla="*/ 373730 w 684367"/>
              <a:gd name="connsiteY15" fmla="*/ 243021 h 521238"/>
              <a:gd name="connsiteX16" fmla="*/ 356231 w 684367"/>
              <a:gd name="connsiteY16" fmla="*/ 261354 h 521238"/>
              <a:gd name="connsiteX17" fmla="*/ 471226 w 684367"/>
              <a:gd name="connsiteY17" fmla="*/ 373849 h 521238"/>
              <a:gd name="connsiteX18" fmla="*/ 482058 w 684367"/>
              <a:gd name="connsiteY18" fmla="*/ 385515 h 521238"/>
              <a:gd name="connsiteX19" fmla="*/ 481225 w 684367"/>
              <a:gd name="connsiteY19" fmla="*/ 457178 h 521238"/>
              <a:gd name="connsiteX20" fmla="*/ 411229 w 684367"/>
              <a:gd name="connsiteY20" fmla="*/ 454678 h 521238"/>
              <a:gd name="connsiteX21" fmla="*/ 305400 w 684367"/>
              <a:gd name="connsiteY21" fmla="*/ 348850 h 521238"/>
              <a:gd name="connsiteX22" fmla="*/ 252903 w 684367"/>
              <a:gd name="connsiteY22" fmla="*/ 296352 h 521238"/>
              <a:gd name="connsiteX23" fmla="*/ 252070 w 684367"/>
              <a:gd name="connsiteY23" fmla="*/ 223022 h 521238"/>
              <a:gd name="connsiteX24" fmla="*/ 410395 w 684367"/>
              <a:gd name="connsiteY24" fmla="*/ 64697 h 521238"/>
              <a:gd name="connsiteX25" fmla="*/ 447997 w 684367"/>
              <a:gd name="connsiteY25" fmla="*/ 48031 h 521238"/>
              <a:gd name="connsiteX26" fmla="*/ 260195 w 684367"/>
              <a:gd name="connsiteY26" fmla="*/ 13 h 521238"/>
              <a:gd name="connsiteX27" fmla="*/ 296235 w 684367"/>
              <a:gd name="connsiteY27" fmla="*/ 14700 h 521238"/>
              <a:gd name="connsiteX28" fmla="*/ 292901 w 684367"/>
              <a:gd name="connsiteY28" fmla="*/ 88029 h 521238"/>
              <a:gd name="connsiteX29" fmla="*/ 132909 w 684367"/>
              <a:gd name="connsiteY29" fmla="*/ 248022 h 521238"/>
              <a:gd name="connsiteX30" fmla="*/ 120410 w 684367"/>
              <a:gd name="connsiteY30" fmla="*/ 261354 h 521238"/>
              <a:gd name="connsiteX31" fmla="*/ 274569 w 684367"/>
              <a:gd name="connsiteY31" fmla="*/ 414680 h 521238"/>
              <a:gd name="connsiteX32" fmla="*/ 294568 w 684367"/>
              <a:gd name="connsiteY32" fmla="*/ 434679 h 521238"/>
              <a:gd name="connsiteX33" fmla="*/ 296235 w 684367"/>
              <a:gd name="connsiteY33" fmla="*/ 506342 h 521238"/>
              <a:gd name="connsiteX34" fmla="*/ 224571 w 684367"/>
              <a:gd name="connsiteY34" fmla="*/ 505509 h 521238"/>
              <a:gd name="connsiteX35" fmla="*/ 67079 w 684367"/>
              <a:gd name="connsiteY35" fmla="*/ 348850 h 521238"/>
              <a:gd name="connsiteX36" fmla="*/ 16248 w 684367"/>
              <a:gd name="connsiteY36" fmla="*/ 298019 h 521238"/>
              <a:gd name="connsiteX37" fmla="*/ 16248 w 684367"/>
              <a:gd name="connsiteY37" fmla="*/ 223023 h 521238"/>
              <a:gd name="connsiteX38" fmla="*/ 222905 w 684367"/>
              <a:gd name="connsiteY38" fmla="*/ 17200 h 521238"/>
              <a:gd name="connsiteX39" fmla="*/ 260195 w 684367"/>
              <a:gd name="connsiteY39" fmla="*/ 13 h 52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84367" h="521238">
                <a:moveTo>
                  <a:pt x="637156" y="89280"/>
                </a:moveTo>
                <a:cubicBezTo>
                  <a:pt x="649759" y="89905"/>
                  <a:pt x="662051" y="95530"/>
                  <a:pt x="671217" y="105529"/>
                </a:cubicBezTo>
                <a:cubicBezTo>
                  <a:pt x="689549" y="124694"/>
                  <a:pt x="688715" y="155526"/>
                  <a:pt x="668717" y="175525"/>
                </a:cubicBezTo>
                <a:cubicBezTo>
                  <a:pt x="641218" y="203024"/>
                  <a:pt x="613719" y="230522"/>
                  <a:pt x="583721" y="258855"/>
                </a:cubicBezTo>
                <a:cubicBezTo>
                  <a:pt x="612053" y="287187"/>
                  <a:pt x="638718" y="312185"/>
                  <a:pt x="664550" y="339684"/>
                </a:cubicBezTo>
                <a:cubicBezTo>
                  <a:pt x="672883" y="348017"/>
                  <a:pt x="679549" y="358850"/>
                  <a:pt x="682049" y="369683"/>
                </a:cubicBezTo>
                <a:cubicBezTo>
                  <a:pt x="687882" y="389681"/>
                  <a:pt x="677049" y="410514"/>
                  <a:pt x="660384" y="421347"/>
                </a:cubicBezTo>
                <a:cubicBezTo>
                  <a:pt x="642051" y="433013"/>
                  <a:pt x="618719" y="432179"/>
                  <a:pt x="602886" y="417180"/>
                </a:cubicBezTo>
                <a:cubicBezTo>
                  <a:pt x="559555" y="375516"/>
                  <a:pt x="517057" y="333018"/>
                  <a:pt x="476226" y="289686"/>
                </a:cubicBezTo>
                <a:cubicBezTo>
                  <a:pt x="458727" y="271354"/>
                  <a:pt x="459560" y="244689"/>
                  <a:pt x="477892" y="226356"/>
                </a:cubicBezTo>
                <a:cubicBezTo>
                  <a:pt x="517890" y="184691"/>
                  <a:pt x="558722" y="143860"/>
                  <a:pt x="601220" y="103029"/>
                </a:cubicBezTo>
                <a:cubicBezTo>
                  <a:pt x="611636" y="93030"/>
                  <a:pt x="624552" y="88655"/>
                  <a:pt x="637156" y="89280"/>
                </a:cubicBezTo>
                <a:close/>
                <a:moveTo>
                  <a:pt x="447997" y="48031"/>
                </a:moveTo>
                <a:cubicBezTo>
                  <a:pt x="461018" y="48031"/>
                  <a:pt x="473726" y="53447"/>
                  <a:pt x="483725" y="63863"/>
                </a:cubicBezTo>
                <a:cubicBezTo>
                  <a:pt x="503724" y="84696"/>
                  <a:pt x="502057" y="113861"/>
                  <a:pt x="479559" y="137193"/>
                </a:cubicBezTo>
                <a:cubicBezTo>
                  <a:pt x="444560" y="173025"/>
                  <a:pt x="408729" y="208023"/>
                  <a:pt x="373730" y="243021"/>
                </a:cubicBezTo>
                <a:cubicBezTo>
                  <a:pt x="368731" y="248021"/>
                  <a:pt x="363731" y="253854"/>
                  <a:pt x="356231" y="261354"/>
                </a:cubicBezTo>
                <a:cubicBezTo>
                  <a:pt x="395396" y="299686"/>
                  <a:pt x="433728" y="337184"/>
                  <a:pt x="471226" y="373849"/>
                </a:cubicBezTo>
                <a:cubicBezTo>
                  <a:pt x="475392" y="377182"/>
                  <a:pt x="478725" y="381348"/>
                  <a:pt x="482058" y="385515"/>
                </a:cubicBezTo>
                <a:cubicBezTo>
                  <a:pt x="502057" y="408847"/>
                  <a:pt x="501224" y="438012"/>
                  <a:pt x="481225" y="457178"/>
                </a:cubicBezTo>
                <a:cubicBezTo>
                  <a:pt x="461226" y="475510"/>
                  <a:pt x="432061" y="475510"/>
                  <a:pt x="411229" y="454678"/>
                </a:cubicBezTo>
                <a:cubicBezTo>
                  <a:pt x="375397" y="419680"/>
                  <a:pt x="340399" y="383848"/>
                  <a:pt x="305400" y="348850"/>
                </a:cubicBezTo>
                <a:cubicBezTo>
                  <a:pt x="287901" y="331351"/>
                  <a:pt x="270402" y="313851"/>
                  <a:pt x="252903" y="296352"/>
                </a:cubicBezTo>
                <a:cubicBezTo>
                  <a:pt x="231237" y="274687"/>
                  <a:pt x="230404" y="244688"/>
                  <a:pt x="252070" y="223022"/>
                </a:cubicBezTo>
                <a:cubicBezTo>
                  <a:pt x="304567" y="169692"/>
                  <a:pt x="357065" y="117194"/>
                  <a:pt x="410395" y="64697"/>
                </a:cubicBezTo>
                <a:cubicBezTo>
                  <a:pt x="421644" y="53447"/>
                  <a:pt x="434977" y="48031"/>
                  <a:pt x="447997" y="48031"/>
                </a:cubicBezTo>
                <a:close/>
                <a:moveTo>
                  <a:pt x="260195" y="13"/>
                </a:moveTo>
                <a:cubicBezTo>
                  <a:pt x="273111" y="-299"/>
                  <a:pt x="285818" y="4700"/>
                  <a:pt x="296235" y="14700"/>
                </a:cubicBezTo>
                <a:cubicBezTo>
                  <a:pt x="316234" y="34699"/>
                  <a:pt x="315400" y="65530"/>
                  <a:pt x="292901" y="88029"/>
                </a:cubicBezTo>
                <a:cubicBezTo>
                  <a:pt x="239571" y="141360"/>
                  <a:pt x="186240" y="194691"/>
                  <a:pt x="132909" y="248022"/>
                </a:cubicBezTo>
                <a:cubicBezTo>
                  <a:pt x="129576" y="250522"/>
                  <a:pt x="126243" y="254688"/>
                  <a:pt x="120410" y="261354"/>
                </a:cubicBezTo>
                <a:cubicBezTo>
                  <a:pt x="172907" y="313019"/>
                  <a:pt x="223738" y="363849"/>
                  <a:pt x="274569" y="414680"/>
                </a:cubicBezTo>
                <a:cubicBezTo>
                  <a:pt x="281235" y="421347"/>
                  <a:pt x="287902" y="428013"/>
                  <a:pt x="294568" y="434679"/>
                </a:cubicBezTo>
                <a:cubicBezTo>
                  <a:pt x="315400" y="456345"/>
                  <a:pt x="316234" y="486343"/>
                  <a:pt x="296235" y="506342"/>
                </a:cubicBezTo>
                <a:cubicBezTo>
                  <a:pt x="277069" y="526341"/>
                  <a:pt x="246237" y="526341"/>
                  <a:pt x="224571" y="505509"/>
                </a:cubicBezTo>
                <a:cubicBezTo>
                  <a:pt x="172074" y="453845"/>
                  <a:pt x="119577" y="401347"/>
                  <a:pt x="67079" y="348850"/>
                </a:cubicBezTo>
                <a:cubicBezTo>
                  <a:pt x="50413" y="332184"/>
                  <a:pt x="32914" y="315518"/>
                  <a:pt x="16248" y="298019"/>
                </a:cubicBezTo>
                <a:cubicBezTo>
                  <a:pt x="-5417" y="275520"/>
                  <a:pt x="-5417" y="245522"/>
                  <a:pt x="16248" y="223023"/>
                </a:cubicBezTo>
                <a:cubicBezTo>
                  <a:pt x="84578" y="153860"/>
                  <a:pt x="153742" y="85529"/>
                  <a:pt x="222905" y="17200"/>
                </a:cubicBezTo>
                <a:cubicBezTo>
                  <a:pt x="234154" y="5950"/>
                  <a:pt x="247279" y="326"/>
                  <a:pt x="260195" y="13"/>
                </a:cubicBezTo>
                <a:close/>
              </a:path>
            </a:pathLst>
          </a:custGeom>
          <a:gradFill flip="none" rotWithShape="1">
            <a:gsLst>
              <a:gs pos="100000">
                <a:schemeClr val="accent1">
                  <a:alpha val="0"/>
                </a:schemeClr>
              </a:gs>
              <a:gs pos="0">
                <a:schemeClr val="accent1"/>
              </a:gs>
            </a:gsLst>
            <a:lin ang="0" scaled="1"/>
            <a:tileRect/>
          </a:gradFill>
          <a:ln w="8319"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7CF8F459-13DB-A30F-1B22-4C5AA062DCC4}"/>
              </a:ext>
            </a:extLst>
          </p:cNvPr>
          <p:cNvSpPr/>
          <p:nvPr/>
        </p:nvSpPr>
        <p:spPr>
          <a:xfrm flipH="1">
            <a:off x="5828718" y="4427608"/>
            <a:ext cx="534563" cy="407142"/>
          </a:xfrm>
          <a:custGeom>
            <a:avLst/>
            <a:gdLst>
              <a:gd name="connsiteX0" fmla="*/ 637156 w 684367"/>
              <a:gd name="connsiteY0" fmla="*/ 89280 h 521238"/>
              <a:gd name="connsiteX1" fmla="*/ 671217 w 684367"/>
              <a:gd name="connsiteY1" fmla="*/ 105529 h 521238"/>
              <a:gd name="connsiteX2" fmla="*/ 668717 w 684367"/>
              <a:gd name="connsiteY2" fmla="*/ 175525 h 521238"/>
              <a:gd name="connsiteX3" fmla="*/ 583721 w 684367"/>
              <a:gd name="connsiteY3" fmla="*/ 258855 h 521238"/>
              <a:gd name="connsiteX4" fmla="*/ 664550 w 684367"/>
              <a:gd name="connsiteY4" fmla="*/ 339684 h 521238"/>
              <a:gd name="connsiteX5" fmla="*/ 682049 w 684367"/>
              <a:gd name="connsiteY5" fmla="*/ 369683 h 521238"/>
              <a:gd name="connsiteX6" fmla="*/ 660384 w 684367"/>
              <a:gd name="connsiteY6" fmla="*/ 421347 h 521238"/>
              <a:gd name="connsiteX7" fmla="*/ 602886 w 684367"/>
              <a:gd name="connsiteY7" fmla="*/ 417180 h 521238"/>
              <a:gd name="connsiteX8" fmla="*/ 476226 w 684367"/>
              <a:gd name="connsiteY8" fmla="*/ 289686 h 521238"/>
              <a:gd name="connsiteX9" fmla="*/ 477892 w 684367"/>
              <a:gd name="connsiteY9" fmla="*/ 226356 h 521238"/>
              <a:gd name="connsiteX10" fmla="*/ 601220 w 684367"/>
              <a:gd name="connsiteY10" fmla="*/ 103029 h 521238"/>
              <a:gd name="connsiteX11" fmla="*/ 637156 w 684367"/>
              <a:gd name="connsiteY11" fmla="*/ 89280 h 521238"/>
              <a:gd name="connsiteX12" fmla="*/ 447997 w 684367"/>
              <a:gd name="connsiteY12" fmla="*/ 48031 h 521238"/>
              <a:gd name="connsiteX13" fmla="*/ 483725 w 684367"/>
              <a:gd name="connsiteY13" fmla="*/ 63863 h 521238"/>
              <a:gd name="connsiteX14" fmla="*/ 479559 w 684367"/>
              <a:gd name="connsiteY14" fmla="*/ 137193 h 521238"/>
              <a:gd name="connsiteX15" fmla="*/ 373730 w 684367"/>
              <a:gd name="connsiteY15" fmla="*/ 243021 h 521238"/>
              <a:gd name="connsiteX16" fmla="*/ 356231 w 684367"/>
              <a:gd name="connsiteY16" fmla="*/ 261354 h 521238"/>
              <a:gd name="connsiteX17" fmla="*/ 471226 w 684367"/>
              <a:gd name="connsiteY17" fmla="*/ 373849 h 521238"/>
              <a:gd name="connsiteX18" fmla="*/ 482058 w 684367"/>
              <a:gd name="connsiteY18" fmla="*/ 385515 h 521238"/>
              <a:gd name="connsiteX19" fmla="*/ 481225 w 684367"/>
              <a:gd name="connsiteY19" fmla="*/ 457178 h 521238"/>
              <a:gd name="connsiteX20" fmla="*/ 411229 w 684367"/>
              <a:gd name="connsiteY20" fmla="*/ 454678 h 521238"/>
              <a:gd name="connsiteX21" fmla="*/ 305400 w 684367"/>
              <a:gd name="connsiteY21" fmla="*/ 348850 h 521238"/>
              <a:gd name="connsiteX22" fmla="*/ 252903 w 684367"/>
              <a:gd name="connsiteY22" fmla="*/ 296352 h 521238"/>
              <a:gd name="connsiteX23" fmla="*/ 252070 w 684367"/>
              <a:gd name="connsiteY23" fmla="*/ 223022 h 521238"/>
              <a:gd name="connsiteX24" fmla="*/ 410395 w 684367"/>
              <a:gd name="connsiteY24" fmla="*/ 64697 h 521238"/>
              <a:gd name="connsiteX25" fmla="*/ 447997 w 684367"/>
              <a:gd name="connsiteY25" fmla="*/ 48031 h 521238"/>
              <a:gd name="connsiteX26" fmla="*/ 260195 w 684367"/>
              <a:gd name="connsiteY26" fmla="*/ 13 h 521238"/>
              <a:gd name="connsiteX27" fmla="*/ 296235 w 684367"/>
              <a:gd name="connsiteY27" fmla="*/ 14700 h 521238"/>
              <a:gd name="connsiteX28" fmla="*/ 292901 w 684367"/>
              <a:gd name="connsiteY28" fmla="*/ 88029 h 521238"/>
              <a:gd name="connsiteX29" fmla="*/ 132909 w 684367"/>
              <a:gd name="connsiteY29" fmla="*/ 248022 h 521238"/>
              <a:gd name="connsiteX30" fmla="*/ 120410 w 684367"/>
              <a:gd name="connsiteY30" fmla="*/ 261354 h 521238"/>
              <a:gd name="connsiteX31" fmla="*/ 274569 w 684367"/>
              <a:gd name="connsiteY31" fmla="*/ 414680 h 521238"/>
              <a:gd name="connsiteX32" fmla="*/ 294568 w 684367"/>
              <a:gd name="connsiteY32" fmla="*/ 434679 h 521238"/>
              <a:gd name="connsiteX33" fmla="*/ 296235 w 684367"/>
              <a:gd name="connsiteY33" fmla="*/ 506342 h 521238"/>
              <a:gd name="connsiteX34" fmla="*/ 224571 w 684367"/>
              <a:gd name="connsiteY34" fmla="*/ 505509 h 521238"/>
              <a:gd name="connsiteX35" fmla="*/ 67079 w 684367"/>
              <a:gd name="connsiteY35" fmla="*/ 348850 h 521238"/>
              <a:gd name="connsiteX36" fmla="*/ 16248 w 684367"/>
              <a:gd name="connsiteY36" fmla="*/ 298019 h 521238"/>
              <a:gd name="connsiteX37" fmla="*/ 16248 w 684367"/>
              <a:gd name="connsiteY37" fmla="*/ 223023 h 521238"/>
              <a:gd name="connsiteX38" fmla="*/ 222905 w 684367"/>
              <a:gd name="connsiteY38" fmla="*/ 17200 h 521238"/>
              <a:gd name="connsiteX39" fmla="*/ 260195 w 684367"/>
              <a:gd name="connsiteY39" fmla="*/ 13 h 521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84367" h="521238">
                <a:moveTo>
                  <a:pt x="637156" y="89280"/>
                </a:moveTo>
                <a:cubicBezTo>
                  <a:pt x="649759" y="89905"/>
                  <a:pt x="662051" y="95530"/>
                  <a:pt x="671217" y="105529"/>
                </a:cubicBezTo>
                <a:cubicBezTo>
                  <a:pt x="689549" y="124694"/>
                  <a:pt x="688715" y="155526"/>
                  <a:pt x="668717" y="175525"/>
                </a:cubicBezTo>
                <a:cubicBezTo>
                  <a:pt x="641218" y="203024"/>
                  <a:pt x="613719" y="230522"/>
                  <a:pt x="583721" y="258855"/>
                </a:cubicBezTo>
                <a:cubicBezTo>
                  <a:pt x="612053" y="287187"/>
                  <a:pt x="638718" y="312185"/>
                  <a:pt x="664550" y="339684"/>
                </a:cubicBezTo>
                <a:cubicBezTo>
                  <a:pt x="672883" y="348017"/>
                  <a:pt x="679549" y="358850"/>
                  <a:pt x="682049" y="369683"/>
                </a:cubicBezTo>
                <a:cubicBezTo>
                  <a:pt x="687882" y="389681"/>
                  <a:pt x="677049" y="410514"/>
                  <a:pt x="660384" y="421347"/>
                </a:cubicBezTo>
                <a:cubicBezTo>
                  <a:pt x="642051" y="433013"/>
                  <a:pt x="618719" y="432179"/>
                  <a:pt x="602886" y="417180"/>
                </a:cubicBezTo>
                <a:cubicBezTo>
                  <a:pt x="559555" y="375516"/>
                  <a:pt x="517057" y="333018"/>
                  <a:pt x="476226" y="289686"/>
                </a:cubicBezTo>
                <a:cubicBezTo>
                  <a:pt x="458727" y="271354"/>
                  <a:pt x="459560" y="244689"/>
                  <a:pt x="477892" y="226356"/>
                </a:cubicBezTo>
                <a:cubicBezTo>
                  <a:pt x="517890" y="184691"/>
                  <a:pt x="558722" y="143860"/>
                  <a:pt x="601220" y="103029"/>
                </a:cubicBezTo>
                <a:cubicBezTo>
                  <a:pt x="611636" y="93030"/>
                  <a:pt x="624552" y="88655"/>
                  <a:pt x="637156" y="89280"/>
                </a:cubicBezTo>
                <a:close/>
                <a:moveTo>
                  <a:pt x="447997" y="48031"/>
                </a:moveTo>
                <a:cubicBezTo>
                  <a:pt x="461018" y="48031"/>
                  <a:pt x="473726" y="53447"/>
                  <a:pt x="483725" y="63863"/>
                </a:cubicBezTo>
                <a:cubicBezTo>
                  <a:pt x="503724" y="84696"/>
                  <a:pt x="502057" y="113861"/>
                  <a:pt x="479559" y="137193"/>
                </a:cubicBezTo>
                <a:cubicBezTo>
                  <a:pt x="444560" y="173025"/>
                  <a:pt x="408729" y="208023"/>
                  <a:pt x="373730" y="243021"/>
                </a:cubicBezTo>
                <a:cubicBezTo>
                  <a:pt x="368731" y="248021"/>
                  <a:pt x="363731" y="253854"/>
                  <a:pt x="356231" y="261354"/>
                </a:cubicBezTo>
                <a:cubicBezTo>
                  <a:pt x="395396" y="299686"/>
                  <a:pt x="433728" y="337184"/>
                  <a:pt x="471226" y="373849"/>
                </a:cubicBezTo>
                <a:cubicBezTo>
                  <a:pt x="475392" y="377182"/>
                  <a:pt x="478725" y="381348"/>
                  <a:pt x="482058" y="385515"/>
                </a:cubicBezTo>
                <a:cubicBezTo>
                  <a:pt x="502057" y="408847"/>
                  <a:pt x="501224" y="438012"/>
                  <a:pt x="481225" y="457178"/>
                </a:cubicBezTo>
                <a:cubicBezTo>
                  <a:pt x="461226" y="475510"/>
                  <a:pt x="432061" y="475510"/>
                  <a:pt x="411229" y="454678"/>
                </a:cubicBezTo>
                <a:cubicBezTo>
                  <a:pt x="375397" y="419680"/>
                  <a:pt x="340399" y="383848"/>
                  <a:pt x="305400" y="348850"/>
                </a:cubicBezTo>
                <a:cubicBezTo>
                  <a:pt x="287901" y="331351"/>
                  <a:pt x="270402" y="313851"/>
                  <a:pt x="252903" y="296352"/>
                </a:cubicBezTo>
                <a:cubicBezTo>
                  <a:pt x="231237" y="274687"/>
                  <a:pt x="230404" y="244688"/>
                  <a:pt x="252070" y="223022"/>
                </a:cubicBezTo>
                <a:cubicBezTo>
                  <a:pt x="304567" y="169692"/>
                  <a:pt x="357065" y="117194"/>
                  <a:pt x="410395" y="64697"/>
                </a:cubicBezTo>
                <a:cubicBezTo>
                  <a:pt x="421644" y="53447"/>
                  <a:pt x="434977" y="48031"/>
                  <a:pt x="447997" y="48031"/>
                </a:cubicBezTo>
                <a:close/>
                <a:moveTo>
                  <a:pt x="260195" y="13"/>
                </a:moveTo>
                <a:cubicBezTo>
                  <a:pt x="273111" y="-299"/>
                  <a:pt x="285818" y="4700"/>
                  <a:pt x="296235" y="14700"/>
                </a:cubicBezTo>
                <a:cubicBezTo>
                  <a:pt x="316234" y="34699"/>
                  <a:pt x="315400" y="65530"/>
                  <a:pt x="292901" y="88029"/>
                </a:cubicBezTo>
                <a:cubicBezTo>
                  <a:pt x="239571" y="141360"/>
                  <a:pt x="186240" y="194691"/>
                  <a:pt x="132909" y="248022"/>
                </a:cubicBezTo>
                <a:cubicBezTo>
                  <a:pt x="129576" y="250522"/>
                  <a:pt x="126243" y="254688"/>
                  <a:pt x="120410" y="261354"/>
                </a:cubicBezTo>
                <a:cubicBezTo>
                  <a:pt x="172907" y="313019"/>
                  <a:pt x="223738" y="363849"/>
                  <a:pt x="274569" y="414680"/>
                </a:cubicBezTo>
                <a:cubicBezTo>
                  <a:pt x="281235" y="421347"/>
                  <a:pt x="287902" y="428013"/>
                  <a:pt x="294568" y="434679"/>
                </a:cubicBezTo>
                <a:cubicBezTo>
                  <a:pt x="315400" y="456345"/>
                  <a:pt x="316234" y="486343"/>
                  <a:pt x="296235" y="506342"/>
                </a:cubicBezTo>
                <a:cubicBezTo>
                  <a:pt x="277069" y="526341"/>
                  <a:pt x="246237" y="526341"/>
                  <a:pt x="224571" y="505509"/>
                </a:cubicBezTo>
                <a:cubicBezTo>
                  <a:pt x="172074" y="453845"/>
                  <a:pt x="119577" y="401347"/>
                  <a:pt x="67079" y="348850"/>
                </a:cubicBezTo>
                <a:cubicBezTo>
                  <a:pt x="50413" y="332184"/>
                  <a:pt x="32914" y="315518"/>
                  <a:pt x="16248" y="298019"/>
                </a:cubicBezTo>
                <a:cubicBezTo>
                  <a:pt x="-5417" y="275520"/>
                  <a:pt x="-5417" y="245522"/>
                  <a:pt x="16248" y="223023"/>
                </a:cubicBezTo>
                <a:cubicBezTo>
                  <a:pt x="84578" y="153860"/>
                  <a:pt x="153742" y="85529"/>
                  <a:pt x="222905" y="17200"/>
                </a:cubicBezTo>
                <a:cubicBezTo>
                  <a:pt x="234154" y="5950"/>
                  <a:pt x="247279" y="326"/>
                  <a:pt x="260195" y="13"/>
                </a:cubicBezTo>
                <a:close/>
              </a:path>
            </a:pathLst>
          </a:custGeom>
          <a:gradFill flip="none" rotWithShape="1">
            <a:gsLst>
              <a:gs pos="100000">
                <a:schemeClr val="accent1">
                  <a:alpha val="0"/>
                </a:schemeClr>
              </a:gs>
              <a:gs pos="0">
                <a:schemeClr val="accent1"/>
              </a:gs>
            </a:gsLst>
            <a:lin ang="0" scaled="1"/>
            <a:tileRect/>
          </a:gradFill>
          <a:ln w="8319" cap="flat">
            <a:noFill/>
            <a:prstDash val="solid"/>
            <a:miter/>
          </a:ln>
        </p:spPr>
        <p:txBody>
          <a:bodyPr rtlCol="0" anchor="ctr"/>
          <a:lstStyle/>
          <a:p>
            <a:endParaRPr lang="zh-CN" altLang="en-US"/>
          </a:p>
        </p:txBody>
      </p:sp>
      <p:sp>
        <p:nvSpPr>
          <p:cNvPr id="26" name="TextBox 19">
            <a:extLst>
              <a:ext uri="{FF2B5EF4-FFF2-40B4-BE49-F238E27FC236}">
                <a16:creationId xmlns:a16="http://schemas.microsoft.com/office/drawing/2014/main" id="{C427691A-F266-A17E-E676-E5D88B84368E}"/>
              </a:ext>
            </a:extLst>
          </p:cNvPr>
          <p:cNvSpPr txBox="1"/>
          <p:nvPr/>
        </p:nvSpPr>
        <p:spPr>
          <a:xfrm>
            <a:off x="1911223" y="2609727"/>
            <a:ext cx="3349890"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27" name="TextBox 20">
            <a:extLst>
              <a:ext uri="{FF2B5EF4-FFF2-40B4-BE49-F238E27FC236}">
                <a16:creationId xmlns:a16="http://schemas.microsoft.com/office/drawing/2014/main" id="{A1974E0E-C051-1862-FAAB-25337AA90793}"/>
              </a:ext>
            </a:extLst>
          </p:cNvPr>
          <p:cNvSpPr txBox="1"/>
          <p:nvPr/>
        </p:nvSpPr>
        <p:spPr>
          <a:xfrm>
            <a:off x="1927152" y="2148062"/>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cxnSp>
        <p:nvCxnSpPr>
          <p:cNvPr id="29" name="直接连接符 28">
            <a:extLst>
              <a:ext uri="{FF2B5EF4-FFF2-40B4-BE49-F238E27FC236}">
                <a16:creationId xmlns:a16="http://schemas.microsoft.com/office/drawing/2014/main" id="{559C516F-5A98-0A6F-F921-0874912DE386}"/>
              </a:ext>
            </a:extLst>
          </p:cNvPr>
          <p:cNvCxnSpPr>
            <a:cxnSpLocks/>
          </p:cNvCxnSpPr>
          <p:nvPr/>
        </p:nvCxnSpPr>
        <p:spPr>
          <a:xfrm>
            <a:off x="2289274" y="3637722"/>
            <a:ext cx="2564296" cy="0"/>
          </a:xfrm>
          <a:prstGeom prst="line">
            <a:avLst/>
          </a:prstGeom>
        </p:spPr>
        <p:style>
          <a:lnRef idx="1">
            <a:schemeClr val="accent1"/>
          </a:lnRef>
          <a:fillRef idx="0">
            <a:schemeClr val="accent1"/>
          </a:fillRef>
          <a:effectRef idx="0">
            <a:schemeClr val="accent1"/>
          </a:effectRef>
          <a:fontRef idx="minor">
            <a:schemeClr val="tx1"/>
          </a:fontRef>
        </p:style>
      </p:cxnSp>
      <p:sp>
        <p:nvSpPr>
          <p:cNvPr id="30" name="TextBox 19">
            <a:extLst>
              <a:ext uri="{FF2B5EF4-FFF2-40B4-BE49-F238E27FC236}">
                <a16:creationId xmlns:a16="http://schemas.microsoft.com/office/drawing/2014/main" id="{EA4F377C-D003-C40B-59D1-7058C4D78ADC}"/>
              </a:ext>
            </a:extLst>
          </p:cNvPr>
          <p:cNvSpPr txBox="1"/>
          <p:nvPr/>
        </p:nvSpPr>
        <p:spPr>
          <a:xfrm>
            <a:off x="1911223" y="4427608"/>
            <a:ext cx="3349890"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31" name="TextBox 20">
            <a:extLst>
              <a:ext uri="{FF2B5EF4-FFF2-40B4-BE49-F238E27FC236}">
                <a16:creationId xmlns:a16="http://schemas.microsoft.com/office/drawing/2014/main" id="{6029C0C8-5C11-0BD4-003A-21F392AE4263}"/>
              </a:ext>
            </a:extLst>
          </p:cNvPr>
          <p:cNvSpPr txBox="1"/>
          <p:nvPr/>
        </p:nvSpPr>
        <p:spPr>
          <a:xfrm>
            <a:off x="1927152" y="3965943"/>
            <a:ext cx="2784311" cy="461665"/>
          </a:xfrm>
          <a:prstGeom prst="rect">
            <a:avLst/>
          </a:prstGeom>
          <a:noFill/>
        </p:spPr>
        <p:txBody>
          <a:bodyPr wrap="square" rtlCol="0">
            <a:spAutoFit/>
          </a:bodyPr>
          <a:lstStyle/>
          <a:p>
            <a:r>
              <a:rPr lang="zh-CN" altLang="en-US" sz="2400" b="1" dirty="0">
                <a:solidFill>
                  <a:schemeClr val="accent1"/>
                </a:solidFill>
                <a:cs typeface="+mn-ea"/>
                <a:sym typeface="+mn-lt"/>
              </a:rPr>
              <a:t>这里添加标题</a:t>
            </a:r>
          </a:p>
        </p:txBody>
      </p:sp>
      <p:sp>
        <p:nvSpPr>
          <p:cNvPr id="32" name="TextBox 19">
            <a:extLst>
              <a:ext uri="{FF2B5EF4-FFF2-40B4-BE49-F238E27FC236}">
                <a16:creationId xmlns:a16="http://schemas.microsoft.com/office/drawing/2014/main" id="{6FCC6DD8-12F6-C48A-F4C4-DE86DA0C2CC2}"/>
              </a:ext>
            </a:extLst>
          </p:cNvPr>
          <p:cNvSpPr txBox="1"/>
          <p:nvPr/>
        </p:nvSpPr>
        <p:spPr>
          <a:xfrm>
            <a:off x="6914958" y="2609727"/>
            <a:ext cx="3349890"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33" name="TextBox 20">
            <a:extLst>
              <a:ext uri="{FF2B5EF4-FFF2-40B4-BE49-F238E27FC236}">
                <a16:creationId xmlns:a16="http://schemas.microsoft.com/office/drawing/2014/main" id="{DFD665E3-3E3C-95D5-C212-7D239D0D7978}"/>
              </a:ext>
            </a:extLst>
          </p:cNvPr>
          <p:cNvSpPr txBox="1"/>
          <p:nvPr/>
        </p:nvSpPr>
        <p:spPr>
          <a:xfrm>
            <a:off x="6930887" y="2148062"/>
            <a:ext cx="2784311" cy="461665"/>
          </a:xfrm>
          <a:prstGeom prst="rect">
            <a:avLst/>
          </a:prstGeom>
          <a:noFill/>
        </p:spPr>
        <p:txBody>
          <a:bodyPr wrap="square" rtlCol="0">
            <a:spAutoFit/>
          </a:bodyPr>
          <a:lstStyle/>
          <a:p>
            <a:r>
              <a:rPr lang="zh-CN" altLang="en-US" sz="2400" b="1" dirty="0">
                <a:solidFill>
                  <a:schemeClr val="accent4"/>
                </a:solidFill>
                <a:cs typeface="+mn-ea"/>
                <a:sym typeface="+mn-lt"/>
              </a:rPr>
              <a:t>这里添加标题</a:t>
            </a:r>
          </a:p>
        </p:txBody>
      </p:sp>
      <p:cxnSp>
        <p:nvCxnSpPr>
          <p:cNvPr id="34" name="直接连接符 33">
            <a:extLst>
              <a:ext uri="{FF2B5EF4-FFF2-40B4-BE49-F238E27FC236}">
                <a16:creationId xmlns:a16="http://schemas.microsoft.com/office/drawing/2014/main" id="{523EBFAF-9E5A-44AF-2D7C-847A6E052F92}"/>
              </a:ext>
            </a:extLst>
          </p:cNvPr>
          <p:cNvCxnSpPr>
            <a:cxnSpLocks/>
          </p:cNvCxnSpPr>
          <p:nvPr/>
        </p:nvCxnSpPr>
        <p:spPr>
          <a:xfrm>
            <a:off x="7293009" y="3637722"/>
            <a:ext cx="2564296"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TextBox 19">
            <a:extLst>
              <a:ext uri="{FF2B5EF4-FFF2-40B4-BE49-F238E27FC236}">
                <a16:creationId xmlns:a16="http://schemas.microsoft.com/office/drawing/2014/main" id="{5BDDCBE3-0CCC-405C-F9A5-B5F926A77395}"/>
              </a:ext>
            </a:extLst>
          </p:cNvPr>
          <p:cNvSpPr txBox="1"/>
          <p:nvPr/>
        </p:nvSpPr>
        <p:spPr>
          <a:xfrm>
            <a:off x="6914958" y="4427608"/>
            <a:ext cx="3349890" cy="850297"/>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a:t>
            </a:r>
          </a:p>
        </p:txBody>
      </p:sp>
      <p:sp>
        <p:nvSpPr>
          <p:cNvPr id="36" name="TextBox 20">
            <a:extLst>
              <a:ext uri="{FF2B5EF4-FFF2-40B4-BE49-F238E27FC236}">
                <a16:creationId xmlns:a16="http://schemas.microsoft.com/office/drawing/2014/main" id="{3463E7E5-D94D-7201-B5D1-558BFA8CB65F}"/>
              </a:ext>
            </a:extLst>
          </p:cNvPr>
          <p:cNvSpPr txBox="1"/>
          <p:nvPr/>
        </p:nvSpPr>
        <p:spPr>
          <a:xfrm>
            <a:off x="6930887" y="3965943"/>
            <a:ext cx="2784311" cy="461665"/>
          </a:xfrm>
          <a:prstGeom prst="rect">
            <a:avLst/>
          </a:prstGeom>
          <a:noFill/>
        </p:spPr>
        <p:txBody>
          <a:bodyPr wrap="square" rtlCol="0">
            <a:spAutoFit/>
          </a:bodyPr>
          <a:lstStyle/>
          <a:p>
            <a:r>
              <a:rPr lang="zh-CN" altLang="en-US" sz="2400" b="1" dirty="0">
                <a:solidFill>
                  <a:schemeClr val="accent4"/>
                </a:solidFill>
                <a:cs typeface="+mn-ea"/>
                <a:sym typeface="+mn-lt"/>
              </a:rPr>
              <a:t>这里添加标题</a:t>
            </a:r>
          </a:p>
        </p:txBody>
      </p:sp>
    </p:spTree>
    <p:extLst>
      <p:ext uri="{BB962C8B-B14F-4D97-AF65-F5344CB8AC3E}">
        <p14:creationId xmlns:p14="http://schemas.microsoft.com/office/powerpoint/2010/main" val="3936276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大橘原创PPT模板-请勿抄袭搬运！微信DAJU_PPT">
            <a:extLst>
              <a:ext uri="{FF2B5EF4-FFF2-40B4-BE49-F238E27FC236}">
                <a16:creationId xmlns:a16="http://schemas.microsoft.com/office/drawing/2014/main" id="{0AA8B8EF-B499-08DB-5CCC-0D8860AD4CD8}"/>
              </a:ext>
            </a:extLst>
          </p:cNvPr>
          <p:cNvSpPr/>
          <p:nvPr>
            <p:custDataLst>
              <p:tags r:id="rId1"/>
            </p:custDataLst>
          </p:nvPr>
        </p:nvSpPr>
        <p:spPr>
          <a:xfrm>
            <a:off x="0" y="1716157"/>
            <a:ext cx="12192000" cy="3154293"/>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 name="椭圆 8">
            <a:extLst>
              <a:ext uri="{FF2B5EF4-FFF2-40B4-BE49-F238E27FC236}">
                <a16:creationId xmlns:a16="http://schemas.microsoft.com/office/drawing/2014/main" id="{F5535EE3-01D3-6E35-0BC7-EA0F20D8998F}"/>
              </a:ext>
            </a:extLst>
          </p:cNvPr>
          <p:cNvSpPr/>
          <p:nvPr/>
        </p:nvSpPr>
        <p:spPr>
          <a:xfrm>
            <a:off x="4996069" y="549580"/>
            <a:ext cx="2199861" cy="2199861"/>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1E502ABE-EF87-9D69-583E-C30BFF11B621}"/>
              </a:ext>
            </a:extLst>
          </p:cNvPr>
          <p:cNvSpPr txBox="1"/>
          <p:nvPr/>
        </p:nvSpPr>
        <p:spPr>
          <a:xfrm>
            <a:off x="4996072" y="1326777"/>
            <a:ext cx="2199858" cy="830997"/>
          </a:xfrm>
          <a:prstGeom prst="rect">
            <a:avLst/>
          </a:prstGeom>
          <a:noFill/>
        </p:spPr>
        <p:txBody>
          <a:bodyPr wrap="square" rtlCol="0">
            <a:spAutoFit/>
          </a:bodyPr>
          <a:lstStyle/>
          <a:p>
            <a:pPr algn="ctr"/>
            <a:r>
              <a:rPr lang="zh-CN" altLang="en-US" sz="2400" dirty="0"/>
              <a:t>在此放入您</a:t>
            </a:r>
            <a:endParaRPr lang="en-US" altLang="zh-CN" sz="2400" dirty="0"/>
          </a:p>
          <a:p>
            <a:pPr algn="ctr"/>
            <a:r>
              <a:rPr lang="zh-CN" altLang="en-US" sz="2400" dirty="0"/>
              <a:t>学校</a:t>
            </a:r>
            <a:r>
              <a:rPr lang="en-US" altLang="zh-CN" sz="2400" dirty="0"/>
              <a:t>LOGO</a:t>
            </a:r>
            <a:endParaRPr lang="zh-CN" altLang="en-US" sz="2400" dirty="0"/>
          </a:p>
        </p:txBody>
      </p:sp>
      <p:sp>
        <p:nvSpPr>
          <p:cNvPr id="11" name="文本框 10">
            <a:extLst>
              <a:ext uri="{FF2B5EF4-FFF2-40B4-BE49-F238E27FC236}">
                <a16:creationId xmlns:a16="http://schemas.microsoft.com/office/drawing/2014/main" id="{EA5A2CF1-F8D5-78B3-3E54-2EA9AD6CE800}"/>
              </a:ext>
            </a:extLst>
          </p:cNvPr>
          <p:cNvSpPr txBox="1"/>
          <p:nvPr/>
        </p:nvSpPr>
        <p:spPr>
          <a:xfrm>
            <a:off x="3299793" y="4099269"/>
            <a:ext cx="5592416" cy="523220"/>
          </a:xfrm>
          <a:prstGeom prst="rect">
            <a:avLst/>
          </a:prstGeom>
          <a:noFill/>
        </p:spPr>
        <p:txBody>
          <a:bodyPr wrap="square" rtlCol="0">
            <a:spAutoFit/>
          </a:bodyPr>
          <a:lstStyle/>
          <a:p>
            <a:pPr algn="dist"/>
            <a:r>
              <a:rPr lang="en-US" altLang="zh-CN" sz="2800" dirty="0">
                <a:solidFill>
                  <a:schemeClr val="bg1"/>
                </a:solidFill>
                <a:latin typeface="+mn-ea"/>
              </a:rPr>
              <a:t>2023</a:t>
            </a:r>
            <a:r>
              <a:rPr lang="zh-CN" altLang="en-US" sz="2800" dirty="0">
                <a:solidFill>
                  <a:schemeClr val="bg1"/>
                </a:solidFill>
                <a:latin typeface="+mn-ea"/>
              </a:rPr>
              <a:t>级某某某大学某某学院</a:t>
            </a:r>
          </a:p>
        </p:txBody>
      </p:sp>
      <p:sp>
        <p:nvSpPr>
          <p:cNvPr id="12" name="文本框 11">
            <a:extLst>
              <a:ext uri="{FF2B5EF4-FFF2-40B4-BE49-F238E27FC236}">
                <a16:creationId xmlns:a16="http://schemas.microsoft.com/office/drawing/2014/main" id="{9D63F7DF-B020-5B50-1E62-F0A0ADA8E6BB}"/>
              </a:ext>
            </a:extLst>
          </p:cNvPr>
          <p:cNvSpPr txBox="1"/>
          <p:nvPr/>
        </p:nvSpPr>
        <p:spPr>
          <a:xfrm>
            <a:off x="799683" y="2934971"/>
            <a:ext cx="10919790" cy="769441"/>
          </a:xfrm>
          <a:prstGeom prst="rect">
            <a:avLst/>
          </a:prstGeom>
          <a:noFill/>
        </p:spPr>
        <p:txBody>
          <a:bodyPr wrap="square" rtlCol="0">
            <a:spAutoFit/>
          </a:bodyPr>
          <a:lstStyle/>
          <a:p>
            <a:pPr algn="ctr"/>
            <a:r>
              <a:rPr lang="zh-CN" altLang="en-US" sz="4400" dirty="0">
                <a:solidFill>
                  <a:schemeClr val="bg1"/>
                </a:solidFill>
                <a:latin typeface="+mj-lt"/>
              </a:rPr>
              <a:t>感谢您的参与  请提出宝贵意见</a:t>
            </a:r>
          </a:p>
        </p:txBody>
      </p:sp>
      <p:cxnSp>
        <p:nvCxnSpPr>
          <p:cNvPr id="14" name="直接连接符 13">
            <a:extLst>
              <a:ext uri="{FF2B5EF4-FFF2-40B4-BE49-F238E27FC236}">
                <a16:creationId xmlns:a16="http://schemas.microsoft.com/office/drawing/2014/main" id="{0DD23367-CE07-F104-8A95-4A8499AF972D}"/>
              </a:ext>
            </a:extLst>
          </p:cNvPr>
          <p:cNvCxnSpPr>
            <a:cxnSpLocks/>
          </p:cNvCxnSpPr>
          <p:nvPr/>
        </p:nvCxnSpPr>
        <p:spPr>
          <a:xfrm>
            <a:off x="1037772" y="3778730"/>
            <a:ext cx="10116457" cy="0"/>
          </a:xfrm>
          <a:prstGeom prst="line">
            <a:avLst/>
          </a:prstGeom>
          <a:ln>
            <a:gradFill flip="none" rotWithShape="1">
              <a:gsLst>
                <a:gs pos="0">
                  <a:schemeClr val="accent1">
                    <a:lumMod val="5000"/>
                    <a:lumOff val="95000"/>
                    <a:alpha val="0"/>
                  </a:schemeClr>
                </a:gs>
                <a:gs pos="50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 name="任意多边形: 形状 14">
            <a:extLst>
              <a:ext uri="{FF2B5EF4-FFF2-40B4-BE49-F238E27FC236}">
                <a16:creationId xmlns:a16="http://schemas.microsoft.com/office/drawing/2014/main" id="{76485A94-4F1D-D5C8-78C7-4DA098FDF5CD}"/>
              </a:ext>
            </a:extLst>
          </p:cNvPr>
          <p:cNvSpPr/>
          <p:nvPr/>
        </p:nvSpPr>
        <p:spPr>
          <a:xfrm>
            <a:off x="5932420" y="3662472"/>
            <a:ext cx="327158" cy="232516"/>
          </a:xfrm>
          <a:custGeom>
            <a:avLst/>
            <a:gdLst>
              <a:gd name="T0" fmla="*/ 408 w 423"/>
              <a:gd name="T1" fmla="*/ 187 h 301"/>
              <a:gd name="T2" fmla="*/ 408 w 423"/>
              <a:gd name="T3" fmla="*/ 136 h 301"/>
              <a:gd name="T4" fmla="*/ 423 w 423"/>
              <a:gd name="T5" fmla="*/ 104 h 301"/>
              <a:gd name="T6" fmla="*/ 395 w 423"/>
              <a:gd name="T7" fmla="*/ 64 h 301"/>
              <a:gd name="T8" fmla="*/ 243 w 423"/>
              <a:gd name="T9" fmla="*/ 8 h 301"/>
              <a:gd name="T10" fmla="*/ 179 w 423"/>
              <a:gd name="T11" fmla="*/ 8 h 301"/>
              <a:gd name="T12" fmla="*/ 28 w 423"/>
              <a:gd name="T13" fmla="*/ 64 h 301"/>
              <a:gd name="T14" fmla="*/ 0 w 423"/>
              <a:gd name="T15" fmla="*/ 104 h 301"/>
              <a:gd name="T16" fmla="*/ 28 w 423"/>
              <a:gd name="T17" fmla="*/ 144 h 301"/>
              <a:gd name="T18" fmla="*/ 84 w 423"/>
              <a:gd name="T19" fmla="*/ 165 h 301"/>
              <a:gd name="T20" fmla="*/ 84 w 423"/>
              <a:gd name="T21" fmla="*/ 240 h 301"/>
              <a:gd name="T22" fmla="*/ 211 w 423"/>
              <a:gd name="T23" fmla="*/ 301 h 301"/>
              <a:gd name="T24" fmla="*/ 337 w 423"/>
              <a:gd name="T25" fmla="*/ 240 h 301"/>
              <a:gd name="T26" fmla="*/ 338 w 423"/>
              <a:gd name="T27" fmla="*/ 165 h 301"/>
              <a:gd name="T28" fmla="*/ 387 w 423"/>
              <a:gd name="T29" fmla="*/ 147 h 301"/>
              <a:gd name="T30" fmla="*/ 387 w 423"/>
              <a:gd name="T31" fmla="*/ 187 h 301"/>
              <a:gd name="T32" fmla="*/ 375 w 423"/>
              <a:gd name="T33" fmla="*/ 214 h 301"/>
              <a:gd name="T34" fmla="*/ 397 w 423"/>
              <a:gd name="T35" fmla="*/ 245 h 301"/>
              <a:gd name="T36" fmla="*/ 420 w 423"/>
              <a:gd name="T37" fmla="*/ 214 h 301"/>
              <a:gd name="T38" fmla="*/ 408 w 423"/>
              <a:gd name="T39" fmla="*/ 187 h 301"/>
              <a:gd name="T40" fmla="*/ 117 w 423"/>
              <a:gd name="T41" fmla="*/ 177 h 301"/>
              <a:gd name="T42" fmla="*/ 179 w 423"/>
              <a:gd name="T43" fmla="*/ 201 h 301"/>
              <a:gd name="T44" fmla="*/ 243 w 423"/>
              <a:gd name="T45" fmla="*/ 201 h 301"/>
              <a:gd name="T46" fmla="*/ 305 w 423"/>
              <a:gd name="T47" fmla="*/ 178 h 301"/>
              <a:gd name="T48" fmla="*/ 305 w 423"/>
              <a:gd name="T49" fmla="*/ 238 h 301"/>
              <a:gd name="T50" fmla="*/ 211 w 423"/>
              <a:gd name="T51" fmla="*/ 268 h 301"/>
              <a:gd name="T52" fmla="*/ 117 w 423"/>
              <a:gd name="T53" fmla="*/ 238 h 301"/>
              <a:gd name="T54" fmla="*/ 117 w 423"/>
              <a:gd name="T55" fmla="*/ 177 h 301"/>
              <a:gd name="T56" fmla="*/ 117 w 423"/>
              <a:gd name="T57" fmla="*/ 177 h 301"/>
              <a:gd name="T58" fmla="*/ 195 w 423"/>
              <a:gd name="T59" fmla="*/ 166 h 301"/>
              <a:gd name="T60" fmla="*/ 69 w 423"/>
              <a:gd name="T61" fmla="*/ 119 h 301"/>
              <a:gd name="T62" fmla="*/ 65 w 423"/>
              <a:gd name="T63" fmla="*/ 118 h 301"/>
              <a:gd name="T64" fmla="*/ 44 w 423"/>
              <a:gd name="T65" fmla="*/ 104 h 301"/>
              <a:gd name="T66" fmla="*/ 65 w 423"/>
              <a:gd name="T67" fmla="*/ 91 h 301"/>
              <a:gd name="T68" fmla="*/ 69 w 423"/>
              <a:gd name="T69" fmla="*/ 89 h 301"/>
              <a:gd name="T70" fmla="*/ 195 w 423"/>
              <a:gd name="T71" fmla="*/ 42 h 301"/>
              <a:gd name="T72" fmla="*/ 211 w 423"/>
              <a:gd name="T73" fmla="*/ 39 h 301"/>
              <a:gd name="T74" fmla="*/ 226 w 423"/>
              <a:gd name="T75" fmla="*/ 42 h 301"/>
              <a:gd name="T76" fmla="*/ 354 w 423"/>
              <a:gd name="T77" fmla="*/ 89 h 301"/>
              <a:gd name="T78" fmla="*/ 358 w 423"/>
              <a:gd name="T79" fmla="*/ 90 h 301"/>
              <a:gd name="T80" fmla="*/ 379 w 423"/>
              <a:gd name="T81" fmla="*/ 104 h 301"/>
              <a:gd name="T82" fmla="*/ 354 w 423"/>
              <a:gd name="T83" fmla="*/ 119 h 301"/>
              <a:gd name="T84" fmla="*/ 226 w 423"/>
              <a:gd name="T85" fmla="*/ 166 h 301"/>
              <a:gd name="T86" fmla="*/ 195 w 423"/>
              <a:gd name="T87" fmla="*/ 166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3" h="301">
                <a:moveTo>
                  <a:pt x="408" y="187"/>
                </a:moveTo>
                <a:lnTo>
                  <a:pt x="408" y="136"/>
                </a:lnTo>
                <a:cubicBezTo>
                  <a:pt x="418" y="128"/>
                  <a:pt x="423" y="117"/>
                  <a:pt x="423" y="104"/>
                </a:cubicBezTo>
                <a:cubicBezTo>
                  <a:pt x="423" y="86"/>
                  <a:pt x="412" y="70"/>
                  <a:pt x="395" y="64"/>
                </a:cubicBezTo>
                <a:lnTo>
                  <a:pt x="243" y="8"/>
                </a:lnTo>
                <a:cubicBezTo>
                  <a:pt x="222" y="0"/>
                  <a:pt x="199" y="0"/>
                  <a:pt x="179" y="8"/>
                </a:cubicBezTo>
                <a:lnTo>
                  <a:pt x="28" y="64"/>
                </a:lnTo>
                <a:cubicBezTo>
                  <a:pt x="11" y="71"/>
                  <a:pt x="0" y="87"/>
                  <a:pt x="0" y="104"/>
                </a:cubicBezTo>
                <a:cubicBezTo>
                  <a:pt x="0" y="122"/>
                  <a:pt x="11" y="138"/>
                  <a:pt x="28" y="144"/>
                </a:cubicBezTo>
                <a:lnTo>
                  <a:pt x="84" y="165"/>
                </a:lnTo>
                <a:lnTo>
                  <a:pt x="84" y="240"/>
                </a:lnTo>
                <a:cubicBezTo>
                  <a:pt x="87" y="280"/>
                  <a:pt x="150" y="301"/>
                  <a:pt x="211" y="301"/>
                </a:cubicBezTo>
                <a:cubicBezTo>
                  <a:pt x="272" y="301"/>
                  <a:pt x="335" y="280"/>
                  <a:pt x="337" y="240"/>
                </a:cubicBezTo>
                <a:lnTo>
                  <a:pt x="338" y="165"/>
                </a:lnTo>
                <a:lnTo>
                  <a:pt x="387" y="147"/>
                </a:lnTo>
                <a:lnTo>
                  <a:pt x="387" y="187"/>
                </a:lnTo>
                <a:cubicBezTo>
                  <a:pt x="379" y="192"/>
                  <a:pt x="375" y="203"/>
                  <a:pt x="375" y="214"/>
                </a:cubicBezTo>
                <a:cubicBezTo>
                  <a:pt x="375" y="229"/>
                  <a:pt x="375" y="245"/>
                  <a:pt x="397" y="245"/>
                </a:cubicBezTo>
                <a:cubicBezTo>
                  <a:pt x="420" y="245"/>
                  <a:pt x="420" y="229"/>
                  <a:pt x="420" y="214"/>
                </a:cubicBezTo>
                <a:cubicBezTo>
                  <a:pt x="420" y="203"/>
                  <a:pt x="415" y="192"/>
                  <a:pt x="408" y="187"/>
                </a:cubicBezTo>
                <a:close/>
                <a:moveTo>
                  <a:pt x="117" y="177"/>
                </a:moveTo>
                <a:lnTo>
                  <a:pt x="179" y="201"/>
                </a:lnTo>
                <a:cubicBezTo>
                  <a:pt x="199" y="208"/>
                  <a:pt x="222" y="208"/>
                  <a:pt x="243" y="201"/>
                </a:cubicBezTo>
                <a:lnTo>
                  <a:pt x="305" y="178"/>
                </a:lnTo>
                <a:lnTo>
                  <a:pt x="305" y="238"/>
                </a:lnTo>
                <a:cubicBezTo>
                  <a:pt x="305" y="248"/>
                  <a:pt x="268" y="268"/>
                  <a:pt x="211" y="268"/>
                </a:cubicBezTo>
                <a:cubicBezTo>
                  <a:pt x="154" y="268"/>
                  <a:pt x="117" y="248"/>
                  <a:pt x="117" y="238"/>
                </a:cubicBezTo>
                <a:lnTo>
                  <a:pt x="117" y="177"/>
                </a:lnTo>
                <a:lnTo>
                  <a:pt x="117" y="177"/>
                </a:lnTo>
                <a:close/>
                <a:moveTo>
                  <a:pt x="195" y="166"/>
                </a:moveTo>
                <a:lnTo>
                  <a:pt x="69" y="119"/>
                </a:lnTo>
                <a:cubicBezTo>
                  <a:pt x="68" y="119"/>
                  <a:pt x="66" y="118"/>
                  <a:pt x="65" y="118"/>
                </a:cubicBezTo>
                <a:cubicBezTo>
                  <a:pt x="58" y="115"/>
                  <a:pt x="44" y="111"/>
                  <a:pt x="44" y="104"/>
                </a:cubicBezTo>
                <a:cubicBezTo>
                  <a:pt x="44" y="97"/>
                  <a:pt x="57" y="93"/>
                  <a:pt x="65" y="91"/>
                </a:cubicBezTo>
                <a:cubicBezTo>
                  <a:pt x="66" y="90"/>
                  <a:pt x="68" y="90"/>
                  <a:pt x="69" y="89"/>
                </a:cubicBezTo>
                <a:lnTo>
                  <a:pt x="195" y="42"/>
                </a:lnTo>
                <a:cubicBezTo>
                  <a:pt x="200" y="40"/>
                  <a:pt x="205" y="39"/>
                  <a:pt x="211" y="39"/>
                </a:cubicBezTo>
                <a:cubicBezTo>
                  <a:pt x="216" y="39"/>
                  <a:pt x="221" y="40"/>
                  <a:pt x="226" y="42"/>
                </a:cubicBezTo>
                <a:lnTo>
                  <a:pt x="354" y="89"/>
                </a:lnTo>
                <a:cubicBezTo>
                  <a:pt x="355" y="90"/>
                  <a:pt x="356" y="90"/>
                  <a:pt x="358" y="90"/>
                </a:cubicBezTo>
                <a:cubicBezTo>
                  <a:pt x="364" y="93"/>
                  <a:pt x="379" y="98"/>
                  <a:pt x="379" y="104"/>
                </a:cubicBezTo>
                <a:cubicBezTo>
                  <a:pt x="379" y="107"/>
                  <a:pt x="375" y="111"/>
                  <a:pt x="354" y="119"/>
                </a:cubicBezTo>
                <a:lnTo>
                  <a:pt x="226" y="166"/>
                </a:lnTo>
                <a:cubicBezTo>
                  <a:pt x="216" y="170"/>
                  <a:pt x="205" y="170"/>
                  <a:pt x="195" y="1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矩形: 圆角 15">
            <a:extLst>
              <a:ext uri="{FF2B5EF4-FFF2-40B4-BE49-F238E27FC236}">
                <a16:creationId xmlns:a16="http://schemas.microsoft.com/office/drawing/2014/main" id="{114B2020-03EE-8CCB-07E9-7EC58768C64B}"/>
              </a:ext>
            </a:extLst>
          </p:cNvPr>
          <p:cNvSpPr/>
          <p:nvPr/>
        </p:nvSpPr>
        <p:spPr>
          <a:xfrm>
            <a:off x="3199710" y="5634811"/>
            <a:ext cx="2654300" cy="407642"/>
          </a:xfrm>
          <a:prstGeom prst="roundRect">
            <a:avLst>
              <a:gd name="adj" fmla="val 50000"/>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kern="0" dirty="0">
                <a:latin typeface="+mn-ea"/>
              </a:rPr>
              <a:t>答辩人：大胡子</a:t>
            </a:r>
            <a:endParaRPr kumimoji="0" lang="zh-CN" altLang="en-US" sz="1800" b="0" i="0" u="none" strike="noStrike" kern="0" cap="none" spc="0" normalizeH="0" baseline="0" noProof="0" dirty="0">
              <a:ln>
                <a:noFill/>
              </a:ln>
              <a:effectLst/>
              <a:uLnTx/>
              <a:uFillTx/>
              <a:latin typeface="+mn-ea"/>
              <a:cs typeface="+mn-cs"/>
            </a:endParaRPr>
          </a:p>
        </p:txBody>
      </p:sp>
      <p:sp>
        <p:nvSpPr>
          <p:cNvPr id="17" name="矩形: 圆角 16">
            <a:extLst>
              <a:ext uri="{FF2B5EF4-FFF2-40B4-BE49-F238E27FC236}">
                <a16:creationId xmlns:a16="http://schemas.microsoft.com/office/drawing/2014/main" id="{919814EF-410D-E419-E31A-29FCD5C6864A}"/>
              </a:ext>
            </a:extLst>
          </p:cNvPr>
          <p:cNvSpPr/>
          <p:nvPr/>
        </p:nvSpPr>
        <p:spPr>
          <a:xfrm>
            <a:off x="6337990" y="5634811"/>
            <a:ext cx="2654300" cy="407642"/>
          </a:xfrm>
          <a:prstGeom prst="roundRect">
            <a:avLst>
              <a:gd name="adj" fmla="val 50000"/>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r>
              <a:rPr lang="zh-CN" altLang="en-US" kern="0" dirty="0">
                <a:latin typeface="+mn-ea"/>
              </a:rPr>
              <a:t>指导老师：大胡子</a:t>
            </a:r>
            <a:endParaRPr kumimoji="0" lang="zh-CN" altLang="en-US" sz="1800" b="0" i="0" u="none" strike="noStrike" kern="0" cap="none" spc="0" normalizeH="0" baseline="0" noProof="0" dirty="0">
              <a:ln>
                <a:noFill/>
              </a:ln>
              <a:effectLst/>
              <a:uLnTx/>
              <a:uFillTx/>
              <a:latin typeface="+mn-ea"/>
              <a:cs typeface="+mn-cs"/>
            </a:endParaRPr>
          </a:p>
        </p:txBody>
      </p:sp>
    </p:spTree>
    <p:extLst>
      <p:ext uri="{BB962C8B-B14F-4D97-AF65-F5344CB8AC3E}">
        <p14:creationId xmlns:p14="http://schemas.microsoft.com/office/powerpoint/2010/main" val="3875719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29142C34-E595-A6D6-6BEA-E32E306D5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614112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951295" y="2185628"/>
            <a:ext cx="2289409"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大胡子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a16="http://schemas.microsoft.com/office/drawing/2014/main" id="{AD12DF97-87F2-C796-6DA0-671F4521A589}"/>
              </a:ext>
            </a:extLst>
          </p:cNvPr>
          <p:cNvSpPr/>
          <p:nvPr/>
        </p:nvSpPr>
        <p:spPr>
          <a:xfrm>
            <a:off x="3588657" y="3497943"/>
            <a:ext cx="2373086" cy="2735943"/>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2" name="矩形: 圆角 11">
            <a:extLst>
              <a:ext uri="{FF2B5EF4-FFF2-40B4-BE49-F238E27FC236}">
                <a16:creationId xmlns:a16="http://schemas.microsoft.com/office/drawing/2014/main" id="{3C85E6A7-EDA1-1D3E-F64D-5C8E05429909}"/>
              </a:ext>
            </a:extLst>
          </p:cNvPr>
          <p:cNvSpPr/>
          <p:nvPr/>
        </p:nvSpPr>
        <p:spPr>
          <a:xfrm>
            <a:off x="6230257" y="3497943"/>
            <a:ext cx="2373086" cy="2735943"/>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3" name="矩形: 圆角 12">
            <a:extLst>
              <a:ext uri="{FF2B5EF4-FFF2-40B4-BE49-F238E27FC236}">
                <a16:creationId xmlns:a16="http://schemas.microsoft.com/office/drawing/2014/main" id="{A012AF85-9869-FCD0-E490-C06D61796BE6}"/>
              </a:ext>
            </a:extLst>
          </p:cNvPr>
          <p:cNvSpPr/>
          <p:nvPr/>
        </p:nvSpPr>
        <p:spPr>
          <a:xfrm>
            <a:off x="8871857" y="3497943"/>
            <a:ext cx="2373086" cy="2735943"/>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2" name="大橘原创PPT模板-请勿抄袭搬运！微信DAJU_PPT">
            <a:extLst>
              <a:ext uri="{FF2B5EF4-FFF2-40B4-BE49-F238E27FC236}">
                <a16:creationId xmlns:a16="http://schemas.microsoft.com/office/drawing/2014/main" id="{E412A2E4-E8BC-DB28-9ED8-2712B56EF7E6}"/>
              </a:ext>
            </a:extLst>
          </p:cNvPr>
          <p:cNvSpPr/>
          <p:nvPr>
            <p:custDataLst>
              <p:tags r:id="rId1"/>
            </p:custDataLst>
          </p:nvPr>
        </p:nvSpPr>
        <p:spPr>
          <a:xfrm>
            <a:off x="0" y="0"/>
            <a:ext cx="12192000" cy="2854622"/>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 name="任意多边形: 形状 2">
            <a:extLst>
              <a:ext uri="{FF2B5EF4-FFF2-40B4-BE49-F238E27FC236}">
                <a16:creationId xmlns:a16="http://schemas.microsoft.com/office/drawing/2014/main" id="{379837AD-F162-7DC3-777A-6C0A1768D2B1}"/>
              </a:ext>
            </a:extLst>
          </p:cNvPr>
          <p:cNvSpPr/>
          <p:nvPr/>
        </p:nvSpPr>
        <p:spPr>
          <a:xfrm>
            <a:off x="660400" y="435627"/>
            <a:ext cx="2790664" cy="1983366"/>
          </a:xfrm>
          <a:custGeom>
            <a:avLst/>
            <a:gdLst>
              <a:gd name="T0" fmla="*/ 408 w 423"/>
              <a:gd name="T1" fmla="*/ 187 h 301"/>
              <a:gd name="T2" fmla="*/ 408 w 423"/>
              <a:gd name="T3" fmla="*/ 136 h 301"/>
              <a:gd name="T4" fmla="*/ 423 w 423"/>
              <a:gd name="T5" fmla="*/ 104 h 301"/>
              <a:gd name="T6" fmla="*/ 395 w 423"/>
              <a:gd name="T7" fmla="*/ 64 h 301"/>
              <a:gd name="T8" fmla="*/ 243 w 423"/>
              <a:gd name="T9" fmla="*/ 8 h 301"/>
              <a:gd name="T10" fmla="*/ 179 w 423"/>
              <a:gd name="T11" fmla="*/ 8 h 301"/>
              <a:gd name="T12" fmla="*/ 28 w 423"/>
              <a:gd name="T13" fmla="*/ 64 h 301"/>
              <a:gd name="T14" fmla="*/ 0 w 423"/>
              <a:gd name="T15" fmla="*/ 104 h 301"/>
              <a:gd name="T16" fmla="*/ 28 w 423"/>
              <a:gd name="T17" fmla="*/ 144 h 301"/>
              <a:gd name="T18" fmla="*/ 84 w 423"/>
              <a:gd name="T19" fmla="*/ 165 h 301"/>
              <a:gd name="T20" fmla="*/ 84 w 423"/>
              <a:gd name="T21" fmla="*/ 240 h 301"/>
              <a:gd name="T22" fmla="*/ 211 w 423"/>
              <a:gd name="T23" fmla="*/ 301 h 301"/>
              <a:gd name="T24" fmla="*/ 337 w 423"/>
              <a:gd name="T25" fmla="*/ 240 h 301"/>
              <a:gd name="T26" fmla="*/ 338 w 423"/>
              <a:gd name="T27" fmla="*/ 165 h 301"/>
              <a:gd name="T28" fmla="*/ 387 w 423"/>
              <a:gd name="T29" fmla="*/ 147 h 301"/>
              <a:gd name="T30" fmla="*/ 387 w 423"/>
              <a:gd name="T31" fmla="*/ 187 h 301"/>
              <a:gd name="T32" fmla="*/ 375 w 423"/>
              <a:gd name="T33" fmla="*/ 214 h 301"/>
              <a:gd name="T34" fmla="*/ 397 w 423"/>
              <a:gd name="T35" fmla="*/ 245 h 301"/>
              <a:gd name="T36" fmla="*/ 420 w 423"/>
              <a:gd name="T37" fmla="*/ 214 h 301"/>
              <a:gd name="T38" fmla="*/ 408 w 423"/>
              <a:gd name="T39" fmla="*/ 187 h 301"/>
              <a:gd name="T40" fmla="*/ 117 w 423"/>
              <a:gd name="T41" fmla="*/ 177 h 301"/>
              <a:gd name="T42" fmla="*/ 179 w 423"/>
              <a:gd name="T43" fmla="*/ 201 h 301"/>
              <a:gd name="T44" fmla="*/ 243 w 423"/>
              <a:gd name="T45" fmla="*/ 201 h 301"/>
              <a:gd name="T46" fmla="*/ 305 w 423"/>
              <a:gd name="T47" fmla="*/ 178 h 301"/>
              <a:gd name="T48" fmla="*/ 305 w 423"/>
              <a:gd name="T49" fmla="*/ 238 h 301"/>
              <a:gd name="T50" fmla="*/ 211 w 423"/>
              <a:gd name="T51" fmla="*/ 268 h 301"/>
              <a:gd name="T52" fmla="*/ 117 w 423"/>
              <a:gd name="T53" fmla="*/ 238 h 301"/>
              <a:gd name="T54" fmla="*/ 117 w 423"/>
              <a:gd name="T55" fmla="*/ 177 h 301"/>
              <a:gd name="T56" fmla="*/ 117 w 423"/>
              <a:gd name="T57" fmla="*/ 177 h 301"/>
              <a:gd name="T58" fmla="*/ 195 w 423"/>
              <a:gd name="T59" fmla="*/ 166 h 301"/>
              <a:gd name="T60" fmla="*/ 69 w 423"/>
              <a:gd name="T61" fmla="*/ 119 h 301"/>
              <a:gd name="T62" fmla="*/ 65 w 423"/>
              <a:gd name="T63" fmla="*/ 118 h 301"/>
              <a:gd name="T64" fmla="*/ 44 w 423"/>
              <a:gd name="T65" fmla="*/ 104 h 301"/>
              <a:gd name="T66" fmla="*/ 65 w 423"/>
              <a:gd name="T67" fmla="*/ 91 h 301"/>
              <a:gd name="T68" fmla="*/ 69 w 423"/>
              <a:gd name="T69" fmla="*/ 89 h 301"/>
              <a:gd name="T70" fmla="*/ 195 w 423"/>
              <a:gd name="T71" fmla="*/ 42 h 301"/>
              <a:gd name="T72" fmla="*/ 211 w 423"/>
              <a:gd name="T73" fmla="*/ 39 h 301"/>
              <a:gd name="T74" fmla="*/ 226 w 423"/>
              <a:gd name="T75" fmla="*/ 42 h 301"/>
              <a:gd name="T76" fmla="*/ 354 w 423"/>
              <a:gd name="T77" fmla="*/ 89 h 301"/>
              <a:gd name="T78" fmla="*/ 358 w 423"/>
              <a:gd name="T79" fmla="*/ 90 h 301"/>
              <a:gd name="T80" fmla="*/ 379 w 423"/>
              <a:gd name="T81" fmla="*/ 104 h 301"/>
              <a:gd name="T82" fmla="*/ 354 w 423"/>
              <a:gd name="T83" fmla="*/ 119 h 301"/>
              <a:gd name="T84" fmla="*/ 226 w 423"/>
              <a:gd name="T85" fmla="*/ 166 h 301"/>
              <a:gd name="T86" fmla="*/ 195 w 423"/>
              <a:gd name="T87" fmla="*/ 166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23" h="301">
                <a:moveTo>
                  <a:pt x="408" y="187"/>
                </a:moveTo>
                <a:lnTo>
                  <a:pt x="408" y="136"/>
                </a:lnTo>
                <a:cubicBezTo>
                  <a:pt x="418" y="128"/>
                  <a:pt x="423" y="117"/>
                  <a:pt x="423" y="104"/>
                </a:cubicBezTo>
                <a:cubicBezTo>
                  <a:pt x="423" y="86"/>
                  <a:pt x="412" y="70"/>
                  <a:pt x="395" y="64"/>
                </a:cubicBezTo>
                <a:lnTo>
                  <a:pt x="243" y="8"/>
                </a:lnTo>
                <a:cubicBezTo>
                  <a:pt x="222" y="0"/>
                  <a:pt x="199" y="0"/>
                  <a:pt x="179" y="8"/>
                </a:cubicBezTo>
                <a:lnTo>
                  <a:pt x="28" y="64"/>
                </a:lnTo>
                <a:cubicBezTo>
                  <a:pt x="11" y="71"/>
                  <a:pt x="0" y="87"/>
                  <a:pt x="0" y="104"/>
                </a:cubicBezTo>
                <a:cubicBezTo>
                  <a:pt x="0" y="122"/>
                  <a:pt x="11" y="138"/>
                  <a:pt x="28" y="144"/>
                </a:cubicBezTo>
                <a:lnTo>
                  <a:pt x="84" y="165"/>
                </a:lnTo>
                <a:lnTo>
                  <a:pt x="84" y="240"/>
                </a:lnTo>
                <a:cubicBezTo>
                  <a:pt x="87" y="280"/>
                  <a:pt x="150" y="301"/>
                  <a:pt x="211" y="301"/>
                </a:cubicBezTo>
                <a:cubicBezTo>
                  <a:pt x="272" y="301"/>
                  <a:pt x="335" y="280"/>
                  <a:pt x="337" y="240"/>
                </a:cubicBezTo>
                <a:lnTo>
                  <a:pt x="338" y="165"/>
                </a:lnTo>
                <a:lnTo>
                  <a:pt x="387" y="147"/>
                </a:lnTo>
                <a:lnTo>
                  <a:pt x="387" y="187"/>
                </a:lnTo>
                <a:cubicBezTo>
                  <a:pt x="379" y="192"/>
                  <a:pt x="375" y="203"/>
                  <a:pt x="375" y="214"/>
                </a:cubicBezTo>
                <a:cubicBezTo>
                  <a:pt x="375" y="229"/>
                  <a:pt x="375" y="245"/>
                  <a:pt x="397" y="245"/>
                </a:cubicBezTo>
                <a:cubicBezTo>
                  <a:pt x="420" y="245"/>
                  <a:pt x="420" y="229"/>
                  <a:pt x="420" y="214"/>
                </a:cubicBezTo>
                <a:cubicBezTo>
                  <a:pt x="420" y="203"/>
                  <a:pt x="415" y="192"/>
                  <a:pt x="408" y="187"/>
                </a:cubicBezTo>
                <a:close/>
                <a:moveTo>
                  <a:pt x="117" y="177"/>
                </a:moveTo>
                <a:lnTo>
                  <a:pt x="179" y="201"/>
                </a:lnTo>
                <a:cubicBezTo>
                  <a:pt x="199" y="208"/>
                  <a:pt x="222" y="208"/>
                  <a:pt x="243" y="201"/>
                </a:cubicBezTo>
                <a:lnTo>
                  <a:pt x="305" y="178"/>
                </a:lnTo>
                <a:lnTo>
                  <a:pt x="305" y="238"/>
                </a:lnTo>
                <a:cubicBezTo>
                  <a:pt x="305" y="248"/>
                  <a:pt x="268" y="268"/>
                  <a:pt x="211" y="268"/>
                </a:cubicBezTo>
                <a:cubicBezTo>
                  <a:pt x="154" y="268"/>
                  <a:pt x="117" y="248"/>
                  <a:pt x="117" y="238"/>
                </a:cubicBezTo>
                <a:lnTo>
                  <a:pt x="117" y="177"/>
                </a:lnTo>
                <a:lnTo>
                  <a:pt x="117" y="177"/>
                </a:lnTo>
                <a:close/>
                <a:moveTo>
                  <a:pt x="195" y="166"/>
                </a:moveTo>
                <a:lnTo>
                  <a:pt x="69" y="119"/>
                </a:lnTo>
                <a:cubicBezTo>
                  <a:pt x="68" y="119"/>
                  <a:pt x="66" y="118"/>
                  <a:pt x="65" y="118"/>
                </a:cubicBezTo>
                <a:cubicBezTo>
                  <a:pt x="58" y="115"/>
                  <a:pt x="44" y="111"/>
                  <a:pt x="44" y="104"/>
                </a:cubicBezTo>
                <a:cubicBezTo>
                  <a:pt x="44" y="97"/>
                  <a:pt x="57" y="93"/>
                  <a:pt x="65" y="91"/>
                </a:cubicBezTo>
                <a:cubicBezTo>
                  <a:pt x="66" y="90"/>
                  <a:pt x="68" y="90"/>
                  <a:pt x="69" y="89"/>
                </a:cubicBezTo>
                <a:lnTo>
                  <a:pt x="195" y="42"/>
                </a:lnTo>
                <a:cubicBezTo>
                  <a:pt x="200" y="40"/>
                  <a:pt x="205" y="39"/>
                  <a:pt x="211" y="39"/>
                </a:cubicBezTo>
                <a:cubicBezTo>
                  <a:pt x="216" y="39"/>
                  <a:pt x="221" y="40"/>
                  <a:pt x="226" y="42"/>
                </a:cubicBezTo>
                <a:lnTo>
                  <a:pt x="354" y="89"/>
                </a:lnTo>
                <a:cubicBezTo>
                  <a:pt x="355" y="90"/>
                  <a:pt x="356" y="90"/>
                  <a:pt x="358" y="90"/>
                </a:cubicBezTo>
                <a:cubicBezTo>
                  <a:pt x="364" y="93"/>
                  <a:pt x="379" y="98"/>
                  <a:pt x="379" y="104"/>
                </a:cubicBezTo>
                <a:cubicBezTo>
                  <a:pt x="379" y="107"/>
                  <a:pt x="375" y="111"/>
                  <a:pt x="354" y="119"/>
                </a:cubicBezTo>
                <a:lnTo>
                  <a:pt x="226" y="166"/>
                </a:lnTo>
                <a:cubicBezTo>
                  <a:pt x="216" y="170"/>
                  <a:pt x="205" y="170"/>
                  <a:pt x="195" y="166"/>
                </a:cubicBezTo>
                <a:close/>
              </a:path>
            </a:pathLst>
          </a:custGeom>
          <a:solidFill>
            <a:schemeClr val="bg1">
              <a:alpha val="31000"/>
            </a:schemeClr>
          </a:solidFill>
          <a:ln w="1206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文本框 3">
            <a:extLst>
              <a:ext uri="{FF2B5EF4-FFF2-40B4-BE49-F238E27FC236}">
                <a16:creationId xmlns:a16="http://schemas.microsoft.com/office/drawing/2014/main" id="{58BCF949-BAF7-E928-39AD-68B75CA7FF79}"/>
              </a:ext>
            </a:extLst>
          </p:cNvPr>
          <p:cNvSpPr txBox="1"/>
          <p:nvPr/>
        </p:nvSpPr>
        <p:spPr>
          <a:xfrm>
            <a:off x="4637314" y="839445"/>
            <a:ext cx="2917372" cy="1323439"/>
          </a:xfrm>
          <a:prstGeom prst="rect">
            <a:avLst/>
          </a:prstGeom>
          <a:noFill/>
        </p:spPr>
        <p:txBody>
          <a:bodyPr wrap="square" rtlCol="0">
            <a:spAutoFit/>
          </a:bodyPr>
          <a:lstStyle/>
          <a:p>
            <a:pPr algn="dist"/>
            <a:r>
              <a:rPr lang="zh-CN" altLang="en-US" sz="8000" dirty="0">
                <a:solidFill>
                  <a:schemeClr val="bg1"/>
                </a:solidFill>
                <a:latin typeface="+mj-ea"/>
                <a:ea typeface="+mj-ea"/>
              </a:rPr>
              <a:t>目录</a:t>
            </a:r>
          </a:p>
        </p:txBody>
      </p:sp>
      <p:sp>
        <p:nvSpPr>
          <p:cNvPr id="5" name="矩形: 圆角 4">
            <a:extLst>
              <a:ext uri="{FF2B5EF4-FFF2-40B4-BE49-F238E27FC236}">
                <a16:creationId xmlns:a16="http://schemas.microsoft.com/office/drawing/2014/main" id="{9E45FE98-8492-FA56-49BE-A9BA727EAF84}"/>
              </a:ext>
            </a:extLst>
          </p:cNvPr>
          <p:cNvSpPr/>
          <p:nvPr/>
        </p:nvSpPr>
        <p:spPr>
          <a:xfrm>
            <a:off x="2264229" y="713764"/>
            <a:ext cx="7228114" cy="1574800"/>
          </a:xfrm>
          <a:prstGeom prst="roundRect">
            <a:avLst>
              <a:gd name="adj" fmla="val 50000"/>
            </a:avLst>
          </a:prstGeom>
          <a:noFill/>
          <a:ln w="12700" cap="flat" cmpd="sng" algn="ctr">
            <a:gradFill flip="none" rotWithShape="1">
              <a:gsLst>
                <a:gs pos="0">
                  <a:schemeClr val="accent1">
                    <a:lumMod val="5000"/>
                    <a:lumOff val="95000"/>
                    <a:alpha val="0"/>
                  </a:schemeClr>
                </a:gs>
                <a:gs pos="100000">
                  <a:schemeClr val="bg1"/>
                </a:gs>
              </a:gsLst>
              <a:lin ang="0" scaled="1"/>
              <a:tileRect/>
            </a:grad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 name="矩形: 圆角 5">
            <a:extLst>
              <a:ext uri="{FF2B5EF4-FFF2-40B4-BE49-F238E27FC236}">
                <a16:creationId xmlns:a16="http://schemas.microsoft.com/office/drawing/2014/main" id="{1E0EEC3C-F900-0F68-FFB7-691CEF17564B}"/>
              </a:ext>
            </a:extLst>
          </p:cNvPr>
          <p:cNvSpPr/>
          <p:nvPr/>
        </p:nvSpPr>
        <p:spPr>
          <a:xfrm>
            <a:off x="947057" y="3497943"/>
            <a:ext cx="2373086" cy="2735943"/>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14" name="文本框 13">
            <a:extLst>
              <a:ext uri="{FF2B5EF4-FFF2-40B4-BE49-F238E27FC236}">
                <a16:creationId xmlns:a16="http://schemas.microsoft.com/office/drawing/2014/main" id="{D56C1944-4856-DE07-00B8-75A4A5AF64BA}"/>
              </a:ext>
            </a:extLst>
          </p:cNvPr>
          <p:cNvSpPr txBox="1"/>
          <p:nvPr/>
        </p:nvSpPr>
        <p:spPr>
          <a:xfrm>
            <a:off x="1034143" y="3744685"/>
            <a:ext cx="1230086" cy="830997"/>
          </a:xfrm>
          <a:prstGeom prst="rect">
            <a:avLst/>
          </a:prstGeom>
          <a:noFill/>
        </p:spPr>
        <p:txBody>
          <a:bodyPr wrap="square" rtlCol="0">
            <a:spAutoFit/>
          </a:bodyPr>
          <a:lstStyle/>
          <a:p>
            <a:r>
              <a:rPr lang="en-US" altLang="zh-CN" sz="4800" dirty="0">
                <a:gradFill flip="none" rotWithShape="1">
                  <a:gsLst>
                    <a:gs pos="0">
                      <a:schemeClr val="accent1"/>
                    </a:gs>
                    <a:gs pos="100000">
                      <a:schemeClr val="accent1">
                        <a:alpha val="0"/>
                      </a:schemeClr>
                    </a:gs>
                  </a:gsLst>
                  <a:lin ang="5400000" scaled="1"/>
                  <a:tileRect/>
                </a:gradFill>
              </a:rPr>
              <a:t>01</a:t>
            </a:r>
            <a:endParaRPr lang="zh-CN" altLang="en-US" sz="4800" dirty="0">
              <a:gradFill flip="none" rotWithShape="1">
                <a:gsLst>
                  <a:gs pos="0">
                    <a:schemeClr val="accent1"/>
                  </a:gs>
                  <a:gs pos="100000">
                    <a:schemeClr val="accent1">
                      <a:alpha val="0"/>
                    </a:schemeClr>
                  </a:gs>
                </a:gsLst>
                <a:lin ang="5400000" scaled="1"/>
                <a:tileRect/>
              </a:gradFill>
            </a:endParaRPr>
          </a:p>
        </p:txBody>
      </p:sp>
      <p:sp>
        <p:nvSpPr>
          <p:cNvPr id="15" name="文本框 14">
            <a:extLst>
              <a:ext uri="{FF2B5EF4-FFF2-40B4-BE49-F238E27FC236}">
                <a16:creationId xmlns:a16="http://schemas.microsoft.com/office/drawing/2014/main" id="{E5D3EFDA-7CEB-8483-015A-5BDB2138B90E}"/>
              </a:ext>
            </a:extLst>
          </p:cNvPr>
          <p:cNvSpPr txBox="1"/>
          <p:nvPr/>
        </p:nvSpPr>
        <p:spPr>
          <a:xfrm>
            <a:off x="1034143" y="4394264"/>
            <a:ext cx="2286000" cy="646331"/>
          </a:xfrm>
          <a:prstGeom prst="rect">
            <a:avLst/>
          </a:prstGeom>
          <a:noFill/>
        </p:spPr>
        <p:txBody>
          <a:bodyPr wrap="square" rtlCol="0">
            <a:spAutoFit/>
          </a:bodyPr>
          <a:lstStyle/>
          <a:p>
            <a:r>
              <a:rPr lang="zh-CN" altLang="en-US" sz="3600" dirty="0"/>
              <a:t>研究背景</a:t>
            </a:r>
          </a:p>
        </p:txBody>
      </p:sp>
      <p:cxnSp>
        <p:nvCxnSpPr>
          <p:cNvPr id="17" name="直接连接符 16">
            <a:extLst>
              <a:ext uri="{FF2B5EF4-FFF2-40B4-BE49-F238E27FC236}">
                <a16:creationId xmlns:a16="http://schemas.microsoft.com/office/drawing/2014/main" id="{63C6B5D1-C41E-ED69-AA18-5B5553100279}"/>
              </a:ext>
            </a:extLst>
          </p:cNvPr>
          <p:cNvCxnSpPr>
            <a:cxnSpLocks/>
          </p:cNvCxnSpPr>
          <p:nvPr/>
        </p:nvCxnSpPr>
        <p:spPr>
          <a:xfrm>
            <a:off x="1113972" y="6001657"/>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id="{441F6B30-0DF4-B701-4E6B-ADC171CF8197}"/>
              </a:ext>
            </a:extLst>
          </p:cNvPr>
          <p:cNvSpPr txBox="1"/>
          <p:nvPr/>
        </p:nvSpPr>
        <p:spPr>
          <a:xfrm>
            <a:off x="1034143" y="4937974"/>
            <a:ext cx="2286000" cy="523220"/>
          </a:xfrm>
          <a:prstGeom prst="rect">
            <a:avLst/>
          </a:prstGeom>
          <a:noFill/>
        </p:spPr>
        <p:txBody>
          <a:bodyPr wrap="square" rtlCol="0">
            <a:spAutoFit/>
          </a:bodyPr>
          <a:lstStyle/>
          <a:p>
            <a:r>
              <a:rPr lang="en-US" altLang="zh-CN" sz="1400" dirty="0">
                <a:solidFill>
                  <a:schemeClr val="accent1"/>
                </a:solidFill>
              </a:rPr>
              <a:t>Research</a:t>
            </a:r>
          </a:p>
          <a:p>
            <a:r>
              <a:rPr lang="en-US" altLang="zh-CN" sz="1400" dirty="0">
                <a:solidFill>
                  <a:schemeClr val="accent1"/>
                </a:solidFill>
              </a:rPr>
              <a:t>background</a:t>
            </a:r>
            <a:endParaRPr lang="zh-CN" altLang="en-US" sz="1400" dirty="0">
              <a:solidFill>
                <a:schemeClr val="accent1"/>
              </a:solidFill>
            </a:endParaRPr>
          </a:p>
        </p:txBody>
      </p:sp>
      <p:sp>
        <p:nvSpPr>
          <p:cNvPr id="25" name="文本框 24">
            <a:extLst>
              <a:ext uri="{FF2B5EF4-FFF2-40B4-BE49-F238E27FC236}">
                <a16:creationId xmlns:a16="http://schemas.microsoft.com/office/drawing/2014/main" id="{2660D763-6A9E-B94C-3DE9-2923D12EFD3B}"/>
              </a:ext>
            </a:extLst>
          </p:cNvPr>
          <p:cNvSpPr txBox="1"/>
          <p:nvPr/>
        </p:nvSpPr>
        <p:spPr>
          <a:xfrm>
            <a:off x="3675743" y="3744685"/>
            <a:ext cx="1230086" cy="830997"/>
          </a:xfrm>
          <a:prstGeom prst="rect">
            <a:avLst/>
          </a:prstGeom>
          <a:noFill/>
        </p:spPr>
        <p:txBody>
          <a:bodyPr wrap="square" rtlCol="0">
            <a:spAutoFit/>
          </a:bodyPr>
          <a:lstStyle/>
          <a:p>
            <a:r>
              <a:rPr lang="en-US" altLang="zh-CN" sz="4800" dirty="0">
                <a:gradFill flip="none" rotWithShape="1">
                  <a:gsLst>
                    <a:gs pos="0">
                      <a:schemeClr val="accent1"/>
                    </a:gs>
                    <a:gs pos="100000">
                      <a:schemeClr val="accent1">
                        <a:alpha val="0"/>
                      </a:schemeClr>
                    </a:gs>
                  </a:gsLst>
                  <a:lin ang="5400000" scaled="1"/>
                  <a:tileRect/>
                </a:gradFill>
              </a:rPr>
              <a:t>02</a:t>
            </a:r>
            <a:endParaRPr lang="zh-CN" altLang="en-US" sz="4800" dirty="0">
              <a:gradFill flip="none" rotWithShape="1">
                <a:gsLst>
                  <a:gs pos="0">
                    <a:schemeClr val="accent1"/>
                  </a:gs>
                  <a:gs pos="100000">
                    <a:schemeClr val="accent1">
                      <a:alpha val="0"/>
                    </a:schemeClr>
                  </a:gs>
                </a:gsLst>
                <a:lin ang="5400000" scaled="1"/>
                <a:tileRect/>
              </a:gradFill>
            </a:endParaRPr>
          </a:p>
        </p:txBody>
      </p:sp>
      <p:sp>
        <p:nvSpPr>
          <p:cNvPr id="26" name="文本框 25">
            <a:extLst>
              <a:ext uri="{FF2B5EF4-FFF2-40B4-BE49-F238E27FC236}">
                <a16:creationId xmlns:a16="http://schemas.microsoft.com/office/drawing/2014/main" id="{726DCCCE-984B-23FD-B5DE-2221273D3355}"/>
              </a:ext>
            </a:extLst>
          </p:cNvPr>
          <p:cNvSpPr txBox="1"/>
          <p:nvPr/>
        </p:nvSpPr>
        <p:spPr>
          <a:xfrm>
            <a:off x="3675743" y="4394264"/>
            <a:ext cx="2286000" cy="646331"/>
          </a:xfrm>
          <a:prstGeom prst="rect">
            <a:avLst/>
          </a:prstGeom>
          <a:noFill/>
        </p:spPr>
        <p:txBody>
          <a:bodyPr wrap="square" rtlCol="0">
            <a:spAutoFit/>
          </a:bodyPr>
          <a:lstStyle/>
          <a:p>
            <a:r>
              <a:rPr lang="zh-CN" altLang="en-US" sz="3600" dirty="0"/>
              <a:t>实验方法</a:t>
            </a:r>
          </a:p>
        </p:txBody>
      </p:sp>
      <p:cxnSp>
        <p:nvCxnSpPr>
          <p:cNvPr id="27" name="直接连接符 26">
            <a:extLst>
              <a:ext uri="{FF2B5EF4-FFF2-40B4-BE49-F238E27FC236}">
                <a16:creationId xmlns:a16="http://schemas.microsoft.com/office/drawing/2014/main" id="{2D998AC4-9700-84E8-5229-373C8F0AED36}"/>
              </a:ext>
            </a:extLst>
          </p:cNvPr>
          <p:cNvCxnSpPr>
            <a:cxnSpLocks/>
          </p:cNvCxnSpPr>
          <p:nvPr/>
        </p:nvCxnSpPr>
        <p:spPr>
          <a:xfrm>
            <a:off x="3755572" y="6001657"/>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3175EBEF-1247-9B86-1E06-43CECBC7B613}"/>
              </a:ext>
            </a:extLst>
          </p:cNvPr>
          <p:cNvSpPr txBox="1"/>
          <p:nvPr/>
        </p:nvSpPr>
        <p:spPr>
          <a:xfrm>
            <a:off x="3675743" y="4937974"/>
            <a:ext cx="2286000" cy="523220"/>
          </a:xfrm>
          <a:prstGeom prst="rect">
            <a:avLst/>
          </a:prstGeom>
          <a:noFill/>
        </p:spPr>
        <p:txBody>
          <a:bodyPr wrap="square" rtlCol="0">
            <a:spAutoFit/>
          </a:bodyPr>
          <a:lstStyle/>
          <a:p>
            <a:r>
              <a:rPr lang="en-US" altLang="zh-CN" sz="1400" dirty="0">
                <a:solidFill>
                  <a:schemeClr val="accent1"/>
                </a:solidFill>
              </a:rPr>
              <a:t>Experimental </a:t>
            </a:r>
          </a:p>
          <a:p>
            <a:r>
              <a:rPr lang="en-US" altLang="zh-CN" sz="1400" dirty="0">
                <a:solidFill>
                  <a:schemeClr val="accent1"/>
                </a:solidFill>
              </a:rPr>
              <a:t>methods</a:t>
            </a:r>
            <a:endParaRPr lang="zh-CN" altLang="en-US" sz="1400" dirty="0">
              <a:solidFill>
                <a:schemeClr val="accent1"/>
              </a:solidFill>
            </a:endParaRPr>
          </a:p>
        </p:txBody>
      </p:sp>
      <p:sp>
        <p:nvSpPr>
          <p:cNvPr id="30" name="文本框 29">
            <a:extLst>
              <a:ext uri="{FF2B5EF4-FFF2-40B4-BE49-F238E27FC236}">
                <a16:creationId xmlns:a16="http://schemas.microsoft.com/office/drawing/2014/main" id="{78C2C516-0B9E-8C9D-F711-5BE9E0044B4B}"/>
              </a:ext>
            </a:extLst>
          </p:cNvPr>
          <p:cNvSpPr txBox="1"/>
          <p:nvPr/>
        </p:nvSpPr>
        <p:spPr>
          <a:xfrm>
            <a:off x="6317343" y="3744685"/>
            <a:ext cx="1230086" cy="830997"/>
          </a:xfrm>
          <a:prstGeom prst="rect">
            <a:avLst/>
          </a:prstGeom>
          <a:noFill/>
        </p:spPr>
        <p:txBody>
          <a:bodyPr wrap="square" rtlCol="0">
            <a:spAutoFit/>
          </a:bodyPr>
          <a:lstStyle/>
          <a:p>
            <a:r>
              <a:rPr lang="en-US" altLang="zh-CN" sz="4800" dirty="0">
                <a:gradFill flip="none" rotWithShape="1">
                  <a:gsLst>
                    <a:gs pos="0">
                      <a:schemeClr val="accent1"/>
                    </a:gs>
                    <a:gs pos="100000">
                      <a:schemeClr val="accent1">
                        <a:alpha val="0"/>
                      </a:schemeClr>
                    </a:gs>
                  </a:gsLst>
                  <a:lin ang="5400000" scaled="1"/>
                  <a:tileRect/>
                </a:gradFill>
              </a:rPr>
              <a:t>03</a:t>
            </a:r>
            <a:endParaRPr lang="zh-CN" altLang="en-US" sz="4800" dirty="0">
              <a:gradFill flip="none" rotWithShape="1">
                <a:gsLst>
                  <a:gs pos="0">
                    <a:schemeClr val="accent1"/>
                  </a:gs>
                  <a:gs pos="100000">
                    <a:schemeClr val="accent1">
                      <a:alpha val="0"/>
                    </a:schemeClr>
                  </a:gs>
                </a:gsLst>
                <a:lin ang="5400000" scaled="1"/>
                <a:tileRect/>
              </a:gradFill>
            </a:endParaRPr>
          </a:p>
        </p:txBody>
      </p:sp>
      <p:sp>
        <p:nvSpPr>
          <p:cNvPr id="31" name="文本框 30">
            <a:extLst>
              <a:ext uri="{FF2B5EF4-FFF2-40B4-BE49-F238E27FC236}">
                <a16:creationId xmlns:a16="http://schemas.microsoft.com/office/drawing/2014/main" id="{158DBA2D-8A0A-93F4-BF86-80A629A9E0A0}"/>
              </a:ext>
            </a:extLst>
          </p:cNvPr>
          <p:cNvSpPr txBox="1"/>
          <p:nvPr/>
        </p:nvSpPr>
        <p:spPr>
          <a:xfrm>
            <a:off x="6317343" y="4394264"/>
            <a:ext cx="2286000" cy="646331"/>
          </a:xfrm>
          <a:prstGeom prst="rect">
            <a:avLst/>
          </a:prstGeom>
          <a:noFill/>
        </p:spPr>
        <p:txBody>
          <a:bodyPr wrap="square" rtlCol="0">
            <a:spAutoFit/>
          </a:bodyPr>
          <a:lstStyle/>
          <a:p>
            <a:r>
              <a:rPr lang="zh-CN" altLang="en-US" sz="3600" dirty="0"/>
              <a:t>实验过程</a:t>
            </a:r>
          </a:p>
        </p:txBody>
      </p:sp>
      <p:cxnSp>
        <p:nvCxnSpPr>
          <p:cNvPr id="32" name="直接连接符 31">
            <a:extLst>
              <a:ext uri="{FF2B5EF4-FFF2-40B4-BE49-F238E27FC236}">
                <a16:creationId xmlns:a16="http://schemas.microsoft.com/office/drawing/2014/main" id="{6A362C21-8B0F-B88C-8949-C22A3455092E}"/>
              </a:ext>
            </a:extLst>
          </p:cNvPr>
          <p:cNvCxnSpPr>
            <a:cxnSpLocks/>
          </p:cNvCxnSpPr>
          <p:nvPr/>
        </p:nvCxnSpPr>
        <p:spPr>
          <a:xfrm>
            <a:off x="6397172" y="6001657"/>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CA14DD89-D08A-2A3D-4B4B-5669067CAA37}"/>
              </a:ext>
            </a:extLst>
          </p:cNvPr>
          <p:cNvSpPr txBox="1"/>
          <p:nvPr/>
        </p:nvSpPr>
        <p:spPr>
          <a:xfrm>
            <a:off x="6317343" y="4937974"/>
            <a:ext cx="2286000" cy="523220"/>
          </a:xfrm>
          <a:prstGeom prst="rect">
            <a:avLst/>
          </a:prstGeom>
          <a:noFill/>
        </p:spPr>
        <p:txBody>
          <a:bodyPr wrap="square" rtlCol="0">
            <a:spAutoFit/>
          </a:bodyPr>
          <a:lstStyle/>
          <a:p>
            <a:r>
              <a:rPr lang="en-US" altLang="zh-CN" sz="1400" dirty="0">
                <a:solidFill>
                  <a:schemeClr val="accent1"/>
                </a:solidFill>
              </a:rPr>
              <a:t>Experimental </a:t>
            </a:r>
          </a:p>
          <a:p>
            <a:r>
              <a:rPr lang="en-US" altLang="zh-CN" sz="1400" dirty="0">
                <a:solidFill>
                  <a:schemeClr val="accent1"/>
                </a:solidFill>
              </a:rPr>
              <a:t>procedure</a:t>
            </a:r>
            <a:endParaRPr lang="zh-CN" altLang="en-US" sz="1400" dirty="0">
              <a:solidFill>
                <a:schemeClr val="accent1"/>
              </a:solidFill>
            </a:endParaRPr>
          </a:p>
        </p:txBody>
      </p:sp>
      <p:sp>
        <p:nvSpPr>
          <p:cNvPr id="35" name="文本框 34">
            <a:extLst>
              <a:ext uri="{FF2B5EF4-FFF2-40B4-BE49-F238E27FC236}">
                <a16:creationId xmlns:a16="http://schemas.microsoft.com/office/drawing/2014/main" id="{56C82248-0BF0-E494-8725-16D1B65C18C0}"/>
              </a:ext>
            </a:extLst>
          </p:cNvPr>
          <p:cNvSpPr txBox="1"/>
          <p:nvPr/>
        </p:nvSpPr>
        <p:spPr>
          <a:xfrm>
            <a:off x="8958943" y="3744685"/>
            <a:ext cx="1230086" cy="830997"/>
          </a:xfrm>
          <a:prstGeom prst="rect">
            <a:avLst/>
          </a:prstGeom>
          <a:noFill/>
        </p:spPr>
        <p:txBody>
          <a:bodyPr wrap="square" rtlCol="0">
            <a:spAutoFit/>
          </a:bodyPr>
          <a:lstStyle/>
          <a:p>
            <a:r>
              <a:rPr lang="en-US" altLang="zh-CN" sz="4800" dirty="0">
                <a:gradFill flip="none" rotWithShape="1">
                  <a:gsLst>
                    <a:gs pos="0">
                      <a:schemeClr val="accent1"/>
                    </a:gs>
                    <a:gs pos="100000">
                      <a:schemeClr val="accent1">
                        <a:alpha val="0"/>
                      </a:schemeClr>
                    </a:gs>
                  </a:gsLst>
                  <a:lin ang="5400000" scaled="1"/>
                  <a:tileRect/>
                </a:gradFill>
              </a:rPr>
              <a:t>04</a:t>
            </a:r>
            <a:endParaRPr lang="zh-CN" altLang="en-US" sz="4800" dirty="0">
              <a:gradFill flip="none" rotWithShape="1">
                <a:gsLst>
                  <a:gs pos="0">
                    <a:schemeClr val="accent1"/>
                  </a:gs>
                  <a:gs pos="100000">
                    <a:schemeClr val="accent1">
                      <a:alpha val="0"/>
                    </a:schemeClr>
                  </a:gs>
                </a:gsLst>
                <a:lin ang="5400000" scaled="1"/>
                <a:tileRect/>
              </a:gradFill>
            </a:endParaRPr>
          </a:p>
        </p:txBody>
      </p:sp>
      <p:sp>
        <p:nvSpPr>
          <p:cNvPr id="36" name="文本框 35">
            <a:extLst>
              <a:ext uri="{FF2B5EF4-FFF2-40B4-BE49-F238E27FC236}">
                <a16:creationId xmlns:a16="http://schemas.microsoft.com/office/drawing/2014/main" id="{672857C8-1E25-86FE-A1F9-CE6849E67887}"/>
              </a:ext>
            </a:extLst>
          </p:cNvPr>
          <p:cNvSpPr txBox="1"/>
          <p:nvPr/>
        </p:nvSpPr>
        <p:spPr>
          <a:xfrm>
            <a:off x="8958943" y="4394264"/>
            <a:ext cx="2286000" cy="646331"/>
          </a:xfrm>
          <a:prstGeom prst="rect">
            <a:avLst/>
          </a:prstGeom>
          <a:noFill/>
        </p:spPr>
        <p:txBody>
          <a:bodyPr wrap="square" rtlCol="0">
            <a:spAutoFit/>
          </a:bodyPr>
          <a:lstStyle/>
          <a:p>
            <a:r>
              <a:rPr lang="zh-CN" altLang="en-US" sz="3600" dirty="0"/>
              <a:t>结论探讨</a:t>
            </a:r>
          </a:p>
        </p:txBody>
      </p:sp>
      <p:cxnSp>
        <p:nvCxnSpPr>
          <p:cNvPr id="37" name="直接连接符 36">
            <a:extLst>
              <a:ext uri="{FF2B5EF4-FFF2-40B4-BE49-F238E27FC236}">
                <a16:creationId xmlns:a16="http://schemas.microsoft.com/office/drawing/2014/main" id="{89158A6A-A342-305B-727B-8A0792189E39}"/>
              </a:ext>
            </a:extLst>
          </p:cNvPr>
          <p:cNvCxnSpPr>
            <a:cxnSpLocks/>
          </p:cNvCxnSpPr>
          <p:nvPr/>
        </p:nvCxnSpPr>
        <p:spPr>
          <a:xfrm>
            <a:off x="9038772" y="6001657"/>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F0B0C3E1-50C6-CE22-8C0D-2DB780D0E24A}"/>
              </a:ext>
            </a:extLst>
          </p:cNvPr>
          <p:cNvSpPr txBox="1"/>
          <p:nvPr/>
        </p:nvSpPr>
        <p:spPr>
          <a:xfrm>
            <a:off x="8958943" y="4937974"/>
            <a:ext cx="2286000" cy="523220"/>
          </a:xfrm>
          <a:prstGeom prst="rect">
            <a:avLst/>
          </a:prstGeom>
          <a:noFill/>
        </p:spPr>
        <p:txBody>
          <a:bodyPr wrap="square" rtlCol="0">
            <a:spAutoFit/>
          </a:bodyPr>
          <a:lstStyle/>
          <a:p>
            <a:r>
              <a:rPr lang="en-US" altLang="zh-CN" sz="1400" dirty="0">
                <a:solidFill>
                  <a:schemeClr val="accent1"/>
                </a:solidFill>
              </a:rPr>
              <a:t>Conclusion </a:t>
            </a:r>
          </a:p>
          <a:p>
            <a:r>
              <a:rPr lang="en-US" altLang="zh-CN" sz="1400" dirty="0">
                <a:solidFill>
                  <a:schemeClr val="accent1"/>
                </a:solidFill>
              </a:rPr>
              <a:t>discussion</a:t>
            </a:r>
            <a:endParaRPr lang="zh-CN" altLang="en-US" sz="1400" dirty="0">
              <a:solidFill>
                <a:schemeClr val="accent1"/>
              </a:solidFill>
            </a:endParaRPr>
          </a:p>
        </p:txBody>
      </p:sp>
    </p:spTree>
    <p:extLst>
      <p:ext uri="{BB962C8B-B14F-4D97-AF65-F5344CB8AC3E}">
        <p14:creationId xmlns:p14="http://schemas.microsoft.com/office/powerpoint/2010/main" val="3508364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979EB4B-9E81-A5D8-E174-684A2A8897A2}"/>
              </a:ext>
            </a:extLst>
          </p:cNvPr>
          <p:cNvSpPr txBox="1"/>
          <p:nvPr/>
        </p:nvSpPr>
        <p:spPr>
          <a:xfrm>
            <a:off x="667657"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15" name="组合 14">
            <a:extLst>
              <a:ext uri="{FF2B5EF4-FFF2-40B4-BE49-F238E27FC236}">
                <a16:creationId xmlns:a16="http://schemas.microsoft.com/office/drawing/2014/main" id="{33307AAF-9644-EF0A-F5BF-802684063346}"/>
              </a:ext>
            </a:extLst>
          </p:cNvPr>
          <p:cNvGrpSpPr/>
          <p:nvPr/>
        </p:nvGrpSpPr>
        <p:grpSpPr>
          <a:xfrm>
            <a:off x="10765971" y="681781"/>
            <a:ext cx="624115" cy="159657"/>
            <a:chOff x="10765971" y="681781"/>
            <a:chExt cx="624115" cy="159657"/>
          </a:xfrm>
        </p:grpSpPr>
        <p:sp>
          <p:nvSpPr>
            <p:cNvPr id="4" name="椭圆 3">
              <a:extLst>
                <a:ext uri="{FF2B5EF4-FFF2-40B4-BE49-F238E27FC236}">
                  <a16:creationId xmlns:a16="http://schemas.microsoft.com/office/drawing/2014/main" id="{D77B2CC8-F991-0DF8-18A8-ABA2A393F6D3}"/>
                </a:ext>
              </a:extLst>
            </p:cNvPr>
            <p:cNvSpPr/>
            <p:nvPr/>
          </p:nvSpPr>
          <p:spPr>
            <a:xfrm>
              <a:off x="10765971" y="681781"/>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 name="椭圆 4">
              <a:extLst>
                <a:ext uri="{FF2B5EF4-FFF2-40B4-BE49-F238E27FC236}">
                  <a16:creationId xmlns:a16="http://schemas.microsoft.com/office/drawing/2014/main" id="{FD4CB83E-AD2D-5901-FAF7-02D2A038E561}"/>
                </a:ext>
              </a:extLst>
            </p:cNvPr>
            <p:cNvSpPr/>
            <p:nvPr/>
          </p:nvSpPr>
          <p:spPr>
            <a:xfrm>
              <a:off x="10998200" y="681781"/>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 name="椭圆 5">
              <a:extLst>
                <a:ext uri="{FF2B5EF4-FFF2-40B4-BE49-F238E27FC236}">
                  <a16:creationId xmlns:a16="http://schemas.microsoft.com/office/drawing/2014/main" id="{4DBA049E-B9A8-7022-4FD6-7378D5158EE8}"/>
                </a:ext>
              </a:extLst>
            </p:cNvPr>
            <p:cNvSpPr/>
            <p:nvPr/>
          </p:nvSpPr>
          <p:spPr>
            <a:xfrm>
              <a:off x="11230429" y="681781"/>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7" name="大橘原创PPT模板-请勿抄袭搬运！微信DAJU_PPT">
            <a:extLst>
              <a:ext uri="{FF2B5EF4-FFF2-40B4-BE49-F238E27FC236}">
                <a16:creationId xmlns:a16="http://schemas.microsoft.com/office/drawing/2014/main" id="{A5A7C7D2-46D5-AAAA-0606-1664231B72F3}"/>
              </a:ext>
            </a:extLst>
          </p:cNvPr>
          <p:cNvSpPr/>
          <p:nvPr>
            <p:custDataLst>
              <p:tags r:id="rId1"/>
            </p:custDataLst>
          </p:nvPr>
        </p:nvSpPr>
        <p:spPr>
          <a:xfrm>
            <a:off x="0" y="3614057"/>
            <a:ext cx="12192000" cy="3243943"/>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nvGrpSpPr>
          <p:cNvPr id="14" name="组合 13">
            <a:extLst>
              <a:ext uri="{FF2B5EF4-FFF2-40B4-BE49-F238E27FC236}">
                <a16:creationId xmlns:a16="http://schemas.microsoft.com/office/drawing/2014/main" id="{5668D731-15CC-ED68-36D5-5A3DE0E56ED4}"/>
              </a:ext>
            </a:extLst>
          </p:cNvPr>
          <p:cNvGrpSpPr/>
          <p:nvPr/>
        </p:nvGrpSpPr>
        <p:grpSpPr>
          <a:xfrm>
            <a:off x="1736272" y="1596572"/>
            <a:ext cx="8719457" cy="4034970"/>
            <a:chOff x="1736272" y="1596572"/>
            <a:chExt cx="8719457" cy="4034970"/>
          </a:xfrm>
        </p:grpSpPr>
        <p:sp>
          <p:nvSpPr>
            <p:cNvPr id="8" name="矩形: 圆角 7">
              <a:extLst>
                <a:ext uri="{FF2B5EF4-FFF2-40B4-BE49-F238E27FC236}">
                  <a16:creationId xmlns:a16="http://schemas.microsoft.com/office/drawing/2014/main" id="{04B24350-CB8E-3D46-C041-EC763F0944EE}"/>
                </a:ext>
              </a:extLst>
            </p:cNvPr>
            <p:cNvSpPr/>
            <p:nvPr/>
          </p:nvSpPr>
          <p:spPr>
            <a:xfrm>
              <a:off x="1736272" y="1596572"/>
              <a:ext cx="8719457" cy="4034970"/>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9" name="文本框 8">
              <a:extLst>
                <a:ext uri="{FF2B5EF4-FFF2-40B4-BE49-F238E27FC236}">
                  <a16:creationId xmlns:a16="http://schemas.microsoft.com/office/drawing/2014/main" id="{DEF14D53-ED35-E467-1B24-54405250A709}"/>
                </a:ext>
              </a:extLst>
            </p:cNvPr>
            <p:cNvSpPr txBox="1"/>
            <p:nvPr/>
          </p:nvSpPr>
          <p:spPr>
            <a:xfrm>
              <a:off x="2423885" y="1861279"/>
              <a:ext cx="3947886" cy="3770263"/>
            </a:xfrm>
            <a:prstGeom prst="rect">
              <a:avLst/>
            </a:prstGeom>
            <a:noFill/>
          </p:spPr>
          <p:txBody>
            <a:bodyPr wrap="square" rtlCol="0">
              <a:spAutoFit/>
            </a:bodyPr>
            <a:lstStyle/>
            <a:p>
              <a:r>
                <a:rPr lang="en-US" altLang="zh-CN" sz="23900" dirty="0">
                  <a:solidFill>
                    <a:schemeClr val="accent1">
                      <a:alpha val="50000"/>
                    </a:schemeClr>
                  </a:solidFill>
                </a:rPr>
                <a:t>01</a:t>
              </a:r>
              <a:endParaRPr lang="zh-CN" altLang="en-US" sz="23900" dirty="0">
                <a:solidFill>
                  <a:schemeClr val="accent1">
                    <a:alpha val="50000"/>
                  </a:schemeClr>
                </a:solidFill>
              </a:endParaRPr>
            </a:p>
          </p:txBody>
        </p:sp>
      </p:grpSp>
      <p:grpSp>
        <p:nvGrpSpPr>
          <p:cNvPr id="13" name="组合 12">
            <a:extLst>
              <a:ext uri="{FF2B5EF4-FFF2-40B4-BE49-F238E27FC236}">
                <a16:creationId xmlns:a16="http://schemas.microsoft.com/office/drawing/2014/main" id="{9343F843-1D03-5B47-ADC3-1827CBAA79B4}"/>
              </a:ext>
            </a:extLst>
          </p:cNvPr>
          <p:cNvGrpSpPr/>
          <p:nvPr/>
        </p:nvGrpSpPr>
        <p:grpSpPr>
          <a:xfrm>
            <a:off x="6462485" y="3058663"/>
            <a:ext cx="2993571" cy="1629450"/>
            <a:chOff x="6462485" y="3058663"/>
            <a:chExt cx="2993571" cy="1629450"/>
          </a:xfrm>
        </p:grpSpPr>
        <p:sp>
          <p:nvSpPr>
            <p:cNvPr id="10" name="文本框 9">
              <a:extLst>
                <a:ext uri="{FF2B5EF4-FFF2-40B4-BE49-F238E27FC236}">
                  <a16:creationId xmlns:a16="http://schemas.microsoft.com/office/drawing/2014/main" id="{DD371E4B-7F58-FA99-9EA2-33910185379D}"/>
                </a:ext>
              </a:extLst>
            </p:cNvPr>
            <p:cNvSpPr txBox="1"/>
            <p:nvPr/>
          </p:nvSpPr>
          <p:spPr>
            <a:xfrm>
              <a:off x="6462485" y="3058663"/>
              <a:ext cx="2993571" cy="923330"/>
            </a:xfrm>
            <a:prstGeom prst="rect">
              <a:avLst/>
            </a:prstGeom>
            <a:noFill/>
          </p:spPr>
          <p:txBody>
            <a:bodyPr wrap="square" rtlCol="0">
              <a:spAutoFit/>
            </a:bodyPr>
            <a:lstStyle/>
            <a:p>
              <a:r>
                <a:rPr lang="zh-CN" altLang="en-US" sz="5400" dirty="0"/>
                <a:t>研究背景</a:t>
              </a:r>
            </a:p>
          </p:txBody>
        </p:sp>
        <p:sp>
          <p:nvSpPr>
            <p:cNvPr id="11" name="文本框 10">
              <a:extLst>
                <a:ext uri="{FF2B5EF4-FFF2-40B4-BE49-F238E27FC236}">
                  <a16:creationId xmlns:a16="http://schemas.microsoft.com/office/drawing/2014/main" id="{099F1228-08A9-0881-621F-AF2643371E94}"/>
                </a:ext>
              </a:extLst>
            </p:cNvPr>
            <p:cNvSpPr txBox="1"/>
            <p:nvPr/>
          </p:nvSpPr>
          <p:spPr>
            <a:xfrm>
              <a:off x="6462485" y="3812716"/>
              <a:ext cx="2855687" cy="338554"/>
            </a:xfrm>
            <a:prstGeom prst="rect">
              <a:avLst/>
            </a:prstGeom>
            <a:noFill/>
          </p:spPr>
          <p:txBody>
            <a:bodyPr wrap="square" rtlCol="0">
              <a:spAutoFit/>
            </a:bodyPr>
            <a:lstStyle/>
            <a:p>
              <a:pPr algn="dist"/>
              <a:r>
                <a:rPr lang="en-US" altLang="zh-CN" sz="1600" dirty="0">
                  <a:solidFill>
                    <a:schemeClr val="accent1"/>
                  </a:solidFill>
                </a:rPr>
                <a:t>Research background</a:t>
              </a:r>
              <a:endParaRPr lang="zh-CN" altLang="en-US" sz="1600" dirty="0">
                <a:solidFill>
                  <a:schemeClr val="accent1"/>
                </a:solidFill>
              </a:endParaRPr>
            </a:p>
          </p:txBody>
        </p:sp>
        <p:cxnSp>
          <p:nvCxnSpPr>
            <p:cNvPr id="12" name="直接连接符 11">
              <a:extLst>
                <a:ext uri="{FF2B5EF4-FFF2-40B4-BE49-F238E27FC236}">
                  <a16:creationId xmlns:a16="http://schemas.microsoft.com/office/drawing/2014/main" id="{DC0E7167-385C-C1AE-758C-E25AC4498FC1}"/>
                </a:ext>
              </a:extLst>
            </p:cNvPr>
            <p:cNvCxnSpPr>
              <a:cxnSpLocks/>
            </p:cNvCxnSpPr>
            <p:nvPr/>
          </p:nvCxnSpPr>
          <p:spPr>
            <a:xfrm>
              <a:off x="8777515" y="4688113"/>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62143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组合 126">
            <a:extLst>
              <a:ext uri="{FF2B5EF4-FFF2-40B4-BE49-F238E27FC236}">
                <a16:creationId xmlns:a16="http://schemas.microsoft.com/office/drawing/2014/main" id="{84A4C602-9B97-2B83-1564-D68F13EEF577}"/>
              </a:ext>
            </a:extLst>
          </p:cNvPr>
          <p:cNvGrpSpPr/>
          <p:nvPr/>
        </p:nvGrpSpPr>
        <p:grpSpPr>
          <a:xfrm>
            <a:off x="79597" y="596538"/>
            <a:ext cx="674967" cy="297696"/>
            <a:chOff x="79597" y="596538"/>
            <a:chExt cx="674967" cy="297696"/>
          </a:xfrm>
        </p:grpSpPr>
        <p:sp>
          <p:nvSpPr>
            <p:cNvPr id="7" name="矩形: 圆角 6">
              <a:extLst>
                <a:ext uri="{FF2B5EF4-FFF2-40B4-BE49-F238E27FC236}">
                  <a16:creationId xmlns:a16="http://schemas.microsoft.com/office/drawing/2014/main" id="{D8BCFDB2-B65F-C5E9-2CC2-1F0633D8F175}"/>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8" name="矩形: 圆角 7">
              <a:extLst>
                <a:ext uri="{FF2B5EF4-FFF2-40B4-BE49-F238E27FC236}">
                  <a16:creationId xmlns:a16="http://schemas.microsoft.com/office/drawing/2014/main" id="{C76578C7-EB9B-E7F2-26C6-43C96D941336}"/>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9" name="矩形: 圆角 8">
              <a:extLst>
                <a:ext uri="{FF2B5EF4-FFF2-40B4-BE49-F238E27FC236}">
                  <a16:creationId xmlns:a16="http://schemas.microsoft.com/office/drawing/2014/main" id="{4EAE9E30-5168-600D-44C4-725CA4904C2C}"/>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11" name="文本框 10">
            <a:extLst>
              <a:ext uri="{FF2B5EF4-FFF2-40B4-BE49-F238E27FC236}">
                <a16:creationId xmlns:a16="http://schemas.microsoft.com/office/drawing/2014/main" id="{1AF09F79-BB97-66DD-E2BF-3BECF97678F5}"/>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研究背景</a:t>
            </a:r>
          </a:p>
        </p:txBody>
      </p:sp>
      <p:sp>
        <p:nvSpPr>
          <p:cNvPr id="17" name="Freeform 5">
            <a:extLst>
              <a:ext uri="{FF2B5EF4-FFF2-40B4-BE49-F238E27FC236}">
                <a16:creationId xmlns:a16="http://schemas.microsoft.com/office/drawing/2014/main" id="{1A21AB57-FE7A-76A2-B29E-EC3E0A07CBF0}"/>
              </a:ext>
            </a:extLst>
          </p:cNvPr>
          <p:cNvSpPr>
            <a:spLocks/>
          </p:cNvSpPr>
          <p:nvPr/>
        </p:nvSpPr>
        <p:spPr bwMode="auto">
          <a:xfrm>
            <a:off x="-221390" y="6322789"/>
            <a:ext cx="5749417" cy="224340"/>
          </a:xfrm>
          <a:custGeom>
            <a:avLst/>
            <a:gdLst>
              <a:gd name="T0" fmla="*/ 707 w 736"/>
              <a:gd name="T1" fmla="*/ 57 h 57"/>
              <a:gd name="T2" fmla="*/ 11 w 736"/>
              <a:gd name="T3" fmla="*/ 57 h 57"/>
              <a:gd name="T4" fmla="*/ 3 w 736"/>
              <a:gd name="T5" fmla="*/ 44 h 57"/>
              <a:gd name="T6" fmla="*/ 20 w 736"/>
              <a:gd name="T7" fmla="*/ 6 h 57"/>
              <a:gd name="T8" fmla="*/ 29 w 736"/>
              <a:gd name="T9" fmla="*/ 0 h 57"/>
              <a:gd name="T10" fmla="*/ 725 w 736"/>
              <a:gd name="T11" fmla="*/ 0 h 57"/>
              <a:gd name="T12" fmla="*/ 733 w 736"/>
              <a:gd name="T13" fmla="*/ 13 h 57"/>
              <a:gd name="T14" fmla="*/ 715 w 736"/>
              <a:gd name="T15" fmla="*/ 51 h 57"/>
              <a:gd name="T16" fmla="*/ 707 w 73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6" h="57">
                <a:moveTo>
                  <a:pt x="707" y="57"/>
                </a:moveTo>
                <a:cubicBezTo>
                  <a:pt x="11" y="57"/>
                  <a:pt x="11" y="57"/>
                  <a:pt x="11" y="57"/>
                </a:cubicBezTo>
                <a:cubicBezTo>
                  <a:pt x="4" y="57"/>
                  <a:pt x="0" y="50"/>
                  <a:pt x="3" y="44"/>
                </a:cubicBezTo>
                <a:cubicBezTo>
                  <a:pt x="20" y="6"/>
                  <a:pt x="20" y="6"/>
                  <a:pt x="20" y="6"/>
                </a:cubicBezTo>
                <a:cubicBezTo>
                  <a:pt x="22" y="2"/>
                  <a:pt x="25" y="0"/>
                  <a:pt x="29" y="0"/>
                </a:cubicBezTo>
                <a:cubicBezTo>
                  <a:pt x="725" y="0"/>
                  <a:pt x="725" y="0"/>
                  <a:pt x="725" y="0"/>
                </a:cubicBezTo>
                <a:cubicBezTo>
                  <a:pt x="732" y="0"/>
                  <a:pt x="736" y="7"/>
                  <a:pt x="733" y="13"/>
                </a:cubicBezTo>
                <a:cubicBezTo>
                  <a:pt x="715" y="51"/>
                  <a:pt x="715" y="51"/>
                  <a:pt x="715" y="51"/>
                </a:cubicBezTo>
                <a:cubicBezTo>
                  <a:pt x="714" y="55"/>
                  <a:pt x="711" y="57"/>
                  <a:pt x="707" y="57"/>
                </a:cubicBezTo>
                <a:close/>
              </a:path>
            </a:pathLst>
          </a:custGeom>
          <a:gradFill>
            <a:gsLst>
              <a:gs pos="0">
                <a:schemeClr val="bg1">
                  <a:lumMod val="95000"/>
                  <a:alpha val="0"/>
                </a:schemeClr>
              </a:gs>
              <a:gs pos="68000">
                <a:schemeClr val="bg1">
                  <a:lumMod val="95000"/>
                </a:schemeClr>
              </a:gs>
            </a:gsLst>
            <a:lin ang="0" scaled="1"/>
          </a:gradFill>
          <a:ln>
            <a:noFill/>
          </a:ln>
        </p:spPr>
        <p:txBody>
          <a:bodyPr vert="horz" wrap="square" lIns="91440" tIns="45720" rIns="91440" bIns="45720" numCol="1" anchor="t" anchorCtr="0" compatLnSpc="1">
            <a:prstTxWarp prst="textNoShape">
              <a:avLst/>
            </a:prstTxWarp>
          </a:bodyPr>
          <a:lstStyle/>
          <a:p>
            <a:pPr algn="r"/>
            <a:r>
              <a:rPr lang="en-US" altLang="zh-CN" sz="1200" dirty="0"/>
              <a:t> </a:t>
            </a:r>
            <a:endParaRPr lang="zh-CN" altLang="en-US" sz="1200" dirty="0"/>
          </a:p>
        </p:txBody>
      </p:sp>
      <p:sp>
        <p:nvSpPr>
          <p:cNvPr id="18" name="Freeform 9">
            <a:extLst>
              <a:ext uri="{FF2B5EF4-FFF2-40B4-BE49-F238E27FC236}">
                <a16:creationId xmlns:a16="http://schemas.microsoft.com/office/drawing/2014/main" id="{AF3015FF-D0F7-99A3-109D-B88FBBAC1EC9}"/>
              </a:ext>
            </a:extLst>
          </p:cNvPr>
          <p:cNvSpPr>
            <a:spLocks/>
          </p:cNvSpPr>
          <p:nvPr/>
        </p:nvSpPr>
        <p:spPr bwMode="auto">
          <a:xfrm>
            <a:off x="3417125" y="6050081"/>
            <a:ext cx="1247168" cy="147764"/>
          </a:xfrm>
          <a:custGeom>
            <a:avLst/>
            <a:gdLst>
              <a:gd name="T0" fmla="*/ 474 w 503"/>
              <a:gd name="T1" fmla="*/ 57 h 57"/>
              <a:gd name="T2" fmla="*/ 11 w 503"/>
              <a:gd name="T3" fmla="*/ 57 h 57"/>
              <a:gd name="T4" fmla="*/ 3 w 503"/>
              <a:gd name="T5" fmla="*/ 44 h 57"/>
              <a:gd name="T6" fmla="*/ 21 w 503"/>
              <a:gd name="T7" fmla="*/ 6 h 57"/>
              <a:gd name="T8" fmla="*/ 29 w 503"/>
              <a:gd name="T9" fmla="*/ 0 h 57"/>
              <a:gd name="T10" fmla="*/ 492 w 503"/>
              <a:gd name="T11" fmla="*/ 0 h 57"/>
              <a:gd name="T12" fmla="*/ 500 w 503"/>
              <a:gd name="T13" fmla="*/ 13 h 57"/>
              <a:gd name="T14" fmla="*/ 482 w 503"/>
              <a:gd name="T15" fmla="*/ 51 h 57"/>
              <a:gd name="T16" fmla="*/ 474 w 503"/>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3" h="57">
                <a:moveTo>
                  <a:pt x="474" y="57"/>
                </a:moveTo>
                <a:cubicBezTo>
                  <a:pt x="11" y="57"/>
                  <a:pt x="11" y="57"/>
                  <a:pt x="11" y="57"/>
                </a:cubicBezTo>
                <a:cubicBezTo>
                  <a:pt x="5" y="57"/>
                  <a:pt x="0" y="50"/>
                  <a:pt x="3" y="44"/>
                </a:cubicBezTo>
                <a:cubicBezTo>
                  <a:pt x="21" y="6"/>
                  <a:pt x="21" y="6"/>
                  <a:pt x="21" y="6"/>
                </a:cubicBezTo>
                <a:cubicBezTo>
                  <a:pt x="22" y="2"/>
                  <a:pt x="26" y="0"/>
                  <a:pt x="29" y="0"/>
                </a:cubicBezTo>
                <a:cubicBezTo>
                  <a:pt x="492" y="0"/>
                  <a:pt x="492" y="0"/>
                  <a:pt x="492" y="0"/>
                </a:cubicBezTo>
                <a:cubicBezTo>
                  <a:pt x="499" y="0"/>
                  <a:pt x="503" y="7"/>
                  <a:pt x="500" y="13"/>
                </a:cubicBezTo>
                <a:cubicBezTo>
                  <a:pt x="482" y="51"/>
                  <a:pt x="482" y="51"/>
                  <a:pt x="482" y="51"/>
                </a:cubicBezTo>
                <a:cubicBezTo>
                  <a:pt x="481" y="55"/>
                  <a:pt x="478" y="57"/>
                  <a:pt x="474" y="57"/>
                </a:cubicBezTo>
                <a:close/>
              </a:path>
            </a:pathLst>
          </a:custGeom>
          <a:gradFill>
            <a:gsLst>
              <a:gs pos="0">
                <a:schemeClr val="bg1">
                  <a:lumMod val="95000"/>
                  <a:alpha val="0"/>
                </a:schemeClr>
              </a:gs>
              <a:gs pos="68000">
                <a:schemeClr val="bg1">
                  <a:lumMod val="85000"/>
                  <a:alpha val="49000"/>
                </a:schemeClr>
              </a:gs>
            </a:gsLst>
            <a:lin ang="0" scaled="1"/>
          </a:gradFill>
          <a:ln>
            <a:noFill/>
          </a:ln>
        </p:spPr>
        <p:txBody>
          <a:bodyPr vert="horz" wrap="square" lIns="91440" tIns="45720" rIns="91440" bIns="45720" numCol="1" anchor="t" anchorCtr="0" compatLnSpc="1">
            <a:prstTxWarp prst="textNoShape">
              <a:avLst/>
            </a:prstTxWarp>
          </a:bodyPr>
          <a:lstStyle/>
          <a:p>
            <a:pPr algn="r"/>
            <a:endParaRPr lang="zh-CN" altLang="en-US" sz="1200"/>
          </a:p>
        </p:txBody>
      </p:sp>
      <p:sp>
        <p:nvSpPr>
          <p:cNvPr id="19" name="Freeform 5">
            <a:extLst>
              <a:ext uri="{FF2B5EF4-FFF2-40B4-BE49-F238E27FC236}">
                <a16:creationId xmlns:a16="http://schemas.microsoft.com/office/drawing/2014/main" id="{023CA936-C79C-6EF0-2D09-F54E0D9DBDE5}"/>
              </a:ext>
            </a:extLst>
          </p:cNvPr>
          <p:cNvSpPr>
            <a:spLocks/>
          </p:cNvSpPr>
          <p:nvPr/>
        </p:nvSpPr>
        <p:spPr bwMode="auto">
          <a:xfrm>
            <a:off x="6352569" y="1251309"/>
            <a:ext cx="5749417" cy="466215"/>
          </a:xfrm>
          <a:custGeom>
            <a:avLst/>
            <a:gdLst>
              <a:gd name="T0" fmla="*/ 707 w 736"/>
              <a:gd name="T1" fmla="*/ 57 h 57"/>
              <a:gd name="T2" fmla="*/ 11 w 736"/>
              <a:gd name="T3" fmla="*/ 57 h 57"/>
              <a:gd name="T4" fmla="*/ 3 w 736"/>
              <a:gd name="T5" fmla="*/ 44 h 57"/>
              <a:gd name="T6" fmla="*/ 20 w 736"/>
              <a:gd name="T7" fmla="*/ 6 h 57"/>
              <a:gd name="T8" fmla="*/ 29 w 736"/>
              <a:gd name="T9" fmla="*/ 0 h 57"/>
              <a:gd name="T10" fmla="*/ 725 w 736"/>
              <a:gd name="T11" fmla="*/ 0 h 57"/>
              <a:gd name="T12" fmla="*/ 733 w 736"/>
              <a:gd name="T13" fmla="*/ 13 h 57"/>
              <a:gd name="T14" fmla="*/ 715 w 736"/>
              <a:gd name="T15" fmla="*/ 51 h 57"/>
              <a:gd name="T16" fmla="*/ 707 w 736"/>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6" h="57">
                <a:moveTo>
                  <a:pt x="707" y="57"/>
                </a:moveTo>
                <a:cubicBezTo>
                  <a:pt x="11" y="57"/>
                  <a:pt x="11" y="57"/>
                  <a:pt x="11" y="57"/>
                </a:cubicBezTo>
                <a:cubicBezTo>
                  <a:pt x="4" y="57"/>
                  <a:pt x="0" y="50"/>
                  <a:pt x="3" y="44"/>
                </a:cubicBezTo>
                <a:cubicBezTo>
                  <a:pt x="20" y="6"/>
                  <a:pt x="20" y="6"/>
                  <a:pt x="20" y="6"/>
                </a:cubicBezTo>
                <a:cubicBezTo>
                  <a:pt x="22" y="2"/>
                  <a:pt x="25" y="0"/>
                  <a:pt x="29" y="0"/>
                </a:cubicBezTo>
                <a:cubicBezTo>
                  <a:pt x="725" y="0"/>
                  <a:pt x="725" y="0"/>
                  <a:pt x="725" y="0"/>
                </a:cubicBezTo>
                <a:cubicBezTo>
                  <a:pt x="732" y="0"/>
                  <a:pt x="736" y="7"/>
                  <a:pt x="733" y="13"/>
                </a:cubicBezTo>
                <a:cubicBezTo>
                  <a:pt x="715" y="51"/>
                  <a:pt x="715" y="51"/>
                  <a:pt x="715" y="51"/>
                </a:cubicBezTo>
                <a:cubicBezTo>
                  <a:pt x="714" y="55"/>
                  <a:pt x="711" y="57"/>
                  <a:pt x="707" y="57"/>
                </a:cubicBezTo>
                <a:close/>
              </a:path>
            </a:pathLst>
          </a:custGeom>
          <a:gradFill>
            <a:gsLst>
              <a:gs pos="0">
                <a:schemeClr val="bg1">
                  <a:lumMod val="95000"/>
                  <a:alpha val="0"/>
                </a:schemeClr>
              </a:gs>
              <a:gs pos="68000">
                <a:schemeClr val="bg1">
                  <a:lumMod val="95000"/>
                </a:schemeClr>
              </a:gs>
            </a:gsLst>
            <a:lin ang="0" scaled="1"/>
          </a:gradFill>
          <a:ln>
            <a:noFill/>
          </a:ln>
        </p:spPr>
        <p:txBody>
          <a:bodyPr vert="horz" wrap="square" lIns="91440" tIns="45720" rIns="91440" bIns="45720" numCol="1" anchor="t" anchorCtr="0" compatLnSpc="1">
            <a:prstTxWarp prst="textNoShape">
              <a:avLst/>
            </a:prstTxWarp>
          </a:bodyPr>
          <a:lstStyle/>
          <a:p>
            <a:pPr algn="r"/>
            <a:r>
              <a:rPr lang="en-US" altLang="zh-CN" sz="1200" dirty="0"/>
              <a:t> </a:t>
            </a:r>
            <a:endParaRPr lang="zh-CN" altLang="en-US" sz="1200" dirty="0"/>
          </a:p>
        </p:txBody>
      </p:sp>
      <p:sp>
        <p:nvSpPr>
          <p:cNvPr id="20" name="Freeform 13">
            <a:extLst>
              <a:ext uri="{FF2B5EF4-FFF2-40B4-BE49-F238E27FC236}">
                <a16:creationId xmlns:a16="http://schemas.microsoft.com/office/drawing/2014/main" id="{DD24FAF9-65B9-1754-EF61-2D72B680784C}"/>
              </a:ext>
            </a:extLst>
          </p:cNvPr>
          <p:cNvSpPr>
            <a:spLocks/>
          </p:cNvSpPr>
          <p:nvPr/>
        </p:nvSpPr>
        <p:spPr bwMode="auto">
          <a:xfrm>
            <a:off x="5200030" y="997007"/>
            <a:ext cx="2777398" cy="125081"/>
          </a:xfrm>
          <a:custGeom>
            <a:avLst/>
            <a:gdLst>
              <a:gd name="T0" fmla="*/ 1303 w 1332"/>
              <a:gd name="T1" fmla="*/ 57 h 57"/>
              <a:gd name="T2" fmla="*/ 11 w 1332"/>
              <a:gd name="T3" fmla="*/ 57 h 57"/>
              <a:gd name="T4" fmla="*/ 3 w 1332"/>
              <a:gd name="T5" fmla="*/ 44 h 57"/>
              <a:gd name="T6" fmla="*/ 20 w 1332"/>
              <a:gd name="T7" fmla="*/ 6 h 57"/>
              <a:gd name="T8" fmla="*/ 29 w 1332"/>
              <a:gd name="T9" fmla="*/ 0 h 57"/>
              <a:gd name="T10" fmla="*/ 1321 w 1332"/>
              <a:gd name="T11" fmla="*/ 0 h 57"/>
              <a:gd name="T12" fmla="*/ 1329 w 1332"/>
              <a:gd name="T13" fmla="*/ 13 h 57"/>
              <a:gd name="T14" fmla="*/ 1311 w 1332"/>
              <a:gd name="T15" fmla="*/ 51 h 57"/>
              <a:gd name="T16" fmla="*/ 1303 w 1332"/>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2" h="57">
                <a:moveTo>
                  <a:pt x="1303" y="57"/>
                </a:moveTo>
                <a:cubicBezTo>
                  <a:pt x="11" y="57"/>
                  <a:pt x="11" y="57"/>
                  <a:pt x="11" y="57"/>
                </a:cubicBezTo>
                <a:cubicBezTo>
                  <a:pt x="4" y="57"/>
                  <a:pt x="0" y="50"/>
                  <a:pt x="3" y="44"/>
                </a:cubicBezTo>
                <a:cubicBezTo>
                  <a:pt x="20" y="6"/>
                  <a:pt x="20" y="6"/>
                  <a:pt x="20" y="6"/>
                </a:cubicBezTo>
                <a:cubicBezTo>
                  <a:pt x="22" y="2"/>
                  <a:pt x="25" y="0"/>
                  <a:pt x="29" y="0"/>
                </a:cubicBezTo>
                <a:cubicBezTo>
                  <a:pt x="1321" y="0"/>
                  <a:pt x="1321" y="0"/>
                  <a:pt x="1321" y="0"/>
                </a:cubicBezTo>
                <a:cubicBezTo>
                  <a:pt x="1328" y="0"/>
                  <a:pt x="1332" y="7"/>
                  <a:pt x="1329" y="13"/>
                </a:cubicBezTo>
                <a:cubicBezTo>
                  <a:pt x="1311" y="51"/>
                  <a:pt x="1311" y="51"/>
                  <a:pt x="1311" y="51"/>
                </a:cubicBezTo>
                <a:cubicBezTo>
                  <a:pt x="1310" y="55"/>
                  <a:pt x="1307" y="57"/>
                  <a:pt x="1303" y="57"/>
                </a:cubicBezTo>
                <a:close/>
              </a:path>
            </a:pathLst>
          </a:custGeom>
          <a:gradFill>
            <a:gsLst>
              <a:gs pos="0">
                <a:schemeClr val="bg1">
                  <a:lumMod val="95000"/>
                  <a:alpha val="0"/>
                </a:schemeClr>
              </a:gs>
              <a:gs pos="68000">
                <a:schemeClr val="bg1">
                  <a:lumMod val="85000"/>
                  <a:alpha val="49000"/>
                </a:schemeClr>
              </a:gs>
            </a:gsLst>
            <a:lin ang="0" scaled="1"/>
          </a:gradFill>
          <a:ln>
            <a:noFill/>
          </a:ln>
        </p:spPr>
        <p:txBody>
          <a:bodyPr vert="horz" wrap="square" lIns="91440" tIns="45720" rIns="91440" bIns="45720" numCol="1" anchor="t" anchorCtr="0" compatLnSpc="1">
            <a:prstTxWarp prst="textNoShape">
              <a:avLst/>
            </a:prstTxWarp>
          </a:bodyPr>
          <a:lstStyle/>
          <a:p>
            <a:pPr algn="r"/>
            <a:endParaRPr lang="zh-CN" altLang="en-US" sz="1200"/>
          </a:p>
        </p:txBody>
      </p:sp>
      <p:sp>
        <p:nvSpPr>
          <p:cNvPr id="21" name="Freeform 9">
            <a:extLst>
              <a:ext uri="{FF2B5EF4-FFF2-40B4-BE49-F238E27FC236}">
                <a16:creationId xmlns:a16="http://schemas.microsoft.com/office/drawing/2014/main" id="{A977F872-8A1B-735B-5C7E-211E32F89065}"/>
              </a:ext>
            </a:extLst>
          </p:cNvPr>
          <p:cNvSpPr>
            <a:spLocks/>
          </p:cNvSpPr>
          <p:nvPr/>
        </p:nvSpPr>
        <p:spPr bwMode="auto">
          <a:xfrm>
            <a:off x="8268468" y="1760499"/>
            <a:ext cx="1917620" cy="227199"/>
          </a:xfrm>
          <a:custGeom>
            <a:avLst/>
            <a:gdLst>
              <a:gd name="T0" fmla="*/ 474 w 503"/>
              <a:gd name="T1" fmla="*/ 57 h 57"/>
              <a:gd name="T2" fmla="*/ 11 w 503"/>
              <a:gd name="T3" fmla="*/ 57 h 57"/>
              <a:gd name="T4" fmla="*/ 3 w 503"/>
              <a:gd name="T5" fmla="*/ 44 h 57"/>
              <a:gd name="T6" fmla="*/ 21 w 503"/>
              <a:gd name="T7" fmla="*/ 6 h 57"/>
              <a:gd name="T8" fmla="*/ 29 w 503"/>
              <a:gd name="T9" fmla="*/ 0 h 57"/>
              <a:gd name="T10" fmla="*/ 492 w 503"/>
              <a:gd name="T11" fmla="*/ 0 h 57"/>
              <a:gd name="T12" fmla="*/ 500 w 503"/>
              <a:gd name="T13" fmla="*/ 13 h 57"/>
              <a:gd name="T14" fmla="*/ 482 w 503"/>
              <a:gd name="T15" fmla="*/ 51 h 57"/>
              <a:gd name="T16" fmla="*/ 474 w 503"/>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3" h="57">
                <a:moveTo>
                  <a:pt x="474" y="57"/>
                </a:moveTo>
                <a:cubicBezTo>
                  <a:pt x="11" y="57"/>
                  <a:pt x="11" y="57"/>
                  <a:pt x="11" y="57"/>
                </a:cubicBezTo>
                <a:cubicBezTo>
                  <a:pt x="5" y="57"/>
                  <a:pt x="0" y="50"/>
                  <a:pt x="3" y="44"/>
                </a:cubicBezTo>
                <a:cubicBezTo>
                  <a:pt x="21" y="6"/>
                  <a:pt x="21" y="6"/>
                  <a:pt x="21" y="6"/>
                </a:cubicBezTo>
                <a:cubicBezTo>
                  <a:pt x="22" y="2"/>
                  <a:pt x="26" y="0"/>
                  <a:pt x="29" y="0"/>
                </a:cubicBezTo>
                <a:cubicBezTo>
                  <a:pt x="492" y="0"/>
                  <a:pt x="492" y="0"/>
                  <a:pt x="492" y="0"/>
                </a:cubicBezTo>
                <a:cubicBezTo>
                  <a:pt x="499" y="0"/>
                  <a:pt x="503" y="7"/>
                  <a:pt x="500" y="13"/>
                </a:cubicBezTo>
                <a:cubicBezTo>
                  <a:pt x="482" y="51"/>
                  <a:pt x="482" y="51"/>
                  <a:pt x="482" y="51"/>
                </a:cubicBezTo>
                <a:cubicBezTo>
                  <a:pt x="481" y="55"/>
                  <a:pt x="478" y="57"/>
                  <a:pt x="474" y="57"/>
                </a:cubicBezTo>
                <a:close/>
              </a:path>
            </a:pathLst>
          </a:custGeom>
          <a:gradFill>
            <a:gsLst>
              <a:gs pos="0">
                <a:schemeClr val="bg1">
                  <a:lumMod val="95000"/>
                  <a:alpha val="0"/>
                </a:schemeClr>
              </a:gs>
              <a:gs pos="68000">
                <a:schemeClr val="bg1">
                  <a:lumMod val="95000"/>
                </a:schemeClr>
              </a:gs>
            </a:gsLst>
            <a:lin ang="0" scaled="1"/>
          </a:gradFill>
          <a:ln>
            <a:noFill/>
          </a:ln>
        </p:spPr>
        <p:txBody>
          <a:bodyPr vert="horz" wrap="square" lIns="91440" tIns="45720" rIns="91440" bIns="45720" numCol="1" anchor="t" anchorCtr="0" compatLnSpc="1">
            <a:prstTxWarp prst="textNoShape">
              <a:avLst/>
            </a:prstTxWarp>
          </a:bodyPr>
          <a:lstStyle/>
          <a:p>
            <a:pPr algn="r"/>
            <a:endParaRPr lang="zh-CN" altLang="en-US" sz="1200"/>
          </a:p>
        </p:txBody>
      </p:sp>
      <p:sp>
        <p:nvSpPr>
          <p:cNvPr id="22" name="Oval 25++">
            <a:extLst>
              <a:ext uri="{FF2B5EF4-FFF2-40B4-BE49-F238E27FC236}">
                <a16:creationId xmlns:a16="http://schemas.microsoft.com/office/drawing/2014/main" id="{AF1EBF0B-275B-4AD6-8B35-C1FEDDB8C65D}"/>
              </a:ext>
            </a:extLst>
          </p:cNvPr>
          <p:cNvSpPr/>
          <p:nvPr/>
        </p:nvSpPr>
        <p:spPr>
          <a:xfrm>
            <a:off x="897722" y="1701810"/>
            <a:ext cx="4282116" cy="4282112"/>
          </a:xfrm>
          <a:prstGeom prst="ellipse">
            <a:avLst/>
          </a:prstGeom>
          <a:gradFill flip="none" rotWithShape="1">
            <a:gsLst>
              <a:gs pos="34000">
                <a:schemeClr val="accent1">
                  <a:lumMod val="5000"/>
                  <a:lumOff val="95000"/>
                </a:schemeClr>
              </a:gs>
              <a:gs pos="100000">
                <a:schemeClr val="accent1">
                  <a:lumMod val="30000"/>
                  <a:lumOff val="7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E397C29-E19D-5136-E6FF-22EF88BC49E0}"/>
              </a:ext>
            </a:extLst>
          </p:cNvPr>
          <p:cNvSpPr/>
          <p:nvPr/>
        </p:nvSpPr>
        <p:spPr>
          <a:xfrm>
            <a:off x="1606545" y="2410631"/>
            <a:ext cx="2864469" cy="286446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a16="http://schemas.microsoft.com/office/drawing/2014/main" id="{01F65411-A872-C4C8-BAB3-E84E921CF9FC}"/>
              </a:ext>
            </a:extLst>
          </p:cNvPr>
          <p:cNvSpPr txBox="1"/>
          <p:nvPr/>
        </p:nvSpPr>
        <p:spPr>
          <a:xfrm>
            <a:off x="850825" y="2876517"/>
            <a:ext cx="693185" cy="1815882"/>
          </a:xfrm>
          <a:prstGeom prst="rect">
            <a:avLst/>
          </a:prstGeom>
          <a:noFill/>
        </p:spPr>
        <p:txBody>
          <a:bodyPr wrap="square" rtlCol="0">
            <a:spAutoFit/>
          </a:bodyPr>
          <a:lstStyle/>
          <a:p>
            <a:r>
              <a:rPr lang="zh-CN" altLang="en-US" sz="2800" b="1" dirty="0">
                <a:latin typeface="思源黑体 CN Medium" panose="020B0600000000000000" pitchFamily="34" charset="-122"/>
                <a:ea typeface="思源黑体 CN Medium" panose="020B0600000000000000" pitchFamily="34" charset="-122"/>
                <a:sym typeface="思源黑体 CN Medium" panose="020B0600000000000000" pitchFamily="34" charset="-122"/>
              </a:rPr>
              <a:t>课题介绍</a:t>
            </a:r>
          </a:p>
        </p:txBody>
      </p:sp>
      <p:sp>
        <p:nvSpPr>
          <p:cNvPr id="25" name="Oval 25+">
            <a:extLst>
              <a:ext uri="{FF2B5EF4-FFF2-40B4-BE49-F238E27FC236}">
                <a16:creationId xmlns:a16="http://schemas.microsoft.com/office/drawing/2014/main" id="{2050A466-D803-78F8-3D0E-F86DF3BB71D5}"/>
              </a:ext>
            </a:extLst>
          </p:cNvPr>
          <p:cNvSpPr/>
          <p:nvPr/>
        </p:nvSpPr>
        <p:spPr>
          <a:xfrm>
            <a:off x="244732" y="1048820"/>
            <a:ext cx="5588096" cy="5588092"/>
          </a:xfrm>
          <a:prstGeom prst="arc">
            <a:avLst>
              <a:gd name="adj1" fmla="val 16200000"/>
              <a:gd name="adj2" fmla="val 5460950"/>
            </a:avLst>
          </a:prstGeom>
          <a:noFill/>
          <a:ln>
            <a:gradFill>
              <a:gsLst>
                <a:gs pos="0">
                  <a:schemeClr val="accent1">
                    <a:lumMod val="5000"/>
                    <a:lumOff val="95000"/>
                  </a:schemeClr>
                </a:gs>
                <a:gs pos="20000">
                  <a:srgbClr val="1E4D8A"/>
                </a:gs>
                <a:gs pos="85000">
                  <a:srgbClr val="1E4D8A"/>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a:extLst>
              <a:ext uri="{FF2B5EF4-FFF2-40B4-BE49-F238E27FC236}">
                <a16:creationId xmlns:a16="http://schemas.microsoft.com/office/drawing/2014/main" id="{BB20EAD0-BD6F-205A-9678-C912FAB7AA8C}"/>
              </a:ext>
            </a:extLst>
          </p:cNvPr>
          <p:cNvGrpSpPr/>
          <p:nvPr/>
        </p:nvGrpSpPr>
        <p:grpSpPr>
          <a:xfrm>
            <a:off x="4865895" y="5728938"/>
            <a:ext cx="5522587" cy="369332"/>
            <a:chOff x="4865895" y="5728938"/>
            <a:chExt cx="5522587" cy="369332"/>
          </a:xfrm>
        </p:grpSpPr>
        <p:sp>
          <p:nvSpPr>
            <p:cNvPr id="27" name="文本框 26">
              <a:extLst>
                <a:ext uri="{FF2B5EF4-FFF2-40B4-BE49-F238E27FC236}">
                  <a16:creationId xmlns:a16="http://schemas.microsoft.com/office/drawing/2014/main" id="{08AD9C21-0E9F-2335-92F0-749873873BB7}"/>
                </a:ext>
              </a:extLst>
            </p:cNvPr>
            <p:cNvSpPr txBox="1"/>
            <p:nvPr/>
          </p:nvSpPr>
          <p:spPr>
            <a:xfrm>
              <a:off x="5243712" y="5728938"/>
              <a:ext cx="5144770" cy="369332"/>
            </a:xfrm>
            <a:prstGeom prst="rect">
              <a:avLst/>
            </a:prstGeom>
            <a:noFill/>
          </p:spPr>
          <p:txBody>
            <a:bodyPr wrap="square" rtlCol="0">
              <a:spAutoFit/>
            </a:bodyPr>
            <a:lstStyle/>
            <a:p>
              <a:r>
                <a:rPr lang="zh-CN" altLang="en-US" dirty="0"/>
                <a:t>在此输入您的内容在此输入您的内容</a:t>
              </a:r>
            </a:p>
          </p:txBody>
        </p:sp>
        <p:sp>
          <p:nvSpPr>
            <p:cNvPr id="28" name="大橘原创PPT模板-请勿抄袭搬运！微信DAJU_PPT">
              <a:extLst>
                <a:ext uri="{FF2B5EF4-FFF2-40B4-BE49-F238E27FC236}">
                  <a16:creationId xmlns:a16="http://schemas.microsoft.com/office/drawing/2014/main" id="{E77F8BB3-F719-B79E-E02A-0FD3C3A1C493}"/>
                </a:ext>
              </a:extLst>
            </p:cNvPr>
            <p:cNvSpPr/>
            <p:nvPr>
              <p:custDataLst>
                <p:tags r:id="rId6"/>
              </p:custDataLst>
            </p:nvPr>
          </p:nvSpPr>
          <p:spPr>
            <a:xfrm>
              <a:off x="4865895" y="5798195"/>
              <a:ext cx="225410" cy="210652"/>
            </a:xfrm>
            <a:prstGeom prst="ellipse">
              <a:avLst/>
            </a:prstGeom>
            <a:gradFill flip="none" rotWithShape="1">
              <a:gsLst>
                <a:gs pos="0">
                  <a:schemeClr val="accent1">
                    <a:lumMod val="75000"/>
                    <a:alpha val="0"/>
                  </a:schemeClr>
                </a:gs>
                <a:gs pos="41000">
                  <a:schemeClr val="accent1">
                    <a:lumMod val="75000"/>
                  </a:schemeClr>
                </a:gs>
                <a:gs pos="74000">
                  <a:schemeClr val="accent1">
                    <a:lumMod val="75000"/>
                  </a:schemeClr>
                </a:gs>
                <a:gs pos="100000">
                  <a:schemeClr val="accent1">
                    <a:lumMod val="75000"/>
                    <a:alpha val="0"/>
                  </a:schemeClr>
                </a:gs>
              </a:gsLst>
              <a:path path="circle">
                <a:fillToRect r="100000" b="100000"/>
              </a:path>
              <a:tileRect l="-100000" t="-100000"/>
            </a:gradFill>
            <a:ln w="12700" cap="flat" cmpd="sng" algn="ctr">
              <a:noFill/>
              <a:prstDash val="solid"/>
              <a:miter lim="800000"/>
            </a:ln>
            <a:effectLst>
              <a:outerShdw blurRad="508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01CFFF"/>
                    </a:gs>
                    <a:gs pos="100000">
                      <a:srgbClr val="3D64FF"/>
                    </a:gs>
                  </a:gsLst>
                  <a:lin ang="8100000" scaled="0"/>
                </a:gradFill>
              </a:endParaRPr>
            </a:p>
          </p:txBody>
        </p:sp>
      </p:grpSp>
      <p:grpSp>
        <p:nvGrpSpPr>
          <p:cNvPr id="123" name="组合 122">
            <a:extLst>
              <a:ext uri="{FF2B5EF4-FFF2-40B4-BE49-F238E27FC236}">
                <a16:creationId xmlns:a16="http://schemas.microsoft.com/office/drawing/2014/main" id="{4AF2B758-AED8-B5D9-3F14-A6B7470CD57D}"/>
              </a:ext>
            </a:extLst>
          </p:cNvPr>
          <p:cNvGrpSpPr/>
          <p:nvPr/>
        </p:nvGrpSpPr>
        <p:grpSpPr>
          <a:xfrm>
            <a:off x="5720122" y="4053808"/>
            <a:ext cx="5077452" cy="369332"/>
            <a:chOff x="5720122" y="4053808"/>
            <a:chExt cx="5077452" cy="369332"/>
          </a:xfrm>
        </p:grpSpPr>
        <p:sp>
          <p:nvSpPr>
            <p:cNvPr id="30" name="文本框 29">
              <a:extLst>
                <a:ext uri="{FF2B5EF4-FFF2-40B4-BE49-F238E27FC236}">
                  <a16:creationId xmlns:a16="http://schemas.microsoft.com/office/drawing/2014/main" id="{D89168C8-18C7-0AC6-04AD-1E03550A2780}"/>
                </a:ext>
              </a:extLst>
            </p:cNvPr>
            <p:cNvSpPr txBox="1"/>
            <p:nvPr/>
          </p:nvSpPr>
          <p:spPr>
            <a:xfrm>
              <a:off x="6097939" y="4053808"/>
              <a:ext cx="4699635" cy="369332"/>
            </a:xfrm>
            <a:prstGeom prst="rect">
              <a:avLst/>
            </a:prstGeom>
            <a:noFill/>
          </p:spPr>
          <p:txBody>
            <a:bodyPr wrap="square" rtlCol="0">
              <a:spAutoFit/>
            </a:bodyPr>
            <a:lstStyle/>
            <a:p>
              <a:r>
                <a:rPr lang="zh-CN" altLang="en-US" dirty="0"/>
                <a:t>在此输入您的内容在此输入您的内容</a:t>
              </a:r>
            </a:p>
          </p:txBody>
        </p:sp>
        <p:sp>
          <p:nvSpPr>
            <p:cNvPr id="31" name="大橘原创PPT模板-请勿抄袭搬运！微信DAJU_PPT">
              <a:extLst>
                <a:ext uri="{FF2B5EF4-FFF2-40B4-BE49-F238E27FC236}">
                  <a16:creationId xmlns:a16="http://schemas.microsoft.com/office/drawing/2014/main" id="{30A1E98B-FE10-F1B5-84C7-8D0CBE60C9C3}"/>
                </a:ext>
              </a:extLst>
            </p:cNvPr>
            <p:cNvSpPr/>
            <p:nvPr>
              <p:custDataLst>
                <p:tags r:id="rId5"/>
              </p:custDataLst>
            </p:nvPr>
          </p:nvSpPr>
          <p:spPr>
            <a:xfrm>
              <a:off x="5720122" y="4124335"/>
              <a:ext cx="225410" cy="210652"/>
            </a:xfrm>
            <a:prstGeom prst="ellipse">
              <a:avLst/>
            </a:prstGeom>
            <a:gradFill flip="none" rotWithShape="1">
              <a:gsLst>
                <a:gs pos="0">
                  <a:schemeClr val="accent1">
                    <a:lumMod val="75000"/>
                    <a:alpha val="0"/>
                  </a:schemeClr>
                </a:gs>
                <a:gs pos="41000">
                  <a:schemeClr val="accent1">
                    <a:lumMod val="75000"/>
                  </a:schemeClr>
                </a:gs>
                <a:gs pos="74000">
                  <a:schemeClr val="accent1">
                    <a:lumMod val="75000"/>
                  </a:schemeClr>
                </a:gs>
                <a:gs pos="100000">
                  <a:schemeClr val="accent1">
                    <a:lumMod val="75000"/>
                    <a:alpha val="0"/>
                  </a:schemeClr>
                </a:gs>
              </a:gsLst>
              <a:path path="circle">
                <a:fillToRect r="100000" b="100000"/>
              </a:path>
              <a:tileRect l="-100000" t="-100000"/>
            </a:gradFill>
            <a:ln w="12700" cap="flat" cmpd="sng" algn="ctr">
              <a:noFill/>
              <a:prstDash val="solid"/>
              <a:miter lim="800000"/>
            </a:ln>
            <a:effectLst>
              <a:outerShdw blurRad="508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01CFFF"/>
                    </a:gs>
                    <a:gs pos="100000">
                      <a:srgbClr val="3D64FF"/>
                    </a:gs>
                  </a:gsLst>
                  <a:lin ang="8100000" scaled="0"/>
                </a:gradFill>
              </a:endParaRPr>
            </a:p>
          </p:txBody>
        </p:sp>
      </p:grpSp>
      <p:grpSp>
        <p:nvGrpSpPr>
          <p:cNvPr id="120" name="组合 119">
            <a:extLst>
              <a:ext uri="{FF2B5EF4-FFF2-40B4-BE49-F238E27FC236}">
                <a16:creationId xmlns:a16="http://schemas.microsoft.com/office/drawing/2014/main" id="{7729F2D5-6816-F064-29FE-8E87F725604F}"/>
              </a:ext>
            </a:extLst>
          </p:cNvPr>
          <p:cNvGrpSpPr/>
          <p:nvPr/>
        </p:nvGrpSpPr>
        <p:grpSpPr>
          <a:xfrm>
            <a:off x="4865895" y="1602708"/>
            <a:ext cx="4415991" cy="572135"/>
            <a:chOff x="4865895" y="1602708"/>
            <a:chExt cx="4415991" cy="572135"/>
          </a:xfrm>
        </p:grpSpPr>
        <p:sp>
          <p:nvSpPr>
            <p:cNvPr id="33" name="文本框 32">
              <a:extLst>
                <a:ext uri="{FF2B5EF4-FFF2-40B4-BE49-F238E27FC236}">
                  <a16:creationId xmlns:a16="http://schemas.microsoft.com/office/drawing/2014/main" id="{D3E54ADD-8B43-B5A1-EC1B-92E13CF2A3B6}"/>
                </a:ext>
              </a:extLst>
            </p:cNvPr>
            <p:cNvSpPr txBox="1"/>
            <p:nvPr/>
          </p:nvSpPr>
          <p:spPr>
            <a:xfrm>
              <a:off x="5243712" y="1602708"/>
              <a:ext cx="4038174" cy="572135"/>
            </a:xfrm>
            <a:prstGeom prst="rect">
              <a:avLst/>
            </a:prstGeom>
            <a:noFill/>
          </p:spPr>
          <p:txBody>
            <a:bodyPr wrap="square" rtlCol="0">
              <a:noAutofit/>
            </a:bodyPr>
            <a:lstStyle/>
            <a:p>
              <a:r>
                <a:rPr lang="zh-CN" altLang="en-US" dirty="0"/>
                <a:t>在此输入您的内容在此输入您的内容</a:t>
              </a:r>
            </a:p>
            <a:p>
              <a:endParaRPr lang="zh-CN" altLang="en-US" dirty="0"/>
            </a:p>
          </p:txBody>
        </p:sp>
        <p:sp>
          <p:nvSpPr>
            <p:cNvPr id="34" name="大橘原创PPT模板-请勿抄袭搬运！微信DAJU_PPT">
              <a:extLst>
                <a:ext uri="{FF2B5EF4-FFF2-40B4-BE49-F238E27FC236}">
                  <a16:creationId xmlns:a16="http://schemas.microsoft.com/office/drawing/2014/main" id="{3FB1C75A-D68E-3ABE-7E68-C69DBBD83D60}"/>
                </a:ext>
              </a:extLst>
            </p:cNvPr>
            <p:cNvSpPr/>
            <p:nvPr>
              <p:custDataLst>
                <p:tags r:id="rId4"/>
              </p:custDataLst>
            </p:nvPr>
          </p:nvSpPr>
          <p:spPr>
            <a:xfrm>
              <a:off x="4865895" y="1701810"/>
              <a:ext cx="225410" cy="210652"/>
            </a:xfrm>
            <a:prstGeom prst="ellipse">
              <a:avLst/>
            </a:prstGeom>
            <a:gradFill flip="none" rotWithShape="1">
              <a:gsLst>
                <a:gs pos="0">
                  <a:schemeClr val="accent1">
                    <a:lumMod val="75000"/>
                    <a:alpha val="0"/>
                  </a:schemeClr>
                </a:gs>
                <a:gs pos="41000">
                  <a:schemeClr val="accent1">
                    <a:lumMod val="75000"/>
                  </a:schemeClr>
                </a:gs>
                <a:gs pos="74000">
                  <a:schemeClr val="accent1">
                    <a:lumMod val="75000"/>
                  </a:schemeClr>
                </a:gs>
                <a:gs pos="100000">
                  <a:schemeClr val="accent1">
                    <a:lumMod val="75000"/>
                    <a:alpha val="0"/>
                  </a:schemeClr>
                </a:gs>
              </a:gsLst>
              <a:path path="circle">
                <a:fillToRect r="100000" b="100000"/>
              </a:path>
              <a:tileRect l="-100000" t="-100000"/>
            </a:gradFill>
            <a:ln w="12700" cap="flat" cmpd="sng" algn="ctr">
              <a:noFill/>
              <a:prstDash val="solid"/>
              <a:miter lim="800000"/>
            </a:ln>
            <a:effectLst>
              <a:outerShdw blurRad="508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01CFFF"/>
                    </a:gs>
                    <a:gs pos="100000">
                      <a:srgbClr val="3D64FF"/>
                    </a:gs>
                  </a:gsLst>
                  <a:lin ang="8100000" scaled="0"/>
                </a:gradFill>
              </a:endParaRPr>
            </a:p>
          </p:txBody>
        </p:sp>
      </p:grpSp>
      <p:grpSp>
        <p:nvGrpSpPr>
          <p:cNvPr id="121" name="组合 120">
            <a:extLst>
              <a:ext uri="{FF2B5EF4-FFF2-40B4-BE49-F238E27FC236}">
                <a16:creationId xmlns:a16="http://schemas.microsoft.com/office/drawing/2014/main" id="{958FC039-FCDF-DAB8-6AD9-98A6DC423701}"/>
              </a:ext>
            </a:extLst>
          </p:cNvPr>
          <p:cNvGrpSpPr/>
          <p:nvPr/>
        </p:nvGrpSpPr>
        <p:grpSpPr>
          <a:xfrm>
            <a:off x="5415322" y="2370423"/>
            <a:ext cx="5013004" cy="303679"/>
            <a:chOff x="5415322" y="2370423"/>
            <a:chExt cx="5013004" cy="303679"/>
          </a:xfrm>
        </p:grpSpPr>
        <p:sp>
          <p:nvSpPr>
            <p:cNvPr id="36" name="文本框 35">
              <a:extLst>
                <a:ext uri="{FF2B5EF4-FFF2-40B4-BE49-F238E27FC236}">
                  <a16:creationId xmlns:a16="http://schemas.microsoft.com/office/drawing/2014/main" id="{05B74D2C-1AD4-C030-68FC-BB01F38AA8FE}"/>
                </a:ext>
              </a:extLst>
            </p:cNvPr>
            <p:cNvSpPr txBox="1"/>
            <p:nvPr/>
          </p:nvSpPr>
          <p:spPr>
            <a:xfrm>
              <a:off x="5793140" y="2370423"/>
              <a:ext cx="4635186" cy="303679"/>
            </a:xfrm>
            <a:prstGeom prst="rect">
              <a:avLst/>
            </a:prstGeom>
            <a:noFill/>
          </p:spPr>
          <p:txBody>
            <a:bodyPr wrap="square" rtlCol="0">
              <a:noAutofit/>
            </a:bodyPr>
            <a:lstStyle/>
            <a:p>
              <a:r>
                <a:rPr lang="zh-CN" altLang="en-US" dirty="0"/>
                <a:t>在此输入您的内容在此输入您的内容</a:t>
              </a:r>
            </a:p>
          </p:txBody>
        </p:sp>
        <p:sp>
          <p:nvSpPr>
            <p:cNvPr id="37" name="大橘原创PPT模板-请勿抄袭搬运！微信DAJU_PPT">
              <a:extLst>
                <a:ext uri="{FF2B5EF4-FFF2-40B4-BE49-F238E27FC236}">
                  <a16:creationId xmlns:a16="http://schemas.microsoft.com/office/drawing/2014/main" id="{6201A9E8-F1BC-A4E6-CA85-07DEFB10EDBF}"/>
                </a:ext>
              </a:extLst>
            </p:cNvPr>
            <p:cNvSpPr/>
            <p:nvPr>
              <p:custDataLst>
                <p:tags r:id="rId3"/>
              </p:custDataLst>
            </p:nvPr>
          </p:nvSpPr>
          <p:spPr>
            <a:xfrm>
              <a:off x="5415322" y="2440950"/>
              <a:ext cx="225410" cy="210652"/>
            </a:xfrm>
            <a:prstGeom prst="ellipse">
              <a:avLst/>
            </a:prstGeom>
            <a:gradFill flip="none" rotWithShape="1">
              <a:gsLst>
                <a:gs pos="0">
                  <a:schemeClr val="accent1">
                    <a:lumMod val="75000"/>
                    <a:alpha val="0"/>
                  </a:schemeClr>
                </a:gs>
                <a:gs pos="41000">
                  <a:schemeClr val="accent1">
                    <a:lumMod val="75000"/>
                  </a:schemeClr>
                </a:gs>
                <a:gs pos="74000">
                  <a:schemeClr val="accent1">
                    <a:lumMod val="75000"/>
                  </a:schemeClr>
                </a:gs>
                <a:gs pos="100000">
                  <a:schemeClr val="accent1">
                    <a:lumMod val="75000"/>
                    <a:alpha val="0"/>
                  </a:schemeClr>
                </a:gs>
              </a:gsLst>
              <a:path path="circle">
                <a:fillToRect r="100000" b="100000"/>
              </a:path>
              <a:tileRect l="-100000" t="-100000"/>
            </a:gradFill>
            <a:ln w="12700" cap="flat" cmpd="sng" algn="ctr">
              <a:noFill/>
              <a:prstDash val="solid"/>
              <a:miter lim="800000"/>
            </a:ln>
            <a:effectLst>
              <a:outerShdw blurRad="508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01CFFF"/>
                    </a:gs>
                    <a:gs pos="100000">
                      <a:srgbClr val="3D64FF"/>
                    </a:gs>
                  </a:gsLst>
                  <a:lin ang="8100000" scaled="0"/>
                </a:gradFill>
              </a:endParaRPr>
            </a:p>
          </p:txBody>
        </p:sp>
      </p:grpSp>
      <p:grpSp>
        <p:nvGrpSpPr>
          <p:cNvPr id="124" name="组合 123">
            <a:extLst>
              <a:ext uri="{FF2B5EF4-FFF2-40B4-BE49-F238E27FC236}">
                <a16:creationId xmlns:a16="http://schemas.microsoft.com/office/drawing/2014/main" id="{5F868CCE-EBD8-4E1C-BEE9-686A6B73C8FA}"/>
              </a:ext>
            </a:extLst>
          </p:cNvPr>
          <p:cNvGrpSpPr/>
          <p:nvPr/>
        </p:nvGrpSpPr>
        <p:grpSpPr>
          <a:xfrm>
            <a:off x="5415322" y="4891373"/>
            <a:ext cx="4958297" cy="369332"/>
            <a:chOff x="5415322" y="4891373"/>
            <a:chExt cx="4958297" cy="369332"/>
          </a:xfrm>
        </p:grpSpPr>
        <p:sp>
          <p:nvSpPr>
            <p:cNvPr id="39" name="文本框 38">
              <a:extLst>
                <a:ext uri="{FF2B5EF4-FFF2-40B4-BE49-F238E27FC236}">
                  <a16:creationId xmlns:a16="http://schemas.microsoft.com/office/drawing/2014/main" id="{B12A041D-1E6B-3B70-1E75-3D592B3F14F2}"/>
                </a:ext>
              </a:extLst>
            </p:cNvPr>
            <p:cNvSpPr txBox="1"/>
            <p:nvPr/>
          </p:nvSpPr>
          <p:spPr>
            <a:xfrm>
              <a:off x="5793139" y="4891373"/>
              <a:ext cx="4580480" cy="369332"/>
            </a:xfrm>
            <a:prstGeom prst="rect">
              <a:avLst/>
            </a:prstGeom>
            <a:noFill/>
          </p:spPr>
          <p:txBody>
            <a:bodyPr wrap="square" rtlCol="0">
              <a:spAutoFit/>
            </a:bodyPr>
            <a:lstStyle/>
            <a:p>
              <a:r>
                <a:rPr lang="zh-CN" altLang="en-US" dirty="0"/>
                <a:t>在此输入您的内容在此输入您的内容</a:t>
              </a:r>
            </a:p>
          </p:txBody>
        </p:sp>
        <p:sp>
          <p:nvSpPr>
            <p:cNvPr id="40" name="大橘原创PPT模板-请勿抄袭搬运！微信DAJU_PPT">
              <a:extLst>
                <a:ext uri="{FF2B5EF4-FFF2-40B4-BE49-F238E27FC236}">
                  <a16:creationId xmlns:a16="http://schemas.microsoft.com/office/drawing/2014/main" id="{90ED712E-8D3B-2C76-6AA2-AFF1C4300C9D}"/>
                </a:ext>
              </a:extLst>
            </p:cNvPr>
            <p:cNvSpPr/>
            <p:nvPr>
              <p:custDataLst>
                <p:tags r:id="rId2"/>
              </p:custDataLst>
            </p:nvPr>
          </p:nvSpPr>
          <p:spPr>
            <a:xfrm>
              <a:off x="5415322" y="4961265"/>
              <a:ext cx="225410" cy="210652"/>
            </a:xfrm>
            <a:prstGeom prst="ellipse">
              <a:avLst/>
            </a:prstGeom>
            <a:gradFill flip="none" rotWithShape="1">
              <a:gsLst>
                <a:gs pos="0">
                  <a:schemeClr val="accent1">
                    <a:lumMod val="75000"/>
                    <a:alpha val="0"/>
                  </a:schemeClr>
                </a:gs>
                <a:gs pos="41000">
                  <a:schemeClr val="accent1">
                    <a:lumMod val="75000"/>
                  </a:schemeClr>
                </a:gs>
                <a:gs pos="74000">
                  <a:schemeClr val="accent1">
                    <a:lumMod val="75000"/>
                  </a:schemeClr>
                </a:gs>
                <a:gs pos="100000">
                  <a:schemeClr val="accent1">
                    <a:lumMod val="75000"/>
                    <a:alpha val="0"/>
                  </a:schemeClr>
                </a:gs>
              </a:gsLst>
              <a:path path="circle">
                <a:fillToRect r="100000" b="100000"/>
              </a:path>
              <a:tileRect l="-100000" t="-100000"/>
            </a:gradFill>
            <a:ln w="12700" cap="flat" cmpd="sng" algn="ctr">
              <a:noFill/>
              <a:prstDash val="solid"/>
              <a:miter lim="800000"/>
            </a:ln>
            <a:effectLst>
              <a:outerShdw blurRad="508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01CFFF"/>
                    </a:gs>
                    <a:gs pos="100000">
                      <a:srgbClr val="3D64FF"/>
                    </a:gs>
                  </a:gsLst>
                  <a:lin ang="8100000" scaled="0"/>
                </a:gradFill>
              </a:endParaRPr>
            </a:p>
          </p:txBody>
        </p:sp>
      </p:grpSp>
      <p:grpSp>
        <p:nvGrpSpPr>
          <p:cNvPr id="122" name="组合 121">
            <a:extLst>
              <a:ext uri="{FF2B5EF4-FFF2-40B4-BE49-F238E27FC236}">
                <a16:creationId xmlns:a16="http://schemas.microsoft.com/office/drawing/2014/main" id="{BD986C7B-9045-734D-3D0F-6300B8C98476}"/>
              </a:ext>
            </a:extLst>
          </p:cNvPr>
          <p:cNvGrpSpPr/>
          <p:nvPr/>
        </p:nvGrpSpPr>
        <p:grpSpPr>
          <a:xfrm>
            <a:off x="5720122" y="3192113"/>
            <a:ext cx="4873654" cy="369332"/>
            <a:chOff x="5720122" y="3192113"/>
            <a:chExt cx="4873654" cy="369332"/>
          </a:xfrm>
        </p:grpSpPr>
        <p:sp>
          <p:nvSpPr>
            <p:cNvPr id="42" name="文本框 41">
              <a:extLst>
                <a:ext uri="{FF2B5EF4-FFF2-40B4-BE49-F238E27FC236}">
                  <a16:creationId xmlns:a16="http://schemas.microsoft.com/office/drawing/2014/main" id="{3727836F-73D4-ACA4-EE86-7854D84684B2}"/>
                </a:ext>
              </a:extLst>
            </p:cNvPr>
            <p:cNvSpPr txBox="1"/>
            <p:nvPr/>
          </p:nvSpPr>
          <p:spPr>
            <a:xfrm>
              <a:off x="6097939" y="3192113"/>
              <a:ext cx="4495837" cy="369332"/>
            </a:xfrm>
            <a:prstGeom prst="rect">
              <a:avLst/>
            </a:prstGeom>
            <a:noFill/>
          </p:spPr>
          <p:txBody>
            <a:bodyPr wrap="square" rtlCol="0">
              <a:spAutoFit/>
            </a:bodyPr>
            <a:lstStyle/>
            <a:p>
              <a:r>
                <a:rPr lang="zh-CN" altLang="en-US" dirty="0"/>
                <a:t>在此输入您的内容在此输入您的内容</a:t>
              </a:r>
            </a:p>
          </p:txBody>
        </p:sp>
        <p:sp>
          <p:nvSpPr>
            <p:cNvPr id="43" name="大橘原创PPT模板-请勿抄袭搬运！微信DAJU_PPT">
              <a:extLst>
                <a:ext uri="{FF2B5EF4-FFF2-40B4-BE49-F238E27FC236}">
                  <a16:creationId xmlns:a16="http://schemas.microsoft.com/office/drawing/2014/main" id="{5040AEF8-B2BE-5107-A661-9E8361A7D440}"/>
                </a:ext>
              </a:extLst>
            </p:cNvPr>
            <p:cNvSpPr/>
            <p:nvPr>
              <p:custDataLst>
                <p:tags r:id="rId1"/>
              </p:custDataLst>
            </p:nvPr>
          </p:nvSpPr>
          <p:spPr>
            <a:xfrm>
              <a:off x="5720122" y="3263275"/>
              <a:ext cx="225410" cy="210652"/>
            </a:xfrm>
            <a:prstGeom prst="ellipse">
              <a:avLst/>
            </a:prstGeom>
            <a:gradFill flip="none" rotWithShape="1">
              <a:gsLst>
                <a:gs pos="0">
                  <a:schemeClr val="accent1">
                    <a:lumMod val="75000"/>
                    <a:alpha val="0"/>
                  </a:schemeClr>
                </a:gs>
                <a:gs pos="41000">
                  <a:schemeClr val="accent1">
                    <a:lumMod val="75000"/>
                  </a:schemeClr>
                </a:gs>
                <a:gs pos="74000">
                  <a:schemeClr val="accent1">
                    <a:lumMod val="75000"/>
                  </a:schemeClr>
                </a:gs>
                <a:gs pos="100000">
                  <a:schemeClr val="accent1">
                    <a:lumMod val="75000"/>
                    <a:alpha val="0"/>
                  </a:schemeClr>
                </a:gs>
              </a:gsLst>
              <a:path path="circle">
                <a:fillToRect r="100000" b="100000"/>
              </a:path>
              <a:tileRect l="-100000" t="-100000"/>
            </a:gradFill>
            <a:ln w="12700" cap="flat" cmpd="sng" algn="ctr">
              <a:noFill/>
              <a:prstDash val="solid"/>
              <a:miter lim="800000"/>
            </a:ln>
            <a:effectLst>
              <a:outerShdw blurRad="508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01CFFF"/>
                    </a:gs>
                    <a:gs pos="100000">
                      <a:srgbClr val="3D64FF"/>
                    </a:gs>
                  </a:gsLst>
                  <a:lin ang="8100000" scaled="0"/>
                </a:gradFill>
              </a:endParaRPr>
            </a:p>
          </p:txBody>
        </p:sp>
      </p:grpSp>
      <p:grpSp>
        <p:nvGrpSpPr>
          <p:cNvPr id="44" name="组合 43">
            <a:extLst>
              <a:ext uri="{FF2B5EF4-FFF2-40B4-BE49-F238E27FC236}">
                <a16:creationId xmlns:a16="http://schemas.microsoft.com/office/drawing/2014/main" id="{C172AA64-960D-504E-E6B0-6A4C25799DF0}"/>
              </a:ext>
            </a:extLst>
          </p:cNvPr>
          <p:cNvGrpSpPr/>
          <p:nvPr/>
        </p:nvGrpSpPr>
        <p:grpSpPr>
          <a:xfrm>
            <a:off x="2274039" y="2944152"/>
            <a:ext cx="1409209" cy="1694530"/>
            <a:chOff x="4159251" y="1109663"/>
            <a:chExt cx="3857625" cy="4638675"/>
          </a:xfrm>
        </p:grpSpPr>
        <p:sp>
          <p:nvSpPr>
            <p:cNvPr id="45" name="椭圆 44">
              <a:extLst>
                <a:ext uri="{FF2B5EF4-FFF2-40B4-BE49-F238E27FC236}">
                  <a16:creationId xmlns:a16="http://schemas.microsoft.com/office/drawing/2014/main" id="{FAB4DC98-A6E6-6229-BC07-C640C97258E3}"/>
                </a:ext>
              </a:extLst>
            </p:cNvPr>
            <p:cNvSpPr/>
            <p:nvPr/>
          </p:nvSpPr>
          <p:spPr bwMode="auto">
            <a:xfrm>
              <a:off x="6088063" y="5424488"/>
              <a:ext cx="1852613" cy="323850"/>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任意多边形 5">
              <a:extLst>
                <a:ext uri="{FF2B5EF4-FFF2-40B4-BE49-F238E27FC236}">
                  <a16:creationId xmlns:a16="http://schemas.microsoft.com/office/drawing/2014/main" id="{729B78F2-F2AB-F2A2-ADDA-8184F9357B3A}"/>
                </a:ext>
              </a:extLst>
            </p:cNvPr>
            <p:cNvSpPr/>
            <p:nvPr/>
          </p:nvSpPr>
          <p:spPr bwMode="auto">
            <a:xfrm>
              <a:off x="5883276" y="1109663"/>
              <a:ext cx="2133600" cy="392113"/>
            </a:xfrm>
            <a:custGeom>
              <a:avLst/>
              <a:gdLst>
                <a:gd name="T0" fmla="*/ 256 w 282"/>
                <a:gd name="T1" fmla="*/ 52 h 52"/>
                <a:gd name="T2" fmla="*/ 26 w 282"/>
                <a:gd name="T3" fmla="*/ 52 h 52"/>
                <a:gd name="T4" fmla="*/ 0 w 282"/>
                <a:gd name="T5" fmla="*/ 26 h 52"/>
                <a:gd name="T6" fmla="*/ 26 w 282"/>
                <a:gd name="T7" fmla="*/ 0 h 52"/>
                <a:gd name="T8" fmla="*/ 256 w 282"/>
                <a:gd name="T9" fmla="*/ 0 h 52"/>
                <a:gd name="T10" fmla="*/ 282 w 282"/>
                <a:gd name="T11" fmla="*/ 26 h 52"/>
                <a:gd name="T12" fmla="*/ 256 w 282"/>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282" h="52">
                  <a:moveTo>
                    <a:pt x="256" y="52"/>
                  </a:moveTo>
                  <a:cubicBezTo>
                    <a:pt x="26" y="52"/>
                    <a:pt x="26" y="52"/>
                    <a:pt x="26" y="52"/>
                  </a:cubicBezTo>
                  <a:cubicBezTo>
                    <a:pt x="12" y="52"/>
                    <a:pt x="0" y="40"/>
                    <a:pt x="0" y="26"/>
                  </a:cubicBezTo>
                  <a:cubicBezTo>
                    <a:pt x="0" y="11"/>
                    <a:pt x="12" y="0"/>
                    <a:pt x="26" y="0"/>
                  </a:cubicBezTo>
                  <a:cubicBezTo>
                    <a:pt x="256" y="0"/>
                    <a:pt x="256" y="0"/>
                    <a:pt x="256" y="0"/>
                  </a:cubicBezTo>
                  <a:cubicBezTo>
                    <a:pt x="271" y="0"/>
                    <a:pt x="282" y="11"/>
                    <a:pt x="282" y="26"/>
                  </a:cubicBezTo>
                  <a:cubicBezTo>
                    <a:pt x="282" y="40"/>
                    <a:pt x="271" y="52"/>
                    <a:pt x="256" y="52"/>
                  </a:cubicBezTo>
                  <a:close/>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椭圆 46">
              <a:extLst>
                <a:ext uri="{FF2B5EF4-FFF2-40B4-BE49-F238E27FC236}">
                  <a16:creationId xmlns:a16="http://schemas.microsoft.com/office/drawing/2014/main" id="{0392D813-BC16-352B-BCF9-4D90D23204D6}"/>
                </a:ext>
              </a:extLst>
            </p:cNvPr>
            <p:cNvSpPr/>
            <p:nvPr/>
          </p:nvSpPr>
          <p:spPr bwMode="auto">
            <a:xfrm>
              <a:off x="5929313" y="1154113"/>
              <a:ext cx="303213" cy="301625"/>
            </a:xfrm>
            <a:prstGeom prst="ellipse">
              <a:avLst/>
            </a:pr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任意多边形 7">
              <a:extLst>
                <a:ext uri="{FF2B5EF4-FFF2-40B4-BE49-F238E27FC236}">
                  <a16:creationId xmlns:a16="http://schemas.microsoft.com/office/drawing/2014/main" id="{3C201E2E-871D-6EA0-95FE-73A45C0BAF00}"/>
                </a:ext>
              </a:extLst>
            </p:cNvPr>
            <p:cNvSpPr/>
            <p:nvPr/>
          </p:nvSpPr>
          <p:spPr bwMode="auto">
            <a:xfrm>
              <a:off x="5959476" y="1208088"/>
              <a:ext cx="242888" cy="187325"/>
            </a:xfrm>
            <a:custGeom>
              <a:avLst/>
              <a:gdLst>
                <a:gd name="T0" fmla="*/ 20 w 32"/>
                <a:gd name="T1" fmla="*/ 14 h 25"/>
                <a:gd name="T2" fmla="*/ 21 w 32"/>
                <a:gd name="T3" fmla="*/ 14 h 25"/>
                <a:gd name="T4" fmla="*/ 23 w 32"/>
                <a:gd name="T5" fmla="*/ 14 h 25"/>
                <a:gd name="T6" fmla="*/ 32 w 32"/>
                <a:gd name="T7" fmla="*/ 19 h 25"/>
                <a:gd name="T8" fmla="*/ 32 w 32"/>
                <a:gd name="T9" fmla="*/ 20 h 25"/>
                <a:gd name="T10" fmla="*/ 29 w 32"/>
                <a:gd name="T11" fmla="*/ 25 h 25"/>
                <a:gd name="T12" fmla="*/ 19 w 32"/>
                <a:gd name="T13" fmla="*/ 19 h 25"/>
                <a:gd name="T14" fmla="*/ 18 w 32"/>
                <a:gd name="T15" fmla="*/ 17 h 25"/>
                <a:gd name="T16" fmla="*/ 16 w 32"/>
                <a:gd name="T17" fmla="*/ 19 h 25"/>
                <a:gd name="T18" fmla="*/ 7 w 32"/>
                <a:gd name="T19" fmla="*/ 21 h 25"/>
                <a:gd name="T20" fmla="*/ 1 w 32"/>
                <a:gd name="T21" fmla="*/ 15 h 25"/>
                <a:gd name="T22" fmla="*/ 3 w 32"/>
                <a:gd name="T23" fmla="*/ 5 h 25"/>
                <a:gd name="T24" fmla="*/ 13 w 32"/>
                <a:gd name="T25" fmla="*/ 1 h 25"/>
                <a:gd name="T26" fmla="*/ 20 w 32"/>
                <a:gd name="T27" fmla="*/ 9 h 25"/>
                <a:gd name="T28" fmla="*/ 20 w 32"/>
                <a:gd name="T29" fmla="*/ 14 h 25"/>
                <a:gd name="T30" fmla="*/ 3 w 32"/>
                <a:gd name="T31" fmla="*/ 11 h 25"/>
                <a:gd name="T32" fmla="*/ 5 w 32"/>
                <a:gd name="T33" fmla="*/ 17 h 25"/>
                <a:gd name="T34" fmla="*/ 12 w 32"/>
                <a:gd name="T35" fmla="*/ 19 h 25"/>
                <a:gd name="T36" fmla="*/ 15 w 32"/>
                <a:gd name="T37" fmla="*/ 5 h 25"/>
                <a:gd name="T38" fmla="*/ 9 w 32"/>
                <a:gd name="T39" fmla="*/ 3 h 25"/>
                <a:gd name="T40" fmla="*/ 3 w 32"/>
                <a:gd name="T41" fmla="*/ 11 h 25"/>
                <a:gd name="T42" fmla="*/ 28 w 32"/>
                <a:gd name="T43" fmla="*/ 22 h 25"/>
                <a:gd name="T44" fmla="*/ 29 w 32"/>
                <a:gd name="T45" fmla="*/ 20 h 25"/>
                <a:gd name="T46" fmla="*/ 22 w 32"/>
                <a:gd name="T47" fmla="*/ 17 h 25"/>
                <a:gd name="T48" fmla="*/ 21 w 32"/>
                <a:gd name="T49" fmla="*/ 18 h 25"/>
                <a:gd name="T50" fmla="*/ 28 w 32"/>
                <a:gd name="T5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25">
                  <a:moveTo>
                    <a:pt x="20" y="14"/>
                  </a:moveTo>
                  <a:cubicBezTo>
                    <a:pt x="20" y="14"/>
                    <a:pt x="21" y="14"/>
                    <a:pt x="21" y="14"/>
                  </a:cubicBezTo>
                  <a:cubicBezTo>
                    <a:pt x="22" y="14"/>
                    <a:pt x="23" y="14"/>
                    <a:pt x="23" y="14"/>
                  </a:cubicBezTo>
                  <a:cubicBezTo>
                    <a:pt x="26" y="16"/>
                    <a:pt x="29" y="17"/>
                    <a:pt x="32" y="19"/>
                  </a:cubicBezTo>
                  <a:cubicBezTo>
                    <a:pt x="32" y="20"/>
                    <a:pt x="32" y="20"/>
                    <a:pt x="32" y="20"/>
                  </a:cubicBezTo>
                  <a:cubicBezTo>
                    <a:pt x="31" y="22"/>
                    <a:pt x="30" y="23"/>
                    <a:pt x="29" y="25"/>
                  </a:cubicBezTo>
                  <a:cubicBezTo>
                    <a:pt x="27" y="24"/>
                    <a:pt x="21" y="20"/>
                    <a:pt x="19" y="19"/>
                  </a:cubicBezTo>
                  <a:cubicBezTo>
                    <a:pt x="19" y="18"/>
                    <a:pt x="19" y="17"/>
                    <a:pt x="18" y="17"/>
                  </a:cubicBezTo>
                  <a:cubicBezTo>
                    <a:pt x="18" y="17"/>
                    <a:pt x="17" y="18"/>
                    <a:pt x="16" y="19"/>
                  </a:cubicBezTo>
                  <a:cubicBezTo>
                    <a:pt x="14" y="21"/>
                    <a:pt x="10" y="22"/>
                    <a:pt x="7" y="21"/>
                  </a:cubicBezTo>
                  <a:cubicBezTo>
                    <a:pt x="4" y="20"/>
                    <a:pt x="2" y="18"/>
                    <a:pt x="1" y="15"/>
                  </a:cubicBezTo>
                  <a:cubicBezTo>
                    <a:pt x="0" y="11"/>
                    <a:pt x="1" y="8"/>
                    <a:pt x="3" y="5"/>
                  </a:cubicBezTo>
                  <a:cubicBezTo>
                    <a:pt x="5" y="1"/>
                    <a:pt x="9" y="0"/>
                    <a:pt x="13" y="1"/>
                  </a:cubicBezTo>
                  <a:cubicBezTo>
                    <a:pt x="17" y="2"/>
                    <a:pt x="19" y="5"/>
                    <a:pt x="20" y="9"/>
                  </a:cubicBezTo>
                  <a:cubicBezTo>
                    <a:pt x="20" y="11"/>
                    <a:pt x="20" y="12"/>
                    <a:pt x="20" y="14"/>
                  </a:cubicBezTo>
                  <a:close/>
                  <a:moveTo>
                    <a:pt x="3" y="11"/>
                  </a:moveTo>
                  <a:cubicBezTo>
                    <a:pt x="3" y="14"/>
                    <a:pt x="4" y="15"/>
                    <a:pt x="5" y="17"/>
                  </a:cubicBezTo>
                  <a:cubicBezTo>
                    <a:pt x="7" y="19"/>
                    <a:pt x="10" y="20"/>
                    <a:pt x="12" y="19"/>
                  </a:cubicBezTo>
                  <a:cubicBezTo>
                    <a:pt x="18" y="16"/>
                    <a:pt x="19" y="9"/>
                    <a:pt x="15" y="5"/>
                  </a:cubicBezTo>
                  <a:cubicBezTo>
                    <a:pt x="13" y="3"/>
                    <a:pt x="11" y="2"/>
                    <a:pt x="9" y="3"/>
                  </a:cubicBezTo>
                  <a:cubicBezTo>
                    <a:pt x="5" y="4"/>
                    <a:pt x="3" y="8"/>
                    <a:pt x="3" y="11"/>
                  </a:cubicBezTo>
                  <a:close/>
                  <a:moveTo>
                    <a:pt x="28" y="22"/>
                  </a:moveTo>
                  <a:cubicBezTo>
                    <a:pt x="28" y="21"/>
                    <a:pt x="29" y="21"/>
                    <a:pt x="29" y="20"/>
                  </a:cubicBezTo>
                  <a:cubicBezTo>
                    <a:pt x="26" y="18"/>
                    <a:pt x="23" y="16"/>
                    <a:pt x="22" y="17"/>
                  </a:cubicBezTo>
                  <a:cubicBezTo>
                    <a:pt x="22" y="17"/>
                    <a:pt x="22" y="17"/>
                    <a:pt x="21" y="18"/>
                  </a:cubicBezTo>
                  <a:cubicBezTo>
                    <a:pt x="23" y="19"/>
                    <a:pt x="26" y="20"/>
                    <a:pt x="28" y="22"/>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任意多边形 8">
              <a:extLst>
                <a:ext uri="{FF2B5EF4-FFF2-40B4-BE49-F238E27FC236}">
                  <a16:creationId xmlns:a16="http://schemas.microsoft.com/office/drawing/2014/main" id="{1394D99A-ABFB-ABBD-30FE-8F05BFF089DE}"/>
                </a:ext>
              </a:extLst>
            </p:cNvPr>
            <p:cNvSpPr/>
            <p:nvPr/>
          </p:nvSpPr>
          <p:spPr bwMode="auto">
            <a:xfrm>
              <a:off x="5981701" y="1222376"/>
              <a:ext cx="122238" cy="136525"/>
            </a:xfrm>
            <a:custGeom>
              <a:avLst/>
              <a:gdLst>
                <a:gd name="T0" fmla="*/ 0 w 16"/>
                <a:gd name="T1" fmla="*/ 9 h 18"/>
                <a:gd name="T2" fmla="*/ 6 w 16"/>
                <a:gd name="T3" fmla="*/ 1 h 18"/>
                <a:gd name="T4" fmla="*/ 12 w 16"/>
                <a:gd name="T5" fmla="*/ 3 h 18"/>
                <a:gd name="T6" fmla="*/ 9 w 16"/>
                <a:gd name="T7" fmla="*/ 17 h 18"/>
                <a:gd name="T8" fmla="*/ 2 w 16"/>
                <a:gd name="T9" fmla="*/ 15 h 18"/>
                <a:gd name="T10" fmla="*/ 0 w 16"/>
                <a:gd name="T11" fmla="*/ 9 h 18"/>
              </a:gdLst>
              <a:ahLst/>
              <a:cxnLst>
                <a:cxn ang="0">
                  <a:pos x="T0" y="T1"/>
                </a:cxn>
                <a:cxn ang="0">
                  <a:pos x="T2" y="T3"/>
                </a:cxn>
                <a:cxn ang="0">
                  <a:pos x="T4" y="T5"/>
                </a:cxn>
                <a:cxn ang="0">
                  <a:pos x="T6" y="T7"/>
                </a:cxn>
                <a:cxn ang="0">
                  <a:pos x="T8" y="T9"/>
                </a:cxn>
                <a:cxn ang="0">
                  <a:pos x="T10" y="T11"/>
                </a:cxn>
              </a:cxnLst>
              <a:rect l="0" t="0" r="r" b="b"/>
              <a:pathLst>
                <a:path w="16" h="18">
                  <a:moveTo>
                    <a:pt x="0" y="9"/>
                  </a:moveTo>
                  <a:cubicBezTo>
                    <a:pt x="0" y="6"/>
                    <a:pt x="2" y="2"/>
                    <a:pt x="6" y="1"/>
                  </a:cubicBezTo>
                  <a:cubicBezTo>
                    <a:pt x="8" y="0"/>
                    <a:pt x="10" y="1"/>
                    <a:pt x="12" y="3"/>
                  </a:cubicBezTo>
                  <a:cubicBezTo>
                    <a:pt x="16" y="7"/>
                    <a:pt x="15" y="14"/>
                    <a:pt x="9" y="17"/>
                  </a:cubicBezTo>
                  <a:cubicBezTo>
                    <a:pt x="7" y="18"/>
                    <a:pt x="4" y="17"/>
                    <a:pt x="2" y="15"/>
                  </a:cubicBezTo>
                  <a:cubicBezTo>
                    <a:pt x="1" y="13"/>
                    <a:pt x="0" y="12"/>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任意多边形 9">
              <a:extLst>
                <a:ext uri="{FF2B5EF4-FFF2-40B4-BE49-F238E27FC236}">
                  <a16:creationId xmlns:a16="http://schemas.microsoft.com/office/drawing/2014/main" id="{080C3F0B-2EAC-A52A-6B58-35BBD8241840}"/>
                </a:ext>
              </a:extLst>
            </p:cNvPr>
            <p:cNvSpPr/>
            <p:nvPr/>
          </p:nvSpPr>
          <p:spPr bwMode="auto">
            <a:xfrm>
              <a:off x="6118226" y="1328738"/>
              <a:ext cx="60325" cy="44450"/>
            </a:xfrm>
            <a:custGeom>
              <a:avLst/>
              <a:gdLst>
                <a:gd name="T0" fmla="*/ 7 w 8"/>
                <a:gd name="T1" fmla="*/ 6 h 6"/>
                <a:gd name="T2" fmla="*/ 0 w 8"/>
                <a:gd name="T3" fmla="*/ 2 h 6"/>
                <a:gd name="T4" fmla="*/ 1 w 8"/>
                <a:gd name="T5" fmla="*/ 1 h 6"/>
                <a:gd name="T6" fmla="*/ 8 w 8"/>
                <a:gd name="T7" fmla="*/ 4 h 6"/>
                <a:gd name="T8" fmla="*/ 7 w 8"/>
                <a:gd name="T9" fmla="*/ 6 h 6"/>
              </a:gdLst>
              <a:ahLst/>
              <a:cxnLst>
                <a:cxn ang="0">
                  <a:pos x="T0" y="T1"/>
                </a:cxn>
                <a:cxn ang="0">
                  <a:pos x="T2" y="T3"/>
                </a:cxn>
                <a:cxn ang="0">
                  <a:pos x="T4" y="T5"/>
                </a:cxn>
                <a:cxn ang="0">
                  <a:pos x="T6" y="T7"/>
                </a:cxn>
                <a:cxn ang="0">
                  <a:pos x="T8" y="T9"/>
                </a:cxn>
              </a:cxnLst>
              <a:rect l="0" t="0" r="r" b="b"/>
              <a:pathLst>
                <a:path w="8" h="6">
                  <a:moveTo>
                    <a:pt x="7" y="6"/>
                  </a:moveTo>
                  <a:cubicBezTo>
                    <a:pt x="5" y="4"/>
                    <a:pt x="2" y="3"/>
                    <a:pt x="0" y="2"/>
                  </a:cubicBezTo>
                  <a:cubicBezTo>
                    <a:pt x="1" y="1"/>
                    <a:pt x="1" y="1"/>
                    <a:pt x="1" y="1"/>
                  </a:cubicBezTo>
                  <a:cubicBezTo>
                    <a:pt x="2" y="0"/>
                    <a:pt x="5" y="2"/>
                    <a:pt x="8" y="4"/>
                  </a:cubicBezTo>
                  <a:cubicBezTo>
                    <a:pt x="8" y="5"/>
                    <a:pt x="7" y="5"/>
                    <a:pt x="7"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任意多边形 10">
              <a:extLst>
                <a:ext uri="{FF2B5EF4-FFF2-40B4-BE49-F238E27FC236}">
                  <a16:creationId xmlns:a16="http://schemas.microsoft.com/office/drawing/2014/main" id="{5EA5A5F2-E9EF-0A8C-6936-F75ED7AEE28E}"/>
                </a:ext>
              </a:extLst>
            </p:cNvPr>
            <p:cNvSpPr/>
            <p:nvPr/>
          </p:nvSpPr>
          <p:spPr bwMode="auto">
            <a:xfrm>
              <a:off x="5883276" y="1622426"/>
              <a:ext cx="984250" cy="981075"/>
            </a:xfrm>
            <a:custGeom>
              <a:avLst/>
              <a:gdLst>
                <a:gd name="T0" fmla="*/ 97 w 130"/>
                <a:gd name="T1" fmla="*/ 130 h 130"/>
                <a:gd name="T2" fmla="*/ 34 w 130"/>
                <a:gd name="T3" fmla="*/ 130 h 130"/>
                <a:gd name="T4" fmla="*/ 0 w 130"/>
                <a:gd name="T5" fmla="*/ 96 h 130"/>
                <a:gd name="T6" fmla="*/ 0 w 130"/>
                <a:gd name="T7" fmla="*/ 33 h 130"/>
                <a:gd name="T8" fmla="*/ 34 w 130"/>
                <a:gd name="T9" fmla="*/ 0 h 130"/>
                <a:gd name="T10" fmla="*/ 97 w 130"/>
                <a:gd name="T11" fmla="*/ 0 h 130"/>
                <a:gd name="T12" fmla="*/ 130 w 130"/>
                <a:gd name="T13" fmla="*/ 33 h 130"/>
                <a:gd name="T14" fmla="*/ 130 w 130"/>
                <a:gd name="T15" fmla="*/ 96 h 130"/>
                <a:gd name="T16" fmla="*/ 97 w 130"/>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30">
                  <a:moveTo>
                    <a:pt x="97" y="130"/>
                  </a:moveTo>
                  <a:cubicBezTo>
                    <a:pt x="34" y="130"/>
                    <a:pt x="34" y="130"/>
                    <a:pt x="34" y="130"/>
                  </a:cubicBezTo>
                  <a:cubicBezTo>
                    <a:pt x="15" y="130"/>
                    <a:pt x="0" y="115"/>
                    <a:pt x="0" y="96"/>
                  </a:cubicBezTo>
                  <a:cubicBezTo>
                    <a:pt x="0" y="33"/>
                    <a:pt x="0" y="33"/>
                    <a:pt x="0" y="33"/>
                  </a:cubicBezTo>
                  <a:cubicBezTo>
                    <a:pt x="0" y="15"/>
                    <a:pt x="15" y="0"/>
                    <a:pt x="34" y="0"/>
                  </a:cubicBezTo>
                  <a:cubicBezTo>
                    <a:pt x="97" y="0"/>
                    <a:pt x="97" y="0"/>
                    <a:pt x="97" y="0"/>
                  </a:cubicBezTo>
                  <a:cubicBezTo>
                    <a:pt x="115" y="0"/>
                    <a:pt x="130" y="15"/>
                    <a:pt x="130" y="33"/>
                  </a:cubicBezTo>
                  <a:cubicBezTo>
                    <a:pt x="130" y="96"/>
                    <a:pt x="130" y="96"/>
                    <a:pt x="130" y="96"/>
                  </a:cubicBezTo>
                  <a:cubicBezTo>
                    <a:pt x="130" y="115"/>
                    <a:pt x="115" y="130"/>
                    <a:pt x="97" y="130"/>
                  </a:cubicBezTo>
                  <a:close/>
                </a:path>
              </a:pathLst>
            </a:cu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任意多边形 11">
              <a:extLst>
                <a:ext uri="{FF2B5EF4-FFF2-40B4-BE49-F238E27FC236}">
                  <a16:creationId xmlns:a16="http://schemas.microsoft.com/office/drawing/2014/main" id="{E1EC2611-2D01-CCB3-C4C6-4DC6578DBE86}"/>
                </a:ext>
              </a:extLst>
            </p:cNvPr>
            <p:cNvSpPr/>
            <p:nvPr/>
          </p:nvSpPr>
          <p:spPr bwMode="auto">
            <a:xfrm>
              <a:off x="7034213" y="1622426"/>
              <a:ext cx="982663" cy="981075"/>
            </a:xfrm>
            <a:custGeom>
              <a:avLst/>
              <a:gdLst>
                <a:gd name="T0" fmla="*/ 97 w 130"/>
                <a:gd name="T1" fmla="*/ 130 h 130"/>
                <a:gd name="T2" fmla="*/ 34 w 130"/>
                <a:gd name="T3" fmla="*/ 130 h 130"/>
                <a:gd name="T4" fmla="*/ 0 w 130"/>
                <a:gd name="T5" fmla="*/ 96 h 130"/>
                <a:gd name="T6" fmla="*/ 0 w 130"/>
                <a:gd name="T7" fmla="*/ 33 h 130"/>
                <a:gd name="T8" fmla="*/ 34 w 130"/>
                <a:gd name="T9" fmla="*/ 0 h 130"/>
                <a:gd name="T10" fmla="*/ 97 w 130"/>
                <a:gd name="T11" fmla="*/ 0 h 130"/>
                <a:gd name="T12" fmla="*/ 130 w 130"/>
                <a:gd name="T13" fmla="*/ 33 h 130"/>
                <a:gd name="T14" fmla="*/ 130 w 130"/>
                <a:gd name="T15" fmla="*/ 96 h 130"/>
                <a:gd name="T16" fmla="*/ 97 w 130"/>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30">
                  <a:moveTo>
                    <a:pt x="97" y="130"/>
                  </a:moveTo>
                  <a:cubicBezTo>
                    <a:pt x="34" y="130"/>
                    <a:pt x="34" y="130"/>
                    <a:pt x="34" y="130"/>
                  </a:cubicBezTo>
                  <a:cubicBezTo>
                    <a:pt x="15" y="130"/>
                    <a:pt x="0" y="115"/>
                    <a:pt x="0" y="96"/>
                  </a:cubicBezTo>
                  <a:cubicBezTo>
                    <a:pt x="0" y="33"/>
                    <a:pt x="0" y="33"/>
                    <a:pt x="0" y="33"/>
                  </a:cubicBezTo>
                  <a:cubicBezTo>
                    <a:pt x="0" y="15"/>
                    <a:pt x="15" y="0"/>
                    <a:pt x="34" y="0"/>
                  </a:cubicBezTo>
                  <a:cubicBezTo>
                    <a:pt x="97" y="0"/>
                    <a:pt x="97" y="0"/>
                    <a:pt x="97" y="0"/>
                  </a:cubicBezTo>
                  <a:cubicBezTo>
                    <a:pt x="115" y="0"/>
                    <a:pt x="130" y="15"/>
                    <a:pt x="130" y="33"/>
                  </a:cubicBezTo>
                  <a:cubicBezTo>
                    <a:pt x="130" y="96"/>
                    <a:pt x="130" y="96"/>
                    <a:pt x="130" y="96"/>
                  </a:cubicBezTo>
                  <a:cubicBezTo>
                    <a:pt x="130" y="115"/>
                    <a:pt x="115" y="130"/>
                    <a:pt x="97" y="130"/>
                  </a:cubicBezTo>
                  <a:close/>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任意多边形 12">
              <a:extLst>
                <a:ext uri="{FF2B5EF4-FFF2-40B4-BE49-F238E27FC236}">
                  <a16:creationId xmlns:a16="http://schemas.microsoft.com/office/drawing/2014/main" id="{6F7990B7-A8DF-69C4-E7F8-D7166B3E09C2}"/>
                </a:ext>
              </a:extLst>
            </p:cNvPr>
            <p:cNvSpPr/>
            <p:nvPr/>
          </p:nvSpPr>
          <p:spPr bwMode="auto">
            <a:xfrm>
              <a:off x="5883276" y="2716213"/>
              <a:ext cx="984250" cy="987425"/>
            </a:xfrm>
            <a:custGeom>
              <a:avLst/>
              <a:gdLst>
                <a:gd name="T0" fmla="*/ 97 w 130"/>
                <a:gd name="T1" fmla="*/ 131 h 131"/>
                <a:gd name="T2" fmla="*/ 34 w 130"/>
                <a:gd name="T3" fmla="*/ 131 h 131"/>
                <a:gd name="T4" fmla="*/ 0 w 130"/>
                <a:gd name="T5" fmla="*/ 97 h 131"/>
                <a:gd name="T6" fmla="*/ 0 w 130"/>
                <a:gd name="T7" fmla="*/ 34 h 131"/>
                <a:gd name="T8" fmla="*/ 34 w 130"/>
                <a:gd name="T9" fmla="*/ 0 h 131"/>
                <a:gd name="T10" fmla="*/ 97 w 130"/>
                <a:gd name="T11" fmla="*/ 0 h 131"/>
                <a:gd name="T12" fmla="*/ 130 w 130"/>
                <a:gd name="T13" fmla="*/ 34 h 131"/>
                <a:gd name="T14" fmla="*/ 130 w 130"/>
                <a:gd name="T15" fmla="*/ 97 h 131"/>
                <a:gd name="T16" fmla="*/ 97 w 130"/>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31">
                  <a:moveTo>
                    <a:pt x="97" y="131"/>
                  </a:moveTo>
                  <a:cubicBezTo>
                    <a:pt x="34" y="131"/>
                    <a:pt x="34" y="131"/>
                    <a:pt x="34" y="131"/>
                  </a:cubicBezTo>
                  <a:cubicBezTo>
                    <a:pt x="15" y="131"/>
                    <a:pt x="0" y="116"/>
                    <a:pt x="0" y="97"/>
                  </a:cubicBezTo>
                  <a:cubicBezTo>
                    <a:pt x="0" y="34"/>
                    <a:pt x="0" y="34"/>
                    <a:pt x="0" y="34"/>
                  </a:cubicBezTo>
                  <a:cubicBezTo>
                    <a:pt x="0" y="15"/>
                    <a:pt x="15" y="0"/>
                    <a:pt x="34" y="0"/>
                  </a:cubicBezTo>
                  <a:cubicBezTo>
                    <a:pt x="97" y="0"/>
                    <a:pt x="97" y="0"/>
                    <a:pt x="97" y="0"/>
                  </a:cubicBezTo>
                  <a:cubicBezTo>
                    <a:pt x="115" y="0"/>
                    <a:pt x="130" y="15"/>
                    <a:pt x="130" y="34"/>
                  </a:cubicBezTo>
                  <a:cubicBezTo>
                    <a:pt x="130" y="97"/>
                    <a:pt x="130" y="97"/>
                    <a:pt x="130" y="97"/>
                  </a:cubicBezTo>
                  <a:cubicBezTo>
                    <a:pt x="130" y="116"/>
                    <a:pt x="115" y="131"/>
                    <a:pt x="97" y="131"/>
                  </a:cubicBezTo>
                  <a:close/>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任意多边形 13">
              <a:extLst>
                <a:ext uri="{FF2B5EF4-FFF2-40B4-BE49-F238E27FC236}">
                  <a16:creationId xmlns:a16="http://schemas.microsoft.com/office/drawing/2014/main" id="{1B77DE98-222B-0AEE-EE45-35397247FAEE}"/>
                </a:ext>
              </a:extLst>
            </p:cNvPr>
            <p:cNvSpPr/>
            <p:nvPr/>
          </p:nvSpPr>
          <p:spPr bwMode="auto">
            <a:xfrm>
              <a:off x="7034213" y="2716213"/>
              <a:ext cx="982663" cy="987425"/>
            </a:xfrm>
            <a:custGeom>
              <a:avLst/>
              <a:gdLst>
                <a:gd name="T0" fmla="*/ 97 w 130"/>
                <a:gd name="T1" fmla="*/ 131 h 131"/>
                <a:gd name="T2" fmla="*/ 34 w 130"/>
                <a:gd name="T3" fmla="*/ 131 h 131"/>
                <a:gd name="T4" fmla="*/ 0 w 130"/>
                <a:gd name="T5" fmla="*/ 97 h 131"/>
                <a:gd name="T6" fmla="*/ 0 w 130"/>
                <a:gd name="T7" fmla="*/ 34 h 131"/>
                <a:gd name="T8" fmla="*/ 34 w 130"/>
                <a:gd name="T9" fmla="*/ 0 h 131"/>
                <a:gd name="T10" fmla="*/ 97 w 130"/>
                <a:gd name="T11" fmla="*/ 0 h 131"/>
                <a:gd name="T12" fmla="*/ 130 w 130"/>
                <a:gd name="T13" fmla="*/ 34 h 131"/>
                <a:gd name="T14" fmla="*/ 130 w 130"/>
                <a:gd name="T15" fmla="*/ 97 h 131"/>
                <a:gd name="T16" fmla="*/ 97 w 130"/>
                <a:gd name="T1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131">
                  <a:moveTo>
                    <a:pt x="97" y="131"/>
                  </a:moveTo>
                  <a:cubicBezTo>
                    <a:pt x="34" y="131"/>
                    <a:pt x="34" y="131"/>
                    <a:pt x="34" y="131"/>
                  </a:cubicBezTo>
                  <a:cubicBezTo>
                    <a:pt x="15" y="131"/>
                    <a:pt x="0" y="116"/>
                    <a:pt x="0" y="97"/>
                  </a:cubicBezTo>
                  <a:cubicBezTo>
                    <a:pt x="0" y="34"/>
                    <a:pt x="0" y="34"/>
                    <a:pt x="0" y="34"/>
                  </a:cubicBezTo>
                  <a:cubicBezTo>
                    <a:pt x="0" y="15"/>
                    <a:pt x="15" y="0"/>
                    <a:pt x="34" y="0"/>
                  </a:cubicBezTo>
                  <a:cubicBezTo>
                    <a:pt x="97" y="0"/>
                    <a:pt x="97" y="0"/>
                    <a:pt x="97" y="0"/>
                  </a:cubicBezTo>
                  <a:cubicBezTo>
                    <a:pt x="115" y="0"/>
                    <a:pt x="130" y="15"/>
                    <a:pt x="130" y="34"/>
                  </a:cubicBezTo>
                  <a:cubicBezTo>
                    <a:pt x="130" y="97"/>
                    <a:pt x="130" y="97"/>
                    <a:pt x="130" y="97"/>
                  </a:cubicBezTo>
                  <a:cubicBezTo>
                    <a:pt x="130" y="116"/>
                    <a:pt x="115" y="131"/>
                    <a:pt x="97" y="131"/>
                  </a:cubicBezTo>
                  <a:close/>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任意多边形 14">
              <a:extLst>
                <a:ext uri="{FF2B5EF4-FFF2-40B4-BE49-F238E27FC236}">
                  <a16:creationId xmlns:a16="http://schemas.microsoft.com/office/drawing/2014/main" id="{B18FA898-8D29-DC26-FF5E-F0C4AC18E778}"/>
                </a:ext>
              </a:extLst>
            </p:cNvPr>
            <p:cNvSpPr/>
            <p:nvPr/>
          </p:nvSpPr>
          <p:spPr bwMode="auto">
            <a:xfrm>
              <a:off x="5967413" y="1931988"/>
              <a:ext cx="301625" cy="279400"/>
            </a:xfrm>
            <a:custGeom>
              <a:avLst/>
              <a:gdLst>
                <a:gd name="T0" fmla="*/ 20 w 40"/>
                <a:gd name="T1" fmla="*/ 37 h 37"/>
                <a:gd name="T2" fmla="*/ 16 w 40"/>
                <a:gd name="T3" fmla="*/ 37 h 37"/>
                <a:gd name="T4" fmla="*/ 2 w 40"/>
                <a:gd name="T5" fmla="*/ 25 h 37"/>
                <a:gd name="T6" fmla="*/ 6 w 40"/>
                <a:gd name="T7" fmla="*/ 6 h 37"/>
                <a:gd name="T8" fmla="*/ 20 w 40"/>
                <a:gd name="T9" fmla="*/ 0 h 37"/>
                <a:gd name="T10" fmla="*/ 21 w 40"/>
                <a:gd name="T11" fmla="*/ 0 h 37"/>
                <a:gd name="T12" fmla="*/ 36 w 40"/>
                <a:gd name="T13" fmla="*/ 8 h 37"/>
                <a:gd name="T14" fmla="*/ 37 w 40"/>
                <a:gd name="T15" fmla="*/ 26 h 37"/>
                <a:gd name="T16" fmla="*/ 20 w 40"/>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7">
                  <a:moveTo>
                    <a:pt x="20" y="37"/>
                  </a:moveTo>
                  <a:cubicBezTo>
                    <a:pt x="18" y="37"/>
                    <a:pt x="17" y="37"/>
                    <a:pt x="16" y="37"/>
                  </a:cubicBezTo>
                  <a:cubicBezTo>
                    <a:pt x="9" y="35"/>
                    <a:pt x="5" y="31"/>
                    <a:pt x="2" y="25"/>
                  </a:cubicBezTo>
                  <a:cubicBezTo>
                    <a:pt x="0" y="18"/>
                    <a:pt x="1" y="12"/>
                    <a:pt x="6" y="6"/>
                  </a:cubicBezTo>
                  <a:cubicBezTo>
                    <a:pt x="10" y="2"/>
                    <a:pt x="14" y="0"/>
                    <a:pt x="20" y="0"/>
                  </a:cubicBezTo>
                  <a:cubicBezTo>
                    <a:pt x="21" y="0"/>
                    <a:pt x="21" y="0"/>
                    <a:pt x="21" y="0"/>
                  </a:cubicBezTo>
                  <a:cubicBezTo>
                    <a:pt x="27" y="0"/>
                    <a:pt x="33" y="3"/>
                    <a:pt x="36" y="8"/>
                  </a:cubicBezTo>
                  <a:cubicBezTo>
                    <a:pt x="40" y="14"/>
                    <a:pt x="40" y="20"/>
                    <a:pt x="37" y="26"/>
                  </a:cubicBezTo>
                  <a:cubicBezTo>
                    <a:pt x="34" y="33"/>
                    <a:pt x="27" y="37"/>
                    <a:pt x="20"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任意多边形 15">
              <a:extLst>
                <a:ext uri="{FF2B5EF4-FFF2-40B4-BE49-F238E27FC236}">
                  <a16:creationId xmlns:a16="http://schemas.microsoft.com/office/drawing/2014/main" id="{0F05DA18-008A-3FB8-7312-D80DD79C0E9C}"/>
                </a:ext>
              </a:extLst>
            </p:cNvPr>
            <p:cNvSpPr/>
            <p:nvPr/>
          </p:nvSpPr>
          <p:spPr bwMode="auto">
            <a:xfrm>
              <a:off x="6096001" y="2105026"/>
              <a:ext cx="301625" cy="257175"/>
            </a:xfrm>
            <a:custGeom>
              <a:avLst/>
              <a:gdLst>
                <a:gd name="T0" fmla="*/ 0 w 40"/>
                <a:gd name="T1" fmla="*/ 20 h 34"/>
                <a:gd name="T2" fmla="*/ 8 w 40"/>
                <a:gd name="T3" fmla="*/ 30 h 34"/>
                <a:gd name="T4" fmla="*/ 8 w 40"/>
                <a:gd name="T5" fmla="*/ 31 h 34"/>
                <a:gd name="T6" fmla="*/ 9 w 40"/>
                <a:gd name="T7" fmla="*/ 31 h 34"/>
                <a:gd name="T8" fmla="*/ 24 w 40"/>
                <a:gd name="T9" fmla="*/ 29 h 34"/>
                <a:gd name="T10" fmla="*/ 27 w 40"/>
                <a:gd name="T11" fmla="*/ 0 h 34"/>
                <a:gd name="T12" fmla="*/ 0 w 40"/>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40" h="34">
                  <a:moveTo>
                    <a:pt x="0" y="20"/>
                  </a:moveTo>
                  <a:cubicBezTo>
                    <a:pt x="0" y="20"/>
                    <a:pt x="3" y="27"/>
                    <a:pt x="8" y="30"/>
                  </a:cubicBezTo>
                  <a:cubicBezTo>
                    <a:pt x="8" y="31"/>
                    <a:pt x="8" y="31"/>
                    <a:pt x="8" y="31"/>
                  </a:cubicBezTo>
                  <a:cubicBezTo>
                    <a:pt x="9" y="31"/>
                    <a:pt x="9" y="31"/>
                    <a:pt x="9" y="31"/>
                  </a:cubicBezTo>
                  <a:cubicBezTo>
                    <a:pt x="13" y="33"/>
                    <a:pt x="18" y="34"/>
                    <a:pt x="24" y="29"/>
                  </a:cubicBezTo>
                  <a:cubicBezTo>
                    <a:pt x="40" y="17"/>
                    <a:pt x="27" y="0"/>
                    <a:pt x="27" y="0"/>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任意多边形 16">
              <a:extLst>
                <a:ext uri="{FF2B5EF4-FFF2-40B4-BE49-F238E27FC236}">
                  <a16:creationId xmlns:a16="http://schemas.microsoft.com/office/drawing/2014/main" id="{1DF35B37-02FB-8C7F-FF0D-BB7C16440FBE}"/>
                </a:ext>
              </a:extLst>
            </p:cNvPr>
            <p:cNvSpPr/>
            <p:nvPr/>
          </p:nvSpPr>
          <p:spPr bwMode="auto">
            <a:xfrm>
              <a:off x="6397626" y="1863726"/>
              <a:ext cx="303213" cy="287338"/>
            </a:xfrm>
            <a:custGeom>
              <a:avLst/>
              <a:gdLst>
                <a:gd name="T0" fmla="*/ 28 w 40"/>
                <a:gd name="T1" fmla="*/ 0 h 38"/>
                <a:gd name="T2" fmla="*/ 0 w 40"/>
                <a:gd name="T3" fmla="*/ 20 h 38"/>
                <a:gd name="T4" fmla="*/ 26 w 40"/>
                <a:gd name="T5" fmla="*/ 27 h 38"/>
                <a:gd name="T6" fmla="*/ 28 w 40"/>
                <a:gd name="T7" fmla="*/ 0 h 38"/>
              </a:gdLst>
              <a:ahLst/>
              <a:cxnLst>
                <a:cxn ang="0">
                  <a:pos x="T0" y="T1"/>
                </a:cxn>
                <a:cxn ang="0">
                  <a:pos x="T2" y="T3"/>
                </a:cxn>
                <a:cxn ang="0">
                  <a:pos x="T4" y="T5"/>
                </a:cxn>
                <a:cxn ang="0">
                  <a:pos x="T6" y="T7"/>
                </a:cxn>
              </a:cxnLst>
              <a:rect l="0" t="0" r="r" b="b"/>
              <a:pathLst>
                <a:path w="40" h="38">
                  <a:moveTo>
                    <a:pt x="28" y="0"/>
                  </a:moveTo>
                  <a:cubicBezTo>
                    <a:pt x="18" y="4"/>
                    <a:pt x="0" y="20"/>
                    <a:pt x="0" y="20"/>
                  </a:cubicBezTo>
                  <a:cubicBezTo>
                    <a:pt x="3" y="26"/>
                    <a:pt x="13" y="38"/>
                    <a:pt x="26" y="27"/>
                  </a:cubicBezTo>
                  <a:cubicBezTo>
                    <a:pt x="40" y="17"/>
                    <a:pt x="28" y="0"/>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任意多边形 17">
              <a:extLst>
                <a:ext uri="{FF2B5EF4-FFF2-40B4-BE49-F238E27FC236}">
                  <a16:creationId xmlns:a16="http://schemas.microsoft.com/office/drawing/2014/main" id="{8028BEAC-8E15-5028-D263-BB2F3E5AB714}"/>
                </a:ext>
              </a:extLst>
            </p:cNvPr>
            <p:cNvSpPr/>
            <p:nvPr/>
          </p:nvSpPr>
          <p:spPr bwMode="auto">
            <a:xfrm>
              <a:off x="5951538" y="1833563"/>
              <a:ext cx="741363" cy="534988"/>
            </a:xfrm>
            <a:custGeom>
              <a:avLst/>
              <a:gdLst>
                <a:gd name="T0" fmla="*/ 58 w 98"/>
                <a:gd name="T1" fmla="*/ 29 h 71"/>
                <a:gd name="T2" fmla="*/ 89 w 98"/>
                <a:gd name="T3" fmla="*/ 0 h 71"/>
                <a:gd name="T4" fmla="*/ 96 w 98"/>
                <a:gd name="T5" fmla="*/ 2 h 71"/>
                <a:gd name="T6" fmla="*/ 96 w 98"/>
                <a:gd name="T7" fmla="*/ 8 h 71"/>
                <a:gd name="T8" fmla="*/ 77 w 98"/>
                <a:gd name="T9" fmla="*/ 37 h 71"/>
                <a:gd name="T10" fmla="*/ 61 w 98"/>
                <a:gd name="T11" fmla="*/ 32 h 71"/>
                <a:gd name="T12" fmla="*/ 53 w 98"/>
                <a:gd name="T13" fmla="*/ 40 h 71"/>
                <a:gd name="T14" fmla="*/ 51 w 98"/>
                <a:gd name="T15" fmla="*/ 59 h 71"/>
                <a:gd name="T16" fmla="*/ 19 w 98"/>
                <a:gd name="T17" fmla="*/ 66 h 71"/>
                <a:gd name="T18" fmla="*/ 17 w 98"/>
                <a:gd name="T19" fmla="*/ 65 h 71"/>
                <a:gd name="T20" fmla="*/ 13 w 98"/>
                <a:gd name="T21" fmla="*/ 65 h 71"/>
                <a:gd name="T22" fmla="*/ 15 w 98"/>
                <a:gd name="T23" fmla="*/ 61 h 71"/>
                <a:gd name="T24" fmla="*/ 19 w 98"/>
                <a:gd name="T25" fmla="*/ 52 h 71"/>
                <a:gd name="T26" fmla="*/ 17 w 98"/>
                <a:gd name="T27" fmla="*/ 51 h 71"/>
                <a:gd name="T28" fmla="*/ 21 w 98"/>
                <a:gd name="T29" fmla="*/ 11 h 71"/>
                <a:gd name="T30" fmla="*/ 42 w 98"/>
                <a:gd name="T31" fmla="*/ 33 h 71"/>
                <a:gd name="T32" fmla="*/ 46 w 98"/>
                <a:gd name="T33" fmla="*/ 33 h 71"/>
                <a:gd name="T34" fmla="*/ 22 w 98"/>
                <a:gd name="T35" fmla="*/ 14 h 71"/>
                <a:gd name="T36" fmla="*/ 6 w 98"/>
                <a:gd name="T37" fmla="*/ 37 h 71"/>
                <a:gd name="T38" fmla="*/ 38 w 98"/>
                <a:gd name="T39" fmla="*/ 39 h 71"/>
                <a:gd name="T40" fmla="*/ 80 w 98"/>
                <a:gd name="T41" fmla="*/ 10 h 71"/>
                <a:gd name="T42" fmla="*/ 72 w 98"/>
                <a:gd name="T43" fmla="*/ 15 h 71"/>
                <a:gd name="T44" fmla="*/ 73 w 98"/>
                <a:gd name="T45" fmla="*/ 34 h 71"/>
                <a:gd name="T46" fmla="*/ 80 w 98"/>
                <a:gd name="T47" fmla="*/ 10 h 71"/>
                <a:gd name="T48" fmla="*/ 28 w 98"/>
                <a:gd name="T49" fmla="*/ 51 h 71"/>
                <a:gd name="T50" fmla="*/ 34 w 98"/>
                <a:gd name="T51" fmla="*/ 67 h 71"/>
                <a:gd name="T52" fmla="*/ 35 w 98"/>
                <a:gd name="T53" fmla="*/ 49 h 71"/>
                <a:gd name="T54" fmla="*/ 87 w 98"/>
                <a:gd name="T55" fmla="*/ 29 h 71"/>
                <a:gd name="T56" fmla="*/ 86 w 98"/>
                <a:gd name="T57" fmla="*/ 13 h 71"/>
                <a:gd name="T58" fmla="*/ 85 w 98"/>
                <a:gd name="T59" fmla="*/ 6 h 71"/>
                <a:gd name="T60" fmla="*/ 83 w 98"/>
                <a:gd name="T61" fmla="*/ 31 h 71"/>
                <a:gd name="T62" fmla="*/ 41 w 98"/>
                <a:gd name="T63" fmla="*/ 64 h 71"/>
                <a:gd name="T64" fmla="*/ 40 w 98"/>
                <a:gd name="T65" fmla="*/ 41 h 71"/>
                <a:gd name="T66" fmla="*/ 37 w 98"/>
                <a:gd name="T67" fmla="*/ 64 h 71"/>
                <a:gd name="T68" fmla="*/ 41 w 98"/>
                <a:gd name="T69" fmla="*/ 6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71">
                  <a:moveTo>
                    <a:pt x="50" y="35"/>
                  </a:moveTo>
                  <a:cubicBezTo>
                    <a:pt x="54" y="31"/>
                    <a:pt x="54" y="31"/>
                    <a:pt x="58" y="29"/>
                  </a:cubicBezTo>
                  <a:cubicBezTo>
                    <a:pt x="58" y="27"/>
                    <a:pt x="56" y="26"/>
                    <a:pt x="57" y="24"/>
                  </a:cubicBezTo>
                  <a:cubicBezTo>
                    <a:pt x="60" y="20"/>
                    <a:pt x="83" y="3"/>
                    <a:pt x="89" y="0"/>
                  </a:cubicBezTo>
                  <a:cubicBezTo>
                    <a:pt x="91" y="1"/>
                    <a:pt x="91" y="1"/>
                    <a:pt x="93" y="2"/>
                  </a:cubicBezTo>
                  <a:cubicBezTo>
                    <a:pt x="94" y="2"/>
                    <a:pt x="95" y="2"/>
                    <a:pt x="96" y="2"/>
                  </a:cubicBezTo>
                  <a:cubicBezTo>
                    <a:pt x="98" y="4"/>
                    <a:pt x="96" y="5"/>
                    <a:pt x="96" y="6"/>
                  </a:cubicBezTo>
                  <a:cubicBezTo>
                    <a:pt x="96" y="7"/>
                    <a:pt x="96" y="7"/>
                    <a:pt x="96" y="8"/>
                  </a:cubicBezTo>
                  <a:cubicBezTo>
                    <a:pt x="98" y="13"/>
                    <a:pt x="97" y="17"/>
                    <a:pt x="96" y="22"/>
                  </a:cubicBezTo>
                  <a:cubicBezTo>
                    <a:pt x="92" y="30"/>
                    <a:pt x="86" y="35"/>
                    <a:pt x="77" y="37"/>
                  </a:cubicBezTo>
                  <a:cubicBezTo>
                    <a:pt x="72" y="38"/>
                    <a:pt x="67" y="37"/>
                    <a:pt x="63" y="34"/>
                  </a:cubicBezTo>
                  <a:cubicBezTo>
                    <a:pt x="62" y="34"/>
                    <a:pt x="62" y="33"/>
                    <a:pt x="61" y="32"/>
                  </a:cubicBezTo>
                  <a:cubicBezTo>
                    <a:pt x="60" y="32"/>
                    <a:pt x="59" y="32"/>
                    <a:pt x="59" y="32"/>
                  </a:cubicBezTo>
                  <a:cubicBezTo>
                    <a:pt x="55" y="33"/>
                    <a:pt x="52" y="36"/>
                    <a:pt x="53" y="40"/>
                  </a:cubicBezTo>
                  <a:cubicBezTo>
                    <a:pt x="53" y="41"/>
                    <a:pt x="54" y="42"/>
                    <a:pt x="54" y="43"/>
                  </a:cubicBezTo>
                  <a:cubicBezTo>
                    <a:pt x="55" y="49"/>
                    <a:pt x="54" y="54"/>
                    <a:pt x="51" y="59"/>
                  </a:cubicBezTo>
                  <a:cubicBezTo>
                    <a:pt x="47" y="64"/>
                    <a:pt x="42" y="68"/>
                    <a:pt x="35" y="70"/>
                  </a:cubicBezTo>
                  <a:cubicBezTo>
                    <a:pt x="29" y="71"/>
                    <a:pt x="24" y="70"/>
                    <a:pt x="19" y="66"/>
                  </a:cubicBezTo>
                  <a:cubicBezTo>
                    <a:pt x="18" y="66"/>
                    <a:pt x="18" y="65"/>
                    <a:pt x="17" y="65"/>
                  </a:cubicBezTo>
                  <a:cubicBezTo>
                    <a:pt x="17" y="65"/>
                    <a:pt x="17" y="65"/>
                    <a:pt x="17" y="65"/>
                  </a:cubicBezTo>
                  <a:cubicBezTo>
                    <a:pt x="16" y="65"/>
                    <a:pt x="16" y="65"/>
                    <a:pt x="15" y="66"/>
                  </a:cubicBezTo>
                  <a:cubicBezTo>
                    <a:pt x="14" y="65"/>
                    <a:pt x="14" y="65"/>
                    <a:pt x="13" y="65"/>
                  </a:cubicBezTo>
                  <a:cubicBezTo>
                    <a:pt x="13" y="64"/>
                    <a:pt x="13" y="64"/>
                    <a:pt x="13" y="64"/>
                  </a:cubicBezTo>
                  <a:cubicBezTo>
                    <a:pt x="14" y="63"/>
                    <a:pt x="14" y="62"/>
                    <a:pt x="15" y="61"/>
                  </a:cubicBezTo>
                  <a:cubicBezTo>
                    <a:pt x="14" y="60"/>
                    <a:pt x="14" y="59"/>
                    <a:pt x="14" y="57"/>
                  </a:cubicBezTo>
                  <a:cubicBezTo>
                    <a:pt x="15" y="55"/>
                    <a:pt x="17" y="54"/>
                    <a:pt x="19" y="52"/>
                  </a:cubicBezTo>
                  <a:cubicBezTo>
                    <a:pt x="19" y="51"/>
                    <a:pt x="18" y="51"/>
                    <a:pt x="18" y="51"/>
                  </a:cubicBezTo>
                  <a:cubicBezTo>
                    <a:pt x="18" y="51"/>
                    <a:pt x="17" y="51"/>
                    <a:pt x="17" y="51"/>
                  </a:cubicBezTo>
                  <a:cubicBezTo>
                    <a:pt x="10" y="51"/>
                    <a:pt x="3" y="42"/>
                    <a:pt x="2" y="35"/>
                  </a:cubicBezTo>
                  <a:cubicBezTo>
                    <a:pt x="0" y="26"/>
                    <a:pt x="6" y="13"/>
                    <a:pt x="21" y="11"/>
                  </a:cubicBezTo>
                  <a:cubicBezTo>
                    <a:pt x="32" y="10"/>
                    <a:pt x="40" y="18"/>
                    <a:pt x="42" y="27"/>
                  </a:cubicBezTo>
                  <a:cubicBezTo>
                    <a:pt x="42" y="29"/>
                    <a:pt x="43" y="31"/>
                    <a:pt x="42" y="33"/>
                  </a:cubicBezTo>
                  <a:cubicBezTo>
                    <a:pt x="42" y="33"/>
                    <a:pt x="42" y="34"/>
                    <a:pt x="42" y="35"/>
                  </a:cubicBezTo>
                  <a:cubicBezTo>
                    <a:pt x="44" y="34"/>
                    <a:pt x="45" y="33"/>
                    <a:pt x="46" y="33"/>
                  </a:cubicBezTo>
                  <a:cubicBezTo>
                    <a:pt x="48" y="32"/>
                    <a:pt x="49" y="34"/>
                    <a:pt x="50" y="35"/>
                  </a:cubicBezTo>
                  <a:close/>
                  <a:moveTo>
                    <a:pt x="22" y="14"/>
                  </a:moveTo>
                  <a:cubicBezTo>
                    <a:pt x="17" y="14"/>
                    <a:pt x="12" y="16"/>
                    <a:pt x="9" y="20"/>
                  </a:cubicBezTo>
                  <a:cubicBezTo>
                    <a:pt x="5" y="25"/>
                    <a:pt x="4" y="31"/>
                    <a:pt x="6" y="37"/>
                  </a:cubicBezTo>
                  <a:cubicBezTo>
                    <a:pt x="8" y="43"/>
                    <a:pt x="12" y="47"/>
                    <a:pt x="18" y="48"/>
                  </a:cubicBezTo>
                  <a:cubicBezTo>
                    <a:pt x="26" y="50"/>
                    <a:pt x="34" y="46"/>
                    <a:pt x="38" y="39"/>
                  </a:cubicBezTo>
                  <a:cubicBezTo>
                    <a:pt x="44" y="27"/>
                    <a:pt x="35" y="14"/>
                    <a:pt x="22" y="14"/>
                  </a:cubicBezTo>
                  <a:close/>
                  <a:moveTo>
                    <a:pt x="80" y="10"/>
                  </a:moveTo>
                  <a:cubicBezTo>
                    <a:pt x="78" y="11"/>
                    <a:pt x="77" y="12"/>
                    <a:pt x="76" y="13"/>
                  </a:cubicBezTo>
                  <a:cubicBezTo>
                    <a:pt x="75" y="14"/>
                    <a:pt x="73" y="14"/>
                    <a:pt x="72" y="15"/>
                  </a:cubicBezTo>
                  <a:cubicBezTo>
                    <a:pt x="72" y="18"/>
                    <a:pt x="72" y="30"/>
                    <a:pt x="72" y="33"/>
                  </a:cubicBezTo>
                  <a:cubicBezTo>
                    <a:pt x="72" y="33"/>
                    <a:pt x="72" y="34"/>
                    <a:pt x="73" y="34"/>
                  </a:cubicBezTo>
                  <a:cubicBezTo>
                    <a:pt x="75" y="35"/>
                    <a:pt x="78" y="34"/>
                    <a:pt x="80" y="33"/>
                  </a:cubicBezTo>
                  <a:cubicBezTo>
                    <a:pt x="80" y="25"/>
                    <a:pt x="80" y="18"/>
                    <a:pt x="80" y="10"/>
                  </a:cubicBezTo>
                  <a:close/>
                  <a:moveTo>
                    <a:pt x="34" y="48"/>
                  </a:moveTo>
                  <a:cubicBezTo>
                    <a:pt x="32" y="49"/>
                    <a:pt x="30" y="50"/>
                    <a:pt x="28" y="51"/>
                  </a:cubicBezTo>
                  <a:cubicBezTo>
                    <a:pt x="27" y="53"/>
                    <a:pt x="27" y="63"/>
                    <a:pt x="27" y="67"/>
                  </a:cubicBezTo>
                  <a:cubicBezTo>
                    <a:pt x="29" y="68"/>
                    <a:pt x="32" y="68"/>
                    <a:pt x="34" y="67"/>
                  </a:cubicBezTo>
                  <a:cubicBezTo>
                    <a:pt x="34" y="66"/>
                    <a:pt x="34" y="66"/>
                    <a:pt x="34" y="66"/>
                  </a:cubicBezTo>
                  <a:cubicBezTo>
                    <a:pt x="34" y="60"/>
                    <a:pt x="35" y="54"/>
                    <a:pt x="35" y="49"/>
                  </a:cubicBezTo>
                  <a:cubicBezTo>
                    <a:pt x="35" y="48"/>
                    <a:pt x="35" y="48"/>
                    <a:pt x="34" y="48"/>
                  </a:cubicBezTo>
                  <a:close/>
                  <a:moveTo>
                    <a:pt x="87" y="29"/>
                  </a:moveTo>
                  <a:cubicBezTo>
                    <a:pt x="87" y="28"/>
                    <a:pt x="87" y="27"/>
                    <a:pt x="87" y="26"/>
                  </a:cubicBezTo>
                  <a:cubicBezTo>
                    <a:pt x="86" y="22"/>
                    <a:pt x="86" y="17"/>
                    <a:pt x="86" y="13"/>
                  </a:cubicBezTo>
                  <a:cubicBezTo>
                    <a:pt x="86" y="11"/>
                    <a:pt x="86" y="9"/>
                    <a:pt x="85" y="7"/>
                  </a:cubicBezTo>
                  <a:cubicBezTo>
                    <a:pt x="85" y="6"/>
                    <a:pt x="85" y="6"/>
                    <a:pt x="85" y="6"/>
                  </a:cubicBezTo>
                  <a:cubicBezTo>
                    <a:pt x="84" y="7"/>
                    <a:pt x="83" y="7"/>
                    <a:pt x="83" y="8"/>
                  </a:cubicBezTo>
                  <a:cubicBezTo>
                    <a:pt x="82" y="16"/>
                    <a:pt x="83" y="23"/>
                    <a:pt x="83" y="31"/>
                  </a:cubicBezTo>
                  <a:cubicBezTo>
                    <a:pt x="85" y="31"/>
                    <a:pt x="86" y="30"/>
                    <a:pt x="87" y="29"/>
                  </a:cubicBezTo>
                  <a:close/>
                  <a:moveTo>
                    <a:pt x="41" y="64"/>
                  </a:moveTo>
                  <a:cubicBezTo>
                    <a:pt x="41" y="61"/>
                    <a:pt x="41" y="45"/>
                    <a:pt x="41" y="42"/>
                  </a:cubicBezTo>
                  <a:cubicBezTo>
                    <a:pt x="40" y="41"/>
                    <a:pt x="40" y="41"/>
                    <a:pt x="40" y="41"/>
                  </a:cubicBezTo>
                  <a:cubicBezTo>
                    <a:pt x="39" y="42"/>
                    <a:pt x="38" y="43"/>
                    <a:pt x="38" y="44"/>
                  </a:cubicBezTo>
                  <a:cubicBezTo>
                    <a:pt x="38" y="51"/>
                    <a:pt x="37" y="58"/>
                    <a:pt x="37" y="64"/>
                  </a:cubicBezTo>
                  <a:cubicBezTo>
                    <a:pt x="37" y="65"/>
                    <a:pt x="38" y="65"/>
                    <a:pt x="38" y="66"/>
                  </a:cubicBezTo>
                  <a:cubicBezTo>
                    <a:pt x="39" y="65"/>
                    <a:pt x="40" y="65"/>
                    <a:pt x="41" y="64"/>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任意多边形 18">
              <a:extLst>
                <a:ext uri="{FF2B5EF4-FFF2-40B4-BE49-F238E27FC236}">
                  <a16:creationId xmlns:a16="http://schemas.microsoft.com/office/drawing/2014/main" id="{35D23B67-661A-BFE2-E193-526864849B89}"/>
                </a:ext>
              </a:extLst>
            </p:cNvPr>
            <p:cNvSpPr/>
            <p:nvPr/>
          </p:nvSpPr>
          <p:spPr bwMode="auto">
            <a:xfrm>
              <a:off x="6043613" y="1992313"/>
              <a:ext cx="158750" cy="120650"/>
            </a:xfrm>
            <a:custGeom>
              <a:avLst/>
              <a:gdLst>
                <a:gd name="T0" fmla="*/ 1 w 21"/>
                <a:gd name="T1" fmla="*/ 8 h 16"/>
                <a:gd name="T2" fmla="*/ 8 w 21"/>
                <a:gd name="T3" fmla="*/ 12 h 16"/>
                <a:gd name="T4" fmla="*/ 9 w 21"/>
                <a:gd name="T5" fmla="*/ 11 h 16"/>
                <a:gd name="T6" fmla="*/ 17 w 21"/>
                <a:gd name="T7" fmla="*/ 2 h 16"/>
                <a:gd name="T8" fmla="*/ 18 w 21"/>
                <a:gd name="T9" fmla="*/ 1 h 16"/>
                <a:gd name="T10" fmla="*/ 21 w 21"/>
                <a:gd name="T11" fmla="*/ 1 h 16"/>
                <a:gd name="T12" fmla="*/ 21 w 21"/>
                <a:gd name="T13" fmla="*/ 2 h 16"/>
                <a:gd name="T14" fmla="*/ 20 w 21"/>
                <a:gd name="T15" fmla="*/ 3 h 16"/>
                <a:gd name="T16" fmla="*/ 10 w 21"/>
                <a:gd name="T17" fmla="*/ 15 h 16"/>
                <a:gd name="T18" fmla="*/ 8 w 21"/>
                <a:gd name="T19" fmla="*/ 16 h 16"/>
                <a:gd name="T20" fmla="*/ 7 w 21"/>
                <a:gd name="T21" fmla="*/ 16 h 16"/>
                <a:gd name="T22" fmla="*/ 1 w 21"/>
                <a:gd name="T23" fmla="*/ 11 h 16"/>
                <a:gd name="T24" fmla="*/ 1 w 21"/>
                <a:gd name="T2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16">
                  <a:moveTo>
                    <a:pt x="1" y="8"/>
                  </a:moveTo>
                  <a:cubicBezTo>
                    <a:pt x="4" y="9"/>
                    <a:pt x="5" y="11"/>
                    <a:pt x="8" y="12"/>
                  </a:cubicBezTo>
                  <a:cubicBezTo>
                    <a:pt x="8" y="12"/>
                    <a:pt x="9" y="12"/>
                    <a:pt x="9" y="11"/>
                  </a:cubicBezTo>
                  <a:cubicBezTo>
                    <a:pt x="12" y="8"/>
                    <a:pt x="14" y="5"/>
                    <a:pt x="17" y="2"/>
                  </a:cubicBezTo>
                  <a:cubicBezTo>
                    <a:pt x="17" y="2"/>
                    <a:pt x="18" y="1"/>
                    <a:pt x="18" y="1"/>
                  </a:cubicBezTo>
                  <a:cubicBezTo>
                    <a:pt x="20" y="0"/>
                    <a:pt x="20" y="1"/>
                    <a:pt x="21" y="1"/>
                  </a:cubicBezTo>
                  <a:cubicBezTo>
                    <a:pt x="21" y="2"/>
                    <a:pt x="21" y="2"/>
                    <a:pt x="21" y="2"/>
                  </a:cubicBezTo>
                  <a:cubicBezTo>
                    <a:pt x="20" y="3"/>
                    <a:pt x="20" y="3"/>
                    <a:pt x="20" y="3"/>
                  </a:cubicBezTo>
                  <a:cubicBezTo>
                    <a:pt x="17" y="7"/>
                    <a:pt x="13" y="11"/>
                    <a:pt x="10" y="15"/>
                  </a:cubicBezTo>
                  <a:cubicBezTo>
                    <a:pt x="9" y="15"/>
                    <a:pt x="9" y="16"/>
                    <a:pt x="8" y="16"/>
                  </a:cubicBezTo>
                  <a:cubicBezTo>
                    <a:pt x="8" y="16"/>
                    <a:pt x="7" y="16"/>
                    <a:pt x="7" y="16"/>
                  </a:cubicBezTo>
                  <a:cubicBezTo>
                    <a:pt x="5" y="14"/>
                    <a:pt x="3" y="13"/>
                    <a:pt x="1" y="11"/>
                  </a:cubicBezTo>
                  <a:cubicBezTo>
                    <a:pt x="0" y="10"/>
                    <a:pt x="0" y="10"/>
                    <a:pt x="1" y="8"/>
                  </a:cubicBezTo>
                  <a:close/>
                </a:path>
              </a:pathLst>
            </a:custGeom>
            <a:solidFill>
              <a:srgbClr val="4F9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任意多边形 19">
              <a:extLst>
                <a:ext uri="{FF2B5EF4-FFF2-40B4-BE49-F238E27FC236}">
                  <a16:creationId xmlns:a16="http://schemas.microsoft.com/office/drawing/2014/main" id="{AE9339F6-1842-9852-98C4-748170DCCD4C}"/>
                </a:ext>
              </a:extLst>
            </p:cNvPr>
            <p:cNvSpPr/>
            <p:nvPr/>
          </p:nvSpPr>
          <p:spPr bwMode="auto">
            <a:xfrm>
              <a:off x="7237413" y="1751013"/>
              <a:ext cx="544513" cy="641350"/>
            </a:xfrm>
            <a:custGeom>
              <a:avLst/>
              <a:gdLst>
                <a:gd name="T0" fmla="*/ 52 w 72"/>
                <a:gd name="T1" fmla="*/ 85 h 85"/>
                <a:gd name="T2" fmla="*/ 40 w 72"/>
                <a:gd name="T3" fmla="*/ 84 h 85"/>
                <a:gd name="T4" fmla="*/ 39 w 72"/>
                <a:gd name="T5" fmla="*/ 76 h 85"/>
                <a:gd name="T6" fmla="*/ 43 w 72"/>
                <a:gd name="T7" fmla="*/ 54 h 85"/>
                <a:gd name="T8" fmla="*/ 47 w 72"/>
                <a:gd name="T9" fmla="*/ 34 h 85"/>
                <a:gd name="T10" fmla="*/ 48 w 72"/>
                <a:gd name="T11" fmla="*/ 30 h 85"/>
                <a:gd name="T12" fmla="*/ 48 w 72"/>
                <a:gd name="T13" fmla="*/ 26 h 85"/>
                <a:gd name="T14" fmla="*/ 45 w 72"/>
                <a:gd name="T15" fmla="*/ 26 h 85"/>
                <a:gd name="T16" fmla="*/ 39 w 72"/>
                <a:gd name="T17" fmla="*/ 33 h 85"/>
                <a:gd name="T18" fmla="*/ 29 w 72"/>
                <a:gd name="T19" fmla="*/ 47 h 85"/>
                <a:gd name="T20" fmla="*/ 14 w 72"/>
                <a:gd name="T21" fmla="*/ 65 h 85"/>
                <a:gd name="T22" fmla="*/ 10 w 72"/>
                <a:gd name="T23" fmla="*/ 70 h 85"/>
                <a:gd name="T24" fmla="*/ 0 w 72"/>
                <a:gd name="T25" fmla="*/ 64 h 85"/>
                <a:gd name="T26" fmla="*/ 1 w 72"/>
                <a:gd name="T27" fmla="*/ 62 h 85"/>
                <a:gd name="T28" fmla="*/ 12 w 72"/>
                <a:gd name="T29" fmla="*/ 44 h 85"/>
                <a:gd name="T30" fmla="*/ 22 w 72"/>
                <a:gd name="T31" fmla="*/ 26 h 85"/>
                <a:gd name="T32" fmla="*/ 31 w 72"/>
                <a:gd name="T33" fmla="*/ 12 h 85"/>
                <a:gd name="T34" fmla="*/ 37 w 72"/>
                <a:gd name="T35" fmla="*/ 1 h 85"/>
                <a:gd name="T36" fmla="*/ 41 w 72"/>
                <a:gd name="T37" fmla="*/ 1 h 85"/>
                <a:gd name="T38" fmla="*/ 56 w 72"/>
                <a:gd name="T39" fmla="*/ 8 h 85"/>
                <a:gd name="T40" fmla="*/ 71 w 72"/>
                <a:gd name="T41" fmla="*/ 15 h 85"/>
                <a:gd name="T42" fmla="*/ 72 w 72"/>
                <a:gd name="T43" fmla="*/ 16 h 85"/>
                <a:gd name="T44" fmla="*/ 70 w 72"/>
                <a:gd name="T45" fmla="*/ 22 h 85"/>
                <a:gd name="T46" fmla="*/ 66 w 72"/>
                <a:gd name="T47" fmla="*/ 37 h 85"/>
                <a:gd name="T48" fmla="*/ 63 w 72"/>
                <a:gd name="T49" fmla="*/ 47 h 85"/>
                <a:gd name="T50" fmla="*/ 59 w 72"/>
                <a:gd name="T51" fmla="*/ 60 h 85"/>
                <a:gd name="T52" fmla="*/ 54 w 72"/>
                <a:gd name="T53" fmla="*/ 81 h 85"/>
                <a:gd name="T54" fmla="*/ 52 w 72"/>
                <a:gd name="T5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85">
                  <a:moveTo>
                    <a:pt x="52" y="85"/>
                  </a:moveTo>
                  <a:cubicBezTo>
                    <a:pt x="48" y="85"/>
                    <a:pt x="44" y="84"/>
                    <a:pt x="40" y="84"/>
                  </a:cubicBezTo>
                  <a:cubicBezTo>
                    <a:pt x="39" y="81"/>
                    <a:pt x="39" y="78"/>
                    <a:pt x="39" y="76"/>
                  </a:cubicBezTo>
                  <a:cubicBezTo>
                    <a:pt x="41" y="69"/>
                    <a:pt x="42" y="61"/>
                    <a:pt x="43" y="54"/>
                  </a:cubicBezTo>
                  <a:cubicBezTo>
                    <a:pt x="44" y="47"/>
                    <a:pt x="46" y="41"/>
                    <a:pt x="47" y="34"/>
                  </a:cubicBezTo>
                  <a:cubicBezTo>
                    <a:pt x="47" y="33"/>
                    <a:pt x="47" y="31"/>
                    <a:pt x="48" y="30"/>
                  </a:cubicBezTo>
                  <a:cubicBezTo>
                    <a:pt x="48" y="28"/>
                    <a:pt x="48" y="27"/>
                    <a:pt x="48" y="26"/>
                  </a:cubicBezTo>
                  <a:cubicBezTo>
                    <a:pt x="47" y="25"/>
                    <a:pt x="46" y="25"/>
                    <a:pt x="45" y="26"/>
                  </a:cubicBezTo>
                  <a:cubicBezTo>
                    <a:pt x="43" y="28"/>
                    <a:pt x="41" y="31"/>
                    <a:pt x="39" y="33"/>
                  </a:cubicBezTo>
                  <a:cubicBezTo>
                    <a:pt x="36" y="38"/>
                    <a:pt x="32" y="42"/>
                    <a:pt x="29" y="47"/>
                  </a:cubicBezTo>
                  <a:cubicBezTo>
                    <a:pt x="24" y="53"/>
                    <a:pt x="19" y="59"/>
                    <a:pt x="14" y="65"/>
                  </a:cubicBezTo>
                  <a:cubicBezTo>
                    <a:pt x="13" y="67"/>
                    <a:pt x="12" y="69"/>
                    <a:pt x="10" y="70"/>
                  </a:cubicBezTo>
                  <a:cubicBezTo>
                    <a:pt x="7" y="69"/>
                    <a:pt x="4" y="66"/>
                    <a:pt x="0" y="64"/>
                  </a:cubicBezTo>
                  <a:cubicBezTo>
                    <a:pt x="0" y="63"/>
                    <a:pt x="0" y="62"/>
                    <a:pt x="1" y="62"/>
                  </a:cubicBezTo>
                  <a:cubicBezTo>
                    <a:pt x="4" y="56"/>
                    <a:pt x="8" y="50"/>
                    <a:pt x="12" y="44"/>
                  </a:cubicBezTo>
                  <a:cubicBezTo>
                    <a:pt x="15" y="38"/>
                    <a:pt x="19" y="32"/>
                    <a:pt x="22" y="26"/>
                  </a:cubicBezTo>
                  <a:cubicBezTo>
                    <a:pt x="25" y="21"/>
                    <a:pt x="28" y="17"/>
                    <a:pt x="31" y="12"/>
                  </a:cubicBezTo>
                  <a:cubicBezTo>
                    <a:pt x="33" y="8"/>
                    <a:pt x="35" y="4"/>
                    <a:pt x="37" y="1"/>
                  </a:cubicBezTo>
                  <a:cubicBezTo>
                    <a:pt x="39" y="0"/>
                    <a:pt x="40" y="1"/>
                    <a:pt x="41" y="1"/>
                  </a:cubicBezTo>
                  <a:cubicBezTo>
                    <a:pt x="46" y="4"/>
                    <a:pt x="51" y="6"/>
                    <a:pt x="56" y="8"/>
                  </a:cubicBezTo>
                  <a:cubicBezTo>
                    <a:pt x="61" y="10"/>
                    <a:pt x="66" y="13"/>
                    <a:pt x="71" y="15"/>
                  </a:cubicBezTo>
                  <a:cubicBezTo>
                    <a:pt x="71" y="15"/>
                    <a:pt x="71" y="15"/>
                    <a:pt x="72" y="16"/>
                  </a:cubicBezTo>
                  <a:cubicBezTo>
                    <a:pt x="71" y="18"/>
                    <a:pt x="71" y="20"/>
                    <a:pt x="70" y="22"/>
                  </a:cubicBezTo>
                  <a:cubicBezTo>
                    <a:pt x="69" y="27"/>
                    <a:pt x="67" y="32"/>
                    <a:pt x="66" y="37"/>
                  </a:cubicBezTo>
                  <a:cubicBezTo>
                    <a:pt x="65" y="41"/>
                    <a:pt x="64" y="44"/>
                    <a:pt x="63" y="47"/>
                  </a:cubicBezTo>
                  <a:cubicBezTo>
                    <a:pt x="62" y="51"/>
                    <a:pt x="61" y="56"/>
                    <a:pt x="59" y="60"/>
                  </a:cubicBezTo>
                  <a:cubicBezTo>
                    <a:pt x="57" y="67"/>
                    <a:pt x="56" y="74"/>
                    <a:pt x="54" y="81"/>
                  </a:cubicBezTo>
                  <a:cubicBezTo>
                    <a:pt x="53" y="82"/>
                    <a:pt x="53" y="83"/>
                    <a:pt x="52" y="85"/>
                  </a:cubicBezTo>
                  <a:close/>
                </a:path>
              </a:pathLst>
            </a:custGeom>
            <a:solidFill>
              <a:srgbClr val="BAED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任意多边形 20">
              <a:extLst>
                <a:ext uri="{FF2B5EF4-FFF2-40B4-BE49-F238E27FC236}">
                  <a16:creationId xmlns:a16="http://schemas.microsoft.com/office/drawing/2014/main" id="{60A5EA3E-706E-8580-BFB0-384FEE45AAA9}"/>
                </a:ext>
              </a:extLst>
            </p:cNvPr>
            <p:cNvSpPr/>
            <p:nvPr/>
          </p:nvSpPr>
          <p:spPr bwMode="auto">
            <a:xfrm>
              <a:off x="7185026" y="2241551"/>
              <a:ext cx="128588" cy="90488"/>
            </a:xfrm>
            <a:custGeom>
              <a:avLst/>
              <a:gdLst>
                <a:gd name="T0" fmla="*/ 17 w 17"/>
                <a:gd name="T1" fmla="*/ 9 h 12"/>
                <a:gd name="T2" fmla="*/ 14 w 17"/>
                <a:gd name="T3" fmla="*/ 12 h 12"/>
                <a:gd name="T4" fmla="*/ 0 w 17"/>
                <a:gd name="T5" fmla="*/ 4 h 12"/>
                <a:gd name="T6" fmla="*/ 1 w 17"/>
                <a:gd name="T7" fmla="*/ 2 h 12"/>
                <a:gd name="T8" fmla="*/ 3 w 17"/>
                <a:gd name="T9" fmla="*/ 0 h 12"/>
                <a:gd name="T10" fmla="*/ 17 w 17"/>
                <a:gd name="T11" fmla="*/ 9 h 12"/>
              </a:gdLst>
              <a:ahLst/>
              <a:cxnLst>
                <a:cxn ang="0">
                  <a:pos x="T0" y="T1"/>
                </a:cxn>
                <a:cxn ang="0">
                  <a:pos x="T2" y="T3"/>
                </a:cxn>
                <a:cxn ang="0">
                  <a:pos x="T4" y="T5"/>
                </a:cxn>
                <a:cxn ang="0">
                  <a:pos x="T6" y="T7"/>
                </a:cxn>
                <a:cxn ang="0">
                  <a:pos x="T8" y="T9"/>
                </a:cxn>
                <a:cxn ang="0">
                  <a:pos x="T10" y="T11"/>
                </a:cxn>
              </a:cxnLst>
              <a:rect l="0" t="0" r="r" b="b"/>
              <a:pathLst>
                <a:path w="17" h="12">
                  <a:moveTo>
                    <a:pt x="17" y="9"/>
                  </a:moveTo>
                  <a:cubicBezTo>
                    <a:pt x="16" y="10"/>
                    <a:pt x="15" y="11"/>
                    <a:pt x="14" y="12"/>
                  </a:cubicBezTo>
                  <a:cubicBezTo>
                    <a:pt x="9" y="10"/>
                    <a:pt x="5" y="7"/>
                    <a:pt x="0" y="4"/>
                  </a:cubicBezTo>
                  <a:cubicBezTo>
                    <a:pt x="0" y="3"/>
                    <a:pt x="0" y="3"/>
                    <a:pt x="1" y="2"/>
                  </a:cubicBezTo>
                  <a:cubicBezTo>
                    <a:pt x="1" y="1"/>
                    <a:pt x="2" y="1"/>
                    <a:pt x="3" y="0"/>
                  </a:cubicBezTo>
                  <a:cubicBezTo>
                    <a:pt x="5" y="1"/>
                    <a:pt x="15" y="7"/>
                    <a:pt x="1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任意多边形 21">
              <a:extLst>
                <a:ext uri="{FF2B5EF4-FFF2-40B4-BE49-F238E27FC236}">
                  <a16:creationId xmlns:a16="http://schemas.microsoft.com/office/drawing/2014/main" id="{2D22D23B-71E7-087E-28CC-A16519733B06}"/>
                </a:ext>
              </a:extLst>
            </p:cNvPr>
            <p:cNvSpPr/>
            <p:nvPr/>
          </p:nvSpPr>
          <p:spPr bwMode="auto">
            <a:xfrm>
              <a:off x="7253288" y="2979738"/>
              <a:ext cx="528638" cy="339725"/>
            </a:xfrm>
            <a:custGeom>
              <a:avLst/>
              <a:gdLst>
                <a:gd name="T0" fmla="*/ 5 w 70"/>
                <a:gd name="T1" fmla="*/ 45 h 45"/>
                <a:gd name="T2" fmla="*/ 4 w 70"/>
                <a:gd name="T3" fmla="*/ 44 h 45"/>
                <a:gd name="T4" fmla="*/ 0 w 70"/>
                <a:gd name="T5" fmla="*/ 6 h 45"/>
                <a:gd name="T6" fmla="*/ 2 w 70"/>
                <a:gd name="T7" fmla="*/ 6 h 45"/>
                <a:gd name="T8" fmla="*/ 13 w 70"/>
                <a:gd name="T9" fmla="*/ 5 h 45"/>
                <a:gd name="T10" fmla="*/ 37 w 70"/>
                <a:gd name="T11" fmla="*/ 2 h 45"/>
                <a:gd name="T12" fmla="*/ 61 w 70"/>
                <a:gd name="T13" fmla="*/ 0 h 45"/>
                <a:gd name="T14" fmla="*/ 65 w 70"/>
                <a:gd name="T15" fmla="*/ 0 h 45"/>
                <a:gd name="T16" fmla="*/ 67 w 70"/>
                <a:gd name="T17" fmla="*/ 13 h 45"/>
                <a:gd name="T18" fmla="*/ 69 w 70"/>
                <a:gd name="T19" fmla="*/ 25 h 45"/>
                <a:gd name="T20" fmla="*/ 70 w 70"/>
                <a:gd name="T21" fmla="*/ 38 h 45"/>
                <a:gd name="T22" fmla="*/ 70 w 70"/>
                <a:gd name="T23" fmla="*/ 38 h 45"/>
                <a:gd name="T24" fmla="*/ 69 w 70"/>
                <a:gd name="T25" fmla="*/ 39 h 45"/>
                <a:gd name="T26" fmla="*/ 6 w 70"/>
                <a:gd name="T27" fmla="*/ 45 h 45"/>
                <a:gd name="T28" fmla="*/ 5 w 70"/>
                <a:gd name="T2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5">
                  <a:moveTo>
                    <a:pt x="5" y="45"/>
                  </a:moveTo>
                  <a:cubicBezTo>
                    <a:pt x="5" y="45"/>
                    <a:pt x="4" y="44"/>
                    <a:pt x="4" y="44"/>
                  </a:cubicBezTo>
                  <a:cubicBezTo>
                    <a:pt x="3" y="32"/>
                    <a:pt x="2" y="19"/>
                    <a:pt x="0" y="6"/>
                  </a:cubicBezTo>
                  <a:cubicBezTo>
                    <a:pt x="1" y="6"/>
                    <a:pt x="2" y="6"/>
                    <a:pt x="2" y="6"/>
                  </a:cubicBezTo>
                  <a:cubicBezTo>
                    <a:pt x="6" y="5"/>
                    <a:pt x="9" y="5"/>
                    <a:pt x="13" y="5"/>
                  </a:cubicBezTo>
                  <a:cubicBezTo>
                    <a:pt x="21" y="4"/>
                    <a:pt x="29" y="3"/>
                    <a:pt x="37" y="2"/>
                  </a:cubicBezTo>
                  <a:cubicBezTo>
                    <a:pt x="45" y="2"/>
                    <a:pt x="53" y="1"/>
                    <a:pt x="61" y="0"/>
                  </a:cubicBezTo>
                  <a:cubicBezTo>
                    <a:pt x="63" y="0"/>
                    <a:pt x="64" y="0"/>
                    <a:pt x="65" y="0"/>
                  </a:cubicBezTo>
                  <a:cubicBezTo>
                    <a:pt x="66" y="4"/>
                    <a:pt x="67" y="8"/>
                    <a:pt x="67" y="13"/>
                  </a:cubicBezTo>
                  <a:cubicBezTo>
                    <a:pt x="68" y="17"/>
                    <a:pt x="68" y="21"/>
                    <a:pt x="69" y="25"/>
                  </a:cubicBezTo>
                  <a:cubicBezTo>
                    <a:pt x="69" y="30"/>
                    <a:pt x="70" y="34"/>
                    <a:pt x="70" y="38"/>
                  </a:cubicBezTo>
                  <a:cubicBezTo>
                    <a:pt x="70" y="38"/>
                    <a:pt x="70" y="38"/>
                    <a:pt x="70" y="38"/>
                  </a:cubicBezTo>
                  <a:cubicBezTo>
                    <a:pt x="69" y="39"/>
                    <a:pt x="69" y="39"/>
                    <a:pt x="69" y="39"/>
                  </a:cubicBezTo>
                  <a:cubicBezTo>
                    <a:pt x="48" y="41"/>
                    <a:pt x="27" y="43"/>
                    <a:pt x="6" y="45"/>
                  </a:cubicBezTo>
                  <a:cubicBezTo>
                    <a:pt x="6" y="45"/>
                    <a:pt x="5" y="45"/>
                    <a:pt x="5"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任意多边形 22">
              <a:extLst>
                <a:ext uri="{FF2B5EF4-FFF2-40B4-BE49-F238E27FC236}">
                  <a16:creationId xmlns:a16="http://schemas.microsoft.com/office/drawing/2014/main" id="{A44E54A1-1181-4CB6-F6E7-52FBD77D4FDC}"/>
                </a:ext>
              </a:extLst>
            </p:cNvPr>
            <p:cNvSpPr/>
            <p:nvPr/>
          </p:nvSpPr>
          <p:spPr bwMode="auto">
            <a:xfrm>
              <a:off x="7162801" y="1728788"/>
              <a:ext cx="642938" cy="738188"/>
            </a:xfrm>
            <a:custGeom>
              <a:avLst/>
              <a:gdLst>
                <a:gd name="T0" fmla="*/ 1 w 85"/>
                <a:gd name="T1" fmla="*/ 73 h 98"/>
                <a:gd name="T2" fmla="*/ 4 w 85"/>
                <a:gd name="T3" fmla="*/ 65 h 98"/>
                <a:gd name="T4" fmla="*/ 15 w 85"/>
                <a:gd name="T5" fmla="*/ 53 h 98"/>
                <a:gd name="T6" fmla="*/ 34 w 85"/>
                <a:gd name="T7" fmla="*/ 20 h 98"/>
                <a:gd name="T8" fmla="*/ 45 w 85"/>
                <a:gd name="T9" fmla="*/ 3 h 98"/>
                <a:gd name="T10" fmla="*/ 58 w 85"/>
                <a:gd name="T11" fmla="*/ 5 h 98"/>
                <a:gd name="T12" fmla="*/ 74 w 85"/>
                <a:gd name="T13" fmla="*/ 12 h 98"/>
                <a:gd name="T14" fmla="*/ 84 w 85"/>
                <a:gd name="T15" fmla="*/ 20 h 98"/>
                <a:gd name="T16" fmla="*/ 78 w 85"/>
                <a:gd name="T17" fmla="*/ 42 h 98"/>
                <a:gd name="T18" fmla="*/ 72 w 85"/>
                <a:gd name="T19" fmla="*/ 64 h 98"/>
                <a:gd name="T20" fmla="*/ 65 w 85"/>
                <a:gd name="T21" fmla="*/ 88 h 98"/>
                <a:gd name="T22" fmla="*/ 65 w 85"/>
                <a:gd name="T23" fmla="*/ 98 h 98"/>
                <a:gd name="T24" fmla="*/ 45 w 85"/>
                <a:gd name="T25" fmla="*/ 96 h 98"/>
                <a:gd name="T26" fmla="*/ 44 w 85"/>
                <a:gd name="T27" fmla="*/ 87 h 98"/>
                <a:gd name="T28" fmla="*/ 46 w 85"/>
                <a:gd name="T29" fmla="*/ 85 h 98"/>
                <a:gd name="T30" fmla="*/ 52 w 85"/>
                <a:gd name="T31" fmla="*/ 52 h 98"/>
                <a:gd name="T32" fmla="*/ 54 w 85"/>
                <a:gd name="T33" fmla="*/ 35 h 98"/>
                <a:gd name="T34" fmla="*/ 23 w 85"/>
                <a:gd name="T35" fmla="*/ 74 h 98"/>
                <a:gd name="T36" fmla="*/ 18 w 85"/>
                <a:gd name="T37" fmla="*/ 84 h 98"/>
                <a:gd name="T38" fmla="*/ 64 w 85"/>
                <a:gd name="T39" fmla="*/ 84 h 98"/>
                <a:gd name="T40" fmla="*/ 73 w 85"/>
                <a:gd name="T41" fmla="*/ 50 h 98"/>
                <a:gd name="T42" fmla="*/ 80 w 85"/>
                <a:gd name="T43" fmla="*/ 25 h 98"/>
                <a:gd name="T44" fmla="*/ 81 w 85"/>
                <a:gd name="T45" fmla="*/ 18 h 98"/>
                <a:gd name="T46" fmla="*/ 51 w 85"/>
                <a:gd name="T47" fmla="*/ 4 h 98"/>
                <a:gd name="T48" fmla="*/ 41 w 85"/>
                <a:gd name="T49" fmla="*/ 15 h 98"/>
                <a:gd name="T50" fmla="*/ 22 w 85"/>
                <a:gd name="T51" fmla="*/ 47 h 98"/>
                <a:gd name="T52" fmla="*/ 10 w 85"/>
                <a:gd name="T53" fmla="*/ 67 h 98"/>
                <a:gd name="T54" fmla="*/ 24 w 85"/>
                <a:gd name="T55" fmla="*/ 68 h 98"/>
                <a:gd name="T56" fmla="*/ 49 w 85"/>
                <a:gd name="T57" fmla="*/ 36 h 98"/>
                <a:gd name="T58" fmla="*/ 58 w 85"/>
                <a:gd name="T59" fmla="*/ 29 h 98"/>
                <a:gd name="T60" fmla="*/ 57 w 85"/>
                <a:gd name="T61" fmla="*/ 37 h 98"/>
                <a:gd name="T62" fmla="*/ 49 w 85"/>
                <a:gd name="T63" fmla="*/ 79 h 98"/>
                <a:gd name="T64" fmla="*/ 62 w 85"/>
                <a:gd name="T65" fmla="*/ 88 h 98"/>
                <a:gd name="T66" fmla="*/ 6 w 85"/>
                <a:gd name="T67" fmla="*/ 68 h 98"/>
                <a:gd name="T68" fmla="*/ 3 w 85"/>
                <a:gd name="T69" fmla="*/ 72 h 98"/>
                <a:gd name="T70" fmla="*/ 20 w 85"/>
                <a:gd name="T71" fmla="*/ 77 h 98"/>
                <a:gd name="T72" fmla="*/ 48 w 85"/>
                <a:gd name="T73" fmla="*/ 94 h 98"/>
                <a:gd name="T74" fmla="*/ 57 w 85"/>
                <a:gd name="T75" fmla="*/ 94 h 98"/>
                <a:gd name="T76" fmla="*/ 64 w 85"/>
                <a:gd name="T77" fmla="*/ 92 h 98"/>
                <a:gd name="T78" fmla="*/ 47 w 85"/>
                <a:gd name="T79" fmla="*/ 8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5" h="98">
                  <a:moveTo>
                    <a:pt x="18" y="84"/>
                  </a:moveTo>
                  <a:cubicBezTo>
                    <a:pt x="12" y="80"/>
                    <a:pt x="6" y="77"/>
                    <a:pt x="1" y="73"/>
                  </a:cubicBezTo>
                  <a:cubicBezTo>
                    <a:pt x="1" y="73"/>
                    <a:pt x="0" y="73"/>
                    <a:pt x="0" y="72"/>
                  </a:cubicBezTo>
                  <a:cubicBezTo>
                    <a:pt x="1" y="69"/>
                    <a:pt x="3" y="67"/>
                    <a:pt x="4" y="65"/>
                  </a:cubicBezTo>
                  <a:cubicBezTo>
                    <a:pt x="6" y="65"/>
                    <a:pt x="7" y="65"/>
                    <a:pt x="8" y="65"/>
                  </a:cubicBezTo>
                  <a:cubicBezTo>
                    <a:pt x="10" y="61"/>
                    <a:pt x="13" y="57"/>
                    <a:pt x="15" y="53"/>
                  </a:cubicBezTo>
                  <a:cubicBezTo>
                    <a:pt x="18" y="48"/>
                    <a:pt x="21" y="43"/>
                    <a:pt x="24" y="38"/>
                  </a:cubicBezTo>
                  <a:cubicBezTo>
                    <a:pt x="27" y="32"/>
                    <a:pt x="31" y="26"/>
                    <a:pt x="34" y="20"/>
                  </a:cubicBezTo>
                  <a:cubicBezTo>
                    <a:pt x="36" y="17"/>
                    <a:pt x="38" y="14"/>
                    <a:pt x="40" y="10"/>
                  </a:cubicBezTo>
                  <a:cubicBezTo>
                    <a:pt x="42" y="8"/>
                    <a:pt x="43" y="5"/>
                    <a:pt x="45" y="3"/>
                  </a:cubicBezTo>
                  <a:cubicBezTo>
                    <a:pt x="46" y="1"/>
                    <a:pt x="47" y="0"/>
                    <a:pt x="50" y="1"/>
                  </a:cubicBezTo>
                  <a:cubicBezTo>
                    <a:pt x="52" y="2"/>
                    <a:pt x="55" y="4"/>
                    <a:pt x="58" y="5"/>
                  </a:cubicBezTo>
                  <a:cubicBezTo>
                    <a:pt x="61" y="6"/>
                    <a:pt x="64" y="7"/>
                    <a:pt x="67" y="9"/>
                  </a:cubicBezTo>
                  <a:cubicBezTo>
                    <a:pt x="69" y="10"/>
                    <a:pt x="72" y="11"/>
                    <a:pt x="74" y="12"/>
                  </a:cubicBezTo>
                  <a:cubicBezTo>
                    <a:pt x="77" y="14"/>
                    <a:pt x="81" y="15"/>
                    <a:pt x="84" y="17"/>
                  </a:cubicBezTo>
                  <a:cubicBezTo>
                    <a:pt x="85" y="18"/>
                    <a:pt x="85" y="19"/>
                    <a:pt x="84" y="20"/>
                  </a:cubicBezTo>
                  <a:cubicBezTo>
                    <a:pt x="84" y="23"/>
                    <a:pt x="83" y="26"/>
                    <a:pt x="82" y="29"/>
                  </a:cubicBezTo>
                  <a:cubicBezTo>
                    <a:pt x="81" y="33"/>
                    <a:pt x="79" y="38"/>
                    <a:pt x="78" y="42"/>
                  </a:cubicBezTo>
                  <a:cubicBezTo>
                    <a:pt x="77" y="45"/>
                    <a:pt x="76" y="48"/>
                    <a:pt x="76" y="51"/>
                  </a:cubicBezTo>
                  <a:cubicBezTo>
                    <a:pt x="74" y="55"/>
                    <a:pt x="73" y="60"/>
                    <a:pt x="72" y="64"/>
                  </a:cubicBezTo>
                  <a:cubicBezTo>
                    <a:pt x="71" y="68"/>
                    <a:pt x="70" y="72"/>
                    <a:pt x="68" y="76"/>
                  </a:cubicBezTo>
                  <a:cubicBezTo>
                    <a:pt x="67" y="80"/>
                    <a:pt x="66" y="84"/>
                    <a:pt x="65" y="88"/>
                  </a:cubicBezTo>
                  <a:cubicBezTo>
                    <a:pt x="65" y="89"/>
                    <a:pt x="66" y="89"/>
                    <a:pt x="66" y="90"/>
                  </a:cubicBezTo>
                  <a:cubicBezTo>
                    <a:pt x="66" y="94"/>
                    <a:pt x="66" y="95"/>
                    <a:pt x="65" y="98"/>
                  </a:cubicBezTo>
                  <a:cubicBezTo>
                    <a:pt x="64" y="98"/>
                    <a:pt x="63" y="98"/>
                    <a:pt x="62" y="98"/>
                  </a:cubicBezTo>
                  <a:cubicBezTo>
                    <a:pt x="57" y="97"/>
                    <a:pt x="51" y="97"/>
                    <a:pt x="45" y="96"/>
                  </a:cubicBezTo>
                  <a:cubicBezTo>
                    <a:pt x="44" y="96"/>
                    <a:pt x="44" y="96"/>
                    <a:pt x="44" y="96"/>
                  </a:cubicBezTo>
                  <a:cubicBezTo>
                    <a:pt x="43" y="93"/>
                    <a:pt x="43" y="92"/>
                    <a:pt x="44" y="87"/>
                  </a:cubicBezTo>
                  <a:cubicBezTo>
                    <a:pt x="45" y="87"/>
                    <a:pt x="45" y="86"/>
                    <a:pt x="46" y="86"/>
                  </a:cubicBezTo>
                  <a:cubicBezTo>
                    <a:pt x="46" y="85"/>
                    <a:pt x="46" y="85"/>
                    <a:pt x="46" y="85"/>
                  </a:cubicBezTo>
                  <a:cubicBezTo>
                    <a:pt x="47" y="80"/>
                    <a:pt x="47" y="75"/>
                    <a:pt x="48" y="70"/>
                  </a:cubicBezTo>
                  <a:cubicBezTo>
                    <a:pt x="49" y="64"/>
                    <a:pt x="51" y="58"/>
                    <a:pt x="52" y="52"/>
                  </a:cubicBezTo>
                  <a:cubicBezTo>
                    <a:pt x="52" y="48"/>
                    <a:pt x="53" y="44"/>
                    <a:pt x="54" y="39"/>
                  </a:cubicBezTo>
                  <a:cubicBezTo>
                    <a:pt x="54" y="38"/>
                    <a:pt x="54" y="37"/>
                    <a:pt x="54" y="35"/>
                  </a:cubicBezTo>
                  <a:cubicBezTo>
                    <a:pt x="54" y="35"/>
                    <a:pt x="54" y="35"/>
                    <a:pt x="53" y="35"/>
                  </a:cubicBezTo>
                  <a:cubicBezTo>
                    <a:pt x="43" y="48"/>
                    <a:pt x="33" y="61"/>
                    <a:pt x="23" y="74"/>
                  </a:cubicBezTo>
                  <a:cubicBezTo>
                    <a:pt x="23" y="75"/>
                    <a:pt x="23" y="76"/>
                    <a:pt x="23" y="76"/>
                  </a:cubicBezTo>
                  <a:cubicBezTo>
                    <a:pt x="22" y="79"/>
                    <a:pt x="20" y="81"/>
                    <a:pt x="18" y="84"/>
                  </a:cubicBezTo>
                  <a:close/>
                  <a:moveTo>
                    <a:pt x="62" y="88"/>
                  </a:moveTo>
                  <a:cubicBezTo>
                    <a:pt x="63" y="86"/>
                    <a:pt x="63" y="85"/>
                    <a:pt x="64" y="84"/>
                  </a:cubicBezTo>
                  <a:cubicBezTo>
                    <a:pt x="66" y="77"/>
                    <a:pt x="67" y="70"/>
                    <a:pt x="69" y="63"/>
                  </a:cubicBezTo>
                  <a:cubicBezTo>
                    <a:pt x="71" y="59"/>
                    <a:pt x="72" y="54"/>
                    <a:pt x="73" y="50"/>
                  </a:cubicBezTo>
                  <a:cubicBezTo>
                    <a:pt x="74" y="47"/>
                    <a:pt x="75" y="44"/>
                    <a:pt x="76" y="40"/>
                  </a:cubicBezTo>
                  <a:cubicBezTo>
                    <a:pt x="77" y="35"/>
                    <a:pt x="79" y="30"/>
                    <a:pt x="80" y="25"/>
                  </a:cubicBezTo>
                  <a:cubicBezTo>
                    <a:pt x="81" y="23"/>
                    <a:pt x="81" y="21"/>
                    <a:pt x="82" y="19"/>
                  </a:cubicBezTo>
                  <a:cubicBezTo>
                    <a:pt x="81" y="18"/>
                    <a:pt x="81" y="18"/>
                    <a:pt x="81" y="18"/>
                  </a:cubicBezTo>
                  <a:cubicBezTo>
                    <a:pt x="76" y="16"/>
                    <a:pt x="71" y="13"/>
                    <a:pt x="66" y="11"/>
                  </a:cubicBezTo>
                  <a:cubicBezTo>
                    <a:pt x="61" y="9"/>
                    <a:pt x="56" y="7"/>
                    <a:pt x="51" y="4"/>
                  </a:cubicBezTo>
                  <a:cubicBezTo>
                    <a:pt x="50" y="4"/>
                    <a:pt x="49" y="3"/>
                    <a:pt x="47" y="4"/>
                  </a:cubicBezTo>
                  <a:cubicBezTo>
                    <a:pt x="45" y="7"/>
                    <a:pt x="43" y="11"/>
                    <a:pt x="41" y="15"/>
                  </a:cubicBezTo>
                  <a:cubicBezTo>
                    <a:pt x="38" y="20"/>
                    <a:pt x="35" y="24"/>
                    <a:pt x="32" y="29"/>
                  </a:cubicBezTo>
                  <a:cubicBezTo>
                    <a:pt x="29" y="35"/>
                    <a:pt x="25" y="41"/>
                    <a:pt x="22" y="47"/>
                  </a:cubicBezTo>
                  <a:cubicBezTo>
                    <a:pt x="18" y="53"/>
                    <a:pt x="14" y="59"/>
                    <a:pt x="11" y="65"/>
                  </a:cubicBezTo>
                  <a:cubicBezTo>
                    <a:pt x="10" y="65"/>
                    <a:pt x="10" y="66"/>
                    <a:pt x="10" y="67"/>
                  </a:cubicBezTo>
                  <a:cubicBezTo>
                    <a:pt x="14" y="69"/>
                    <a:pt x="17" y="72"/>
                    <a:pt x="20" y="73"/>
                  </a:cubicBezTo>
                  <a:cubicBezTo>
                    <a:pt x="22" y="72"/>
                    <a:pt x="23" y="70"/>
                    <a:pt x="24" y="68"/>
                  </a:cubicBezTo>
                  <a:cubicBezTo>
                    <a:pt x="29" y="62"/>
                    <a:pt x="34" y="56"/>
                    <a:pt x="39" y="50"/>
                  </a:cubicBezTo>
                  <a:cubicBezTo>
                    <a:pt x="42" y="45"/>
                    <a:pt x="46" y="41"/>
                    <a:pt x="49" y="36"/>
                  </a:cubicBezTo>
                  <a:cubicBezTo>
                    <a:pt x="51" y="34"/>
                    <a:pt x="53" y="31"/>
                    <a:pt x="55" y="29"/>
                  </a:cubicBezTo>
                  <a:cubicBezTo>
                    <a:pt x="56" y="28"/>
                    <a:pt x="57" y="28"/>
                    <a:pt x="58" y="29"/>
                  </a:cubicBezTo>
                  <a:cubicBezTo>
                    <a:pt x="58" y="30"/>
                    <a:pt x="58" y="31"/>
                    <a:pt x="58" y="33"/>
                  </a:cubicBezTo>
                  <a:cubicBezTo>
                    <a:pt x="57" y="34"/>
                    <a:pt x="57" y="36"/>
                    <a:pt x="57" y="37"/>
                  </a:cubicBezTo>
                  <a:cubicBezTo>
                    <a:pt x="56" y="44"/>
                    <a:pt x="54" y="50"/>
                    <a:pt x="53" y="57"/>
                  </a:cubicBezTo>
                  <a:cubicBezTo>
                    <a:pt x="52" y="64"/>
                    <a:pt x="51" y="72"/>
                    <a:pt x="49" y="79"/>
                  </a:cubicBezTo>
                  <a:cubicBezTo>
                    <a:pt x="49" y="81"/>
                    <a:pt x="49" y="84"/>
                    <a:pt x="50" y="87"/>
                  </a:cubicBezTo>
                  <a:cubicBezTo>
                    <a:pt x="54" y="87"/>
                    <a:pt x="58" y="88"/>
                    <a:pt x="62" y="88"/>
                  </a:cubicBezTo>
                  <a:close/>
                  <a:moveTo>
                    <a:pt x="20" y="77"/>
                  </a:moveTo>
                  <a:cubicBezTo>
                    <a:pt x="18" y="75"/>
                    <a:pt x="8" y="69"/>
                    <a:pt x="6" y="68"/>
                  </a:cubicBezTo>
                  <a:cubicBezTo>
                    <a:pt x="5" y="69"/>
                    <a:pt x="4" y="69"/>
                    <a:pt x="4" y="70"/>
                  </a:cubicBezTo>
                  <a:cubicBezTo>
                    <a:pt x="3" y="71"/>
                    <a:pt x="3" y="71"/>
                    <a:pt x="3" y="72"/>
                  </a:cubicBezTo>
                  <a:cubicBezTo>
                    <a:pt x="8" y="75"/>
                    <a:pt x="12" y="78"/>
                    <a:pt x="17" y="80"/>
                  </a:cubicBezTo>
                  <a:cubicBezTo>
                    <a:pt x="18" y="79"/>
                    <a:pt x="19" y="78"/>
                    <a:pt x="20" y="77"/>
                  </a:cubicBezTo>
                  <a:close/>
                  <a:moveTo>
                    <a:pt x="46" y="93"/>
                  </a:moveTo>
                  <a:cubicBezTo>
                    <a:pt x="47" y="93"/>
                    <a:pt x="47" y="93"/>
                    <a:pt x="48" y="94"/>
                  </a:cubicBezTo>
                  <a:cubicBezTo>
                    <a:pt x="48" y="94"/>
                    <a:pt x="49" y="94"/>
                    <a:pt x="50" y="94"/>
                  </a:cubicBezTo>
                  <a:cubicBezTo>
                    <a:pt x="52" y="94"/>
                    <a:pt x="54" y="94"/>
                    <a:pt x="57" y="94"/>
                  </a:cubicBezTo>
                  <a:cubicBezTo>
                    <a:pt x="59" y="95"/>
                    <a:pt x="61" y="95"/>
                    <a:pt x="63" y="95"/>
                  </a:cubicBezTo>
                  <a:cubicBezTo>
                    <a:pt x="64" y="94"/>
                    <a:pt x="64" y="93"/>
                    <a:pt x="64" y="92"/>
                  </a:cubicBezTo>
                  <a:cubicBezTo>
                    <a:pt x="62" y="91"/>
                    <a:pt x="50" y="89"/>
                    <a:pt x="48" y="89"/>
                  </a:cubicBezTo>
                  <a:cubicBezTo>
                    <a:pt x="47" y="89"/>
                    <a:pt x="47" y="89"/>
                    <a:pt x="47" y="89"/>
                  </a:cubicBezTo>
                  <a:cubicBezTo>
                    <a:pt x="46" y="90"/>
                    <a:pt x="46" y="92"/>
                    <a:pt x="46" y="93"/>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任意多边形 23">
              <a:extLst>
                <a:ext uri="{FF2B5EF4-FFF2-40B4-BE49-F238E27FC236}">
                  <a16:creationId xmlns:a16="http://schemas.microsoft.com/office/drawing/2014/main" id="{53E39871-2A35-159D-B89A-95999B2ACC3C}"/>
                </a:ext>
              </a:extLst>
            </p:cNvPr>
            <p:cNvSpPr/>
            <p:nvPr/>
          </p:nvSpPr>
          <p:spPr bwMode="auto">
            <a:xfrm>
              <a:off x="7231063" y="2949576"/>
              <a:ext cx="574675" cy="460375"/>
            </a:xfrm>
            <a:custGeom>
              <a:avLst/>
              <a:gdLst>
                <a:gd name="T0" fmla="*/ 41 w 76"/>
                <a:gd name="T1" fmla="*/ 49 h 61"/>
                <a:gd name="T2" fmla="*/ 42 w 76"/>
                <a:gd name="T3" fmla="*/ 56 h 61"/>
                <a:gd name="T4" fmla="*/ 44 w 76"/>
                <a:gd name="T5" fmla="*/ 56 h 61"/>
                <a:gd name="T6" fmla="*/ 57 w 76"/>
                <a:gd name="T7" fmla="*/ 54 h 61"/>
                <a:gd name="T8" fmla="*/ 60 w 76"/>
                <a:gd name="T9" fmla="*/ 54 h 61"/>
                <a:gd name="T10" fmla="*/ 60 w 76"/>
                <a:gd name="T11" fmla="*/ 56 h 61"/>
                <a:gd name="T12" fmla="*/ 56 w 76"/>
                <a:gd name="T13" fmla="*/ 57 h 61"/>
                <a:gd name="T14" fmla="*/ 29 w 76"/>
                <a:gd name="T15" fmla="*/ 61 h 61"/>
                <a:gd name="T16" fmla="*/ 24 w 76"/>
                <a:gd name="T17" fmla="*/ 61 h 61"/>
                <a:gd name="T18" fmla="*/ 24 w 76"/>
                <a:gd name="T19" fmla="*/ 59 h 61"/>
                <a:gd name="T20" fmla="*/ 38 w 76"/>
                <a:gd name="T21" fmla="*/ 57 h 61"/>
                <a:gd name="T22" fmla="*/ 38 w 76"/>
                <a:gd name="T23" fmla="*/ 50 h 61"/>
                <a:gd name="T24" fmla="*/ 22 w 76"/>
                <a:gd name="T25" fmla="*/ 51 h 61"/>
                <a:gd name="T26" fmla="*/ 7 w 76"/>
                <a:gd name="T27" fmla="*/ 53 h 61"/>
                <a:gd name="T28" fmla="*/ 5 w 76"/>
                <a:gd name="T29" fmla="*/ 49 h 61"/>
                <a:gd name="T30" fmla="*/ 3 w 76"/>
                <a:gd name="T31" fmla="*/ 35 h 61"/>
                <a:gd name="T32" fmla="*/ 1 w 76"/>
                <a:gd name="T33" fmla="*/ 19 h 61"/>
                <a:gd name="T34" fmla="*/ 0 w 76"/>
                <a:gd name="T35" fmla="*/ 11 h 61"/>
                <a:gd name="T36" fmla="*/ 4 w 76"/>
                <a:gd name="T37" fmla="*/ 7 h 61"/>
                <a:gd name="T38" fmla="*/ 14 w 76"/>
                <a:gd name="T39" fmla="*/ 6 h 61"/>
                <a:gd name="T40" fmla="*/ 31 w 76"/>
                <a:gd name="T41" fmla="*/ 4 h 61"/>
                <a:gd name="T42" fmla="*/ 50 w 76"/>
                <a:gd name="T43" fmla="*/ 2 h 61"/>
                <a:gd name="T44" fmla="*/ 66 w 76"/>
                <a:gd name="T45" fmla="*/ 1 h 61"/>
                <a:gd name="T46" fmla="*/ 68 w 76"/>
                <a:gd name="T47" fmla="*/ 1 h 61"/>
                <a:gd name="T48" fmla="*/ 71 w 76"/>
                <a:gd name="T49" fmla="*/ 3 h 61"/>
                <a:gd name="T50" fmla="*/ 73 w 76"/>
                <a:gd name="T51" fmla="*/ 12 h 61"/>
                <a:gd name="T52" fmla="*/ 75 w 76"/>
                <a:gd name="T53" fmla="*/ 31 h 61"/>
                <a:gd name="T54" fmla="*/ 76 w 76"/>
                <a:gd name="T55" fmla="*/ 40 h 61"/>
                <a:gd name="T56" fmla="*/ 76 w 76"/>
                <a:gd name="T57" fmla="*/ 43 h 61"/>
                <a:gd name="T58" fmla="*/ 76 w 76"/>
                <a:gd name="T59" fmla="*/ 44 h 61"/>
                <a:gd name="T60" fmla="*/ 74 w 76"/>
                <a:gd name="T61" fmla="*/ 46 h 61"/>
                <a:gd name="T62" fmla="*/ 52 w 76"/>
                <a:gd name="T63" fmla="*/ 48 h 61"/>
                <a:gd name="T64" fmla="*/ 41 w 76"/>
                <a:gd name="T65" fmla="*/ 49 h 61"/>
                <a:gd name="T66" fmla="*/ 8 w 76"/>
                <a:gd name="T67" fmla="*/ 49 h 61"/>
                <a:gd name="T68" fmla="*/ 9 w 76"/>
                <a:gd name="T69" fmla="*/ 49 h 61"/>
                <a:gd name="T70" fmla="*/ 72 w 76"/>
                <a:gd name="T71" fmla="*/ 43 h 61"/>
                <a:gd name="T72" fmla="*/ 73 w 76"/>
                <a:gd name="T73" fmla="*/ 42 h 61"/>
                <a:gd name="T74" fmla="*/ 73 w 76"/>
                <a:gd name="T75" fmla="*/ 42 h 61"/>
                <a:gd name="T76" fmla="*/ 72 w 76"/>
                <a:gd name="T77" fmla="*/ 29 h 61"/>
                <a:gd name="T78" fmla="*/ 70 w 76"/>
                <a:gd name="T79" fmla="*/ 17 h 61"/>
                <a:gd name="T80" fmla="*/ 68 w 76"/>
                <a:gd name="T81" fmla="*/ 4 h 61"/>
                <a:gd name="T82" fmla="*/ 64 w 76"/>
                <a:gd name="T83" fmla="*/ 4 h 61"/>
                <a:gd name="T84" fmla="*/ 40 w 76"/>
                <a:gd name="T85" fmla="*/ 6 h 61"/>
                <a:gd name="T86" fmla="*/ 16 w 76"/>
                <a:gd name="T87" fmla="*/ 9 h 61"/>
                <a:gd name="T88" fmla="*/ 5 w 76"/>
                <a:gd name="T89" fmla="*/ 10 h 61"/>
                <a:gd name="T90" fmla="*/ 3 w 76"/>
                <a:gd name="T91" fmla="*/ 10 h 61"/>
                <a:gd name="T92" fmla="*/ 7 w 76"/>
                <a:gd name="T93" fmla="*/ 48 h 61"/>
                <a:gd name="T94" fmla="*/ 8 w 76"/>
                <a:gd name="T95"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6" h="61">
                  <a:moveTo>
                    <a:pt x="41" y="49"/>
                  </a:moveTo>
                  <a:cubicBezTo>
                    <a:pt x="41" y="52"/>
                    <a:pt x="41" y="54"/>
                    <a:pt x="42" y="56"/>
                  </a:cubicBezTo>
                  <a:cubicBezTo>
                    <a:pt x="43" y="56"/>
                    <a:pt x="43" y="56"/>
                    <a:pt x="44" y="56"/>
                  </a:cubicBezTo>
                  <a:cubicBezTo>
                    <a:pt x="48" y="55"/>
                    <a:pt x="53" y="55"/>
                    <a:pt x="57" y="54"/>
                  </a:cubicBezTo>
                  <a:cubicBezTo>
                    <a:pt x="58" y="54"/>
                    <a:pt x="59" y="54"/>
                    <a:pt x="60" y="54"/>
                  </a:cubicBezTo>
                  <a:cubicBezTo>
                    <a:pt x="60" y="55"/>
                    <a:pt x="60" y="56"/>
                    <a:pt x="60" y="56"/>
                  </a:cubicBezTo>
                  <a:cubicBezTo>
                    <a:pt x="59" y="57"/>
                    <a:pt x="58" y="57"/>
                    <a:pt x="56" y="57"/>
                  </a:cubicBezTo>
                  <a:cubicBezTo>
                    <a:pt x="47" y="59"/>
                    <a:pt x="38" y="60"/>
                    <a:pt x="29" y="61"/>
                  </a:cubicBezTo>
                  <a:cubicBezTo>
                    <a:pt x="27" y="61"/>
                    <a:pt x="25" y="61"/>
                    <a:pt x="24" y="61"/>
                  </a:cubicBezTo>
                  <a:cubicBezTo>
                    <a:pt x="23" y="60"/>
                    <a:pt x="23" y="59"/>
                    <a:pt x="24" y="59"/>
                  </a:cubicBezTo>
                  <a:cubicBezTo>
                    <a:pt x="28" y="58"/>
                    <a:pt x="33" y="57"/>
                    <a:pt x="38" y="57"/>
                  </a:cubicBezTo>
                  <a:cubicBezTo>
                    <a:pt x="39" y="54"/>
                    <a:pt x="38" y="52"/>
                    <a:pt x="38" y="50"/>
                  </a:cubicBezTo>
                  <a:cubicBezTo>
                    <a:pt x="32" y="50"/>
                    <a:pt x="27" y="51"/>
                    <a:pt x="22" y="51"/>
                  </a:cubicBezTo>
                  <a:cubicBezTo>
                    <a:pt x="17" y="52"/>
                    <a:pt x="12" y="52"/>
                    <a:pt x="7" y="53"/>
                  </a:cubicBezTo>
                  <a:cubicBezTo>
                    <a:pt x="5" y="52"/>
                    <a:pt x="5" y="51"/>
                    <a:pt x="5" y="49"/>
                  </a:cubicBezTo>
                  <a:cubicBezTo>
                    <a:pt x="4" y="44"/>
                    <a:pt x="4" y="40"/>
                    <a:pt x="3" y="35"/>
                  </a:cubicBezTo>
                  <a:cubicBezTo>
                    <a:pt x="2" y="30"/>
                    <a:pt x="2" y="24"/>
                    <a:pt x="1" y="19"/>
                  </a:cubicBezTo>
                  <a:cubicBezTo>
                    <a:pt x="1" y="16"/>
                    <a:pt x="1" y="13"/>
                    <a:pt x="0" y="11"/>
                  </a:cubicBezTo>
                  <a:cubicBezTo>
                    <a:pt x="0" y="8"/>
                    <a:pt x="1" y="7"/>
                    <a:pt x="4" y="7"/>
                  </a:cubicBezTo>
                  <a:cubicBezTo>
                    <a:pt x="7" y="7"/>
                    <a:pt x="11" y="6"/>
                    <a:pt x="14" y="6"/>
                  </a:cubicBezTo>
                  <a:cubicBezTo>
                    <a:pt x="20" y="5"/>
                    <a:pt x="26" y="5"/>
                    <a:pt x="31" y="4"/>
                  </a:cubicBezTo>
                  <a:cubicBezTo>
                    <a:pt x="38" y="4"/>
                    <a:pt x="44" y="3"/>
                    <a:pt x="50" y="2"/>
                  </a:cubicBezTo>
                  <a:cubicBezTo>
                    <a:pt x="55" y="2"/>
                    <a:pt x="61" y="1"/>
                    <a:pt x="66" y="1"/>
                  </a:cubicBezTo>
                  <a:cubicBezTo>
                    <a:pt x="67" y="1"/>
                    <a:pt x="67" y="1"/>
                    <a:pt x="68" y="1"/>
                  </a:cubicBezTo>
                  <a:cubicBezTo>
                    <a:pt x="70" y="0"/>
                    <a:pt x="71" y="1"/>
                    <a:pt x="71" y="3"/>
                  </a:cubicBezTo>
                  <a:cubicBezTo>
                    <a:pt x="72" y="6"/>
                    <a:pt x="72" y="9"/>
                    <a:pt x="73" y="12"/>
                  </a:cubicBezTo>
                  <a:cubicBezTo>
                    <a:pt x="73" y="18"/>
                    <a:pt x="74" y="25"/>
                    <a:pt x="75" y="31"/>
                  </a:cubicBezTo>
                  <a:cubicBezTo>
                    <a:pt x="75" y="34"/>
                    <a:pt x="76" y="37"/>
                    <a:pt x="76" y="40"/>
                  </a:cubicBezTo>
                  <a:cubicBezTo>
                    <a:pt x="76" y="41"/>
                    <a:pt x="76" y="42"/>
                    <a:pt x="76" y="43"/>
                  </a:cubicBezTo>
                  <a:cubicBezTo>
                    <a:pt x="76" y="44"/>
                    <a:pt x="76" y="44"/>
                    <a:pt x="76" y="44"/>
                  </a:cubicBezTo>
                  <a:cubicBezTo>
                    <a:pt x="75" y="45"/>
                    <a:pt x="75" y="45"/>
                    <a:pt x="74" y="46"/>
                  </a:cubicBezTo>
                  <a:cubicBezTo>
                    <a:pt x="66" y="46"/>
                    <a:pt x="59" y="47"/>
                    <a:pt x="52" y="48"/>
                  </a:cubicBezTo>
                  <a:cubicBezTo>
                    <a:pt x="49" y="48"/>
                    <a:pt x="45" y="49"/>
                    <a:pt x="41" y="49"/>
                  </a:cubicBezTo>
                  <a:close/>
                  <a:moveTo>
                    <a:pt x="8" y="49"/>
                  </a:moveTo>
                  <a:cubicBezTo>
                    <a:pt x="8" y="49"/>
                    <a:pt x="9" y="49"/>
                    <a:pt x="9" y="49"/>
                  </a:cubicBezTo>
                  <a:cubicBezTo>
                    <a:pt x="30" y="47"/>
                    <a:pt x="51" y="45"/>
                    <a:pt x="72" y="43"/>
                  </a:cubicBezTo>
                  <a:cubicBezTo>
                    <a:pt x="73" y="42"/>
                    <a:pt x="73" y="42"/>
                    <a:pt x="73" y="42"/>
                  </a:cubicBezTo>
                  <a:cubicBezTo>
                    <a:pt x="73" y="42"/>
                    <a:pt x="73" y="42"/>
                    <a:pt x="73" y="42"/>
                  </a:cubicBezTo>
                  <a:cubicBezTo>
                    <a:pt x="73" y="38"/>
                    <a:pt x="72" y="34"/>
                    <a:pt x="72" y="29"/>
                  </a:cubicBezTo>
                  <a:cubicBezTo>
                    <a:pt x="71" y="25"/>
                    <a:pt x="71" y="21"/>
                    <a:pt x="70" y="17"/>
                  </a:cubicBezTo>
                  <a:cubicBezTo>
                    <a:pt x="70" y="12"/>
                    <a:pt x="69" y="8"/>
                    <a:pt x="68" y="4"/>
                  </a:cubicBezTo>
                  <a:cubicBezTo>
                    <a:pt x="67" y="4"/>
                    <a:pt x="66" y="4"/>
                    <a:pt x="64" y="4"/>
                  </a:cubicBezTo>
                  <a:cubicBezTo>
                    <a:pt x="56" y="5"/>
                    <a:pt x="48" y="6"/>
                    <a:pt x="40" y="6"/>
                  </a:cubicBezTo>
                  <a:cubicBezTo>
                    <a:pt x="32" y="7"/>
                    <a:pt x="24" y="8"/>
                    <a:pt x="16" y="9"/>
                  </a:cubicBezTo>
                  <a:cubicBezTo>
                    <a:pt x="12" y="9"/>
                    <a:pt x="9" y="9"/>
                    <a:pt x="5" y="10"/>
                  </a:cubicBezTo>
                  <a:cubicBezTo>
                    <a:pt x="5" y="10"/>
                    <a:pt x="4" y="10"/>
                    <a:pt x="3" y="10"/>
                  </a:cubicBezTo>
                  <a:cubicBezTo>
                    <a:pt x="5" y="23"/>
                    <a:pt x="6" y="36"/>
                    <a:pt x="7" y="48"/>
                  </a:cubicBezTo>
                  <a:cubicBezTo>
                    <a:pt x="7" y="48"/>
                    <a:pt x="8" y="49"/>
                    <a:pt x="8" y="49"/>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任意多边形 24">
              <a:extLst>
                <a:ext uri="{FF2B5EF4-FFF2-40B4-BE49-F238E27FC236}">
                  <a16:creationId xmlns:a16="http://schemas.microsoft.com/office/drawing/2014/main" id="{E98E4D65-6533-C8E8-6F16-85C0CB316279}"/>
                </a:ext>
              </a:extLst>
            </p:cNvPr>
            <p:cNvSpPr/>
            <p:nvPr/>
          </p:nvSpPr>
          <p:spPr bwMode="auto">
            <a:xfrm>
              <a:off x="6126163" y="2987676"/>
              <a:ext cx="506413" cy="317500"/>
            </a:xfrm>
            <a:custGeom>
              <a:avLst/>
              <a:gdLst>
                <a:gd name="T0" fmla="*/ 67 w 67"/>
                <a:gd name="T1" fmla="*/ 27 h 42"/>
                <a:gd name="T2" fmla="*/ 66 w 67"/>
                <a:gd name="T3" fmla="*/ 20 h 42"/>
                <a:gd name="T4" fmla="*/ 63 w 67"/>
                <a:gd name="T5" fmla="*/ 12 h 42"/>
                <a:gd name="T6" fmla="*/ 50 w 67"/>
                <a:gd name="T7" fmla="*/ 3 h 42"/>
                <a:gd name="T8" fmla="*/ 26 w 67"/>
                <a:gd name="T9" fmla="*/ 4 h 42"/>
                <a:gd name="T10" fmla="*/ 20 w 67"/>
                <a:gd name="T11" fmla="*/ 7 h 42"/>
                <a:gd name="T12" fmla="*/ 5 w 67"/>
                <a:gd name="T13" fmla="*/ 24 h 42"/>
                <a:gd name="T14" fmla="*/ 0 w 67"/>
                <a:gd name="T15" fmla="*/ 41 h 42"/>
                <a:gd name="T16" fmla="*/ 1 w 67"/>
                <a:gd name="T17" fmla="*/ 42 h 42"/>
                <a:gd name="T18" fmla="*/ 2 w 67"/>
                <a:gd name="T19" fmla="*/ 42 h 42"/>
                <a:gd name="T20" fmla="*/ 28 w 67"/>
                <a:gd name="T21" fmla="*/ 39 h 42"/>
                <a:gd name="T22" fmla="*/ 41 w 67"/>
                <a:gd name="T23" fmla="*/ 40 h 42"/>
                <a:gd name="T24" fmla="*/ 50 w 67"/>
                <a:gd name="T25" fmla="*/ 40 h 42"/>
                <a:gd name="T26" fmla="*/ 51 w 67"/>
                <a:gd name="T27" fmla="*/ 39 h 42"/>
                <a:gd name="T28" fmla="*/ 51 w 67"/>
                <a:gd name="T29" fmla="*/ 39 h 42"/>
                <a:gd name="T30" fmla="*/ 52 w 67"/>
                <a:gd name="T31" fmla="*/ 36 h 42"/>
                <a:gd name="T32" fmla="*/ 61 w 67"/>
                <a:gd name="T33" fmla="*/ 36 h 42"/>
                <a:gd name="T34" fmla="*/ 66 w 67"/>
                <a:gd name="T35" fmla="*/ 32 h 42"/>
                <a:gd name="T36" fmla="*/ 67 w 67"/>
                <a:gd name="T37" fmla="*/ 2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 h="42">
                  <a:moveTo>
                    <a:pt x="67" y="27"/>
                  </a:moveTo>
                  <a:cubicBezTo>
                    <a:pt x="67" y="24"/>
                    <a:pt x="66" y="22"/>
                    <a:pt x="66" y="20"/>
                  </a:cubicBezTo>
                  <a:cubicBezTo>
                    <a:pt x="66" y="17"/>
                    <a:pt x="65" y="14"/>
                    <a:pt x="63" y="12"/>
                  </a:cubicBezTo>
                  <a:cubicBezTo>
                    <a:pt x="59" y="8"/>
                    <a:pt x="55" y="5"/>
                    <a:pt x="50" y="3"/>
                  </a:cubicBezTo>
                  <a:cubicBezTo>
                    <a:pt x="42" y="0"/>
                    <a:pt x="34" y="0"/>
                    <a:pt x="26" y="4"/>
                  </a:cubicBezTo>
                  <a:cubicBezTo>
                    <a:pt x="24" y="5"/>
                    <a:pt x="22" y="6"/>
                    <a:pt x="20" y="7"/>
                  </a:cubicBezTo>
                  <a:cubicBezTo>
                    <a:pt x="14" y="11"/>
                    <a:pt x="9" y="17"/>
                    <a:pt x="5" y="24"/>
                  </a:cubicBezTo>
                  <a:cubicBezTo>
                    <a:pt x="3" y="29"/>
                    <a:pt x="1" y="35"/>
                    <a:pt x="0" y="41"/>
                  </a:cubicBezTo>
                  <a:cubicBezTo>
                    <a:pt x="0" y="41"/>
                    <a:pt x="1" y="41"/>
                    <a:pt x="1" y="42"/>
                  </a:cubicBezTo>
                  <a:cubicBezTo>
                    <a:pt x="1" y="42"/>
                    <a:pt x="2" y="42"/>
                    <a:pt x="2" y="42"/>
                  </a:cubicBezTo>
                  <a:cubicBezTo>
                    <a:pt x="11" y="40"/>
                    <a:pt x="19" y="39"/>
                    <a:pt x="28" y="39"/>
                  </a:cubicBezTo>
                  <a:cubicBezTo>
                    <a:pt x="32" y="39"/>
                    <a:pt x="37" y="40"/>
                    <a:pt x="41" y="40"/>
                  </a:cubicBezTo>
                  <a:cubicBezTo>
                    <a:pt x="44" y="40"/>
                    <a:pt x="47" y="40"/>
                    <a:pt x="50" y="40"/>
                  </a:cubicBezTo>
                  <a:cubicBezTo>
                    <a:pt x="50" y="40"/>
                    <a:pt x="51" y="40"/>
                    <a:pt x="51" y="39"/>
                  </a:cubicBezTo>
                  <a:cubicBezTo>
                    <a:pt x="51" y="39"/>
                    <a:pt x="51" y="39"/>
                    <a:pt x="51" y="39"/>
                  </a:cubicBezTo>
                  <a:cubicBezTo>
                    <a:pt x="51" y="39"/>
                    <a:pt x="52" y="37"/>
                    <a:pt x="52" y="36"/>
                  </a:cubicBezTo>
                  <a:cubicBezTo>
                    <a:pt x="55" y="37"/>
                    <a:pt x="58" y="36"/>
                    <a:pt x="61" y="36"/>
                  </a:cubicBezTo>
                  <a:cubicBezTo>
                    <a:pt x="64" y="35"/>
                    <a:pt x="65" y="34"/>
                    <a:pt x="66" y="32"/>
                  </a:cubicBezTo>
                  <a:cubicBezTo>
                    <a:pt x="67" y="30"/>
                    <a:pt x="67" y="28"/>
                    <a:pt x="67" y="27"/>
                  </a:cubicBezTo>
                  <a:close/>
                </a:path>
              </a:pathLst>
            </a:cu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任意多边形 25">
              <a:extLst>
                <a:ext uri="{FF2B5EF4-FFF2-40B4-BE49-F238E27FC236}">
                  <a16:creationId xmlns:a16="http://schemas.microsoft.com/office/drawing/2014/main" id="{ADA8AD1A-3176-5081-6E6E-262A27D9A21F}"/>
                </a:ext>
              </a:extLst>
            </p:cNvPr>
            <p:cNvSpPr/>
            <p:nvPr/>
          </p:nvSpPr>
          <p:spPr bwMode="auto">
            <a:xfrm>
              <a:off x="6088063" y="3305176"/>
              <a:ext cx="514350" cy="134938"/>
            </a:xfrm>
            <a:custGeom>
              <a:avLst/>
              <a:gdLst>
                <a:gd name="T0" fmla="*/ 1 w 68"/>
                <a:gd name="T1" fmla="*/ 14 h 18"/>
                <a:gd name="T2" fmla="*/ 1 w 68"/>
                <a:gd name="T3" fmla="*/ 6 h 18"/>
                <a:gd name="T4" fmla="*/ 4 w 68"/>
                <a:gd name="T5" fmla="*/ 3 h 18"/>
                <a:gd name="T6" fmla="*/ 14 w 68"/>
                <a:gd name="T7" fmla="*/ 1 h 18"/>
                <a:gd name="T8" fmla="*/ 28 w 68"/>
                <a:gd name="T9" fmla="*/ 0 h 18"/>
                <a:gd name="T10" fmla="*/ 34 w 68"/>
                <a:gd name="T11" fmla="*/ 0 h 18"/>
                <a:gd name="T12" fmla="*/ 47 w 68"/>
                <a:gd name="T13" fmla="*/ 1 h 18"/>
                <a:gd name="T14" fmla="*/ 62 w 68"/>
                <a:gd name="T15" fmla="*/ 2 h 18"/>
                <a:gd name="T16" fmla="*/ 67 w 68"/>
                <a:gd name="T17" fmla="*/ 4 h 18"/>
                <a:gd name="T18" fmla="*/ 67 w 68"/>
                <a:gd name="T19" fmla="*/ 10 h 18"/>
                <a:gd name="T20" fmla="*/ 64 w 68"/>
                <a:gd name="T21" fmla="*/ 14 h 18"/>
                <a:gd name="T22" fmla="*/ 54 w 68"/>
                <a:gd name="T23" fmla="*/ 16 h 18"/>
                <a:gd name="T24" fmla="*/ 36 w 68"/>
                <a:gd name="T25" fmla="*/ 18 h 18"/>
                <a:gd name="T26" fmla="*/ 28 w 68"/>
                <a:gd name="T27" fmla="*/ 18 h 18"/>
                <a:gd name="T28" fmla="*/ 13 w 68"/>
                <a:gd name="T29" fmla="*/ 17 h 18"/>
                <a:gd name="T30" fmla="*/ 1 w 68"/>
                <a:gd name="T31"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8" h="18">
                  <a:moveTo>
                    <a:pt x="1" y="14"/>
                  </a:moveTo>
                  <a:cubicBezTo>
                    <a:pt x="0" y="12"/>
                    <a:pt x="0" y="9"/>
                    <a:pt x="1" y="6"/>
                  </a:cubicBezTo>
                  <a:cubicBezTo>
                    <a:pt x="1" y="4"/>
                    <a:pt x="2" y="4"/>
                    <a:pt x="4" y="3"/>
                  </a:cubicBezTo>
                  <a:cubicBezTo>
                    <a:pt x="7" y="3"/>
                    <a:pt x="11" y="2"/>
                    <a:pt x="14" y="1"/>
                  </a:cubicBezTo>
                  <a:cubicBezTo>
                    <a:pt x="19" y="1"/>
                    <a:pt x="23" y="0"/>
                    <a:pt x="28" y="0"/>
                  </a:cubicBezTo>
                  <a:cubicBezTo>
                    <a:pt x="30" y="0"/>
                    <a:pt x="32" y="0"/>
                    <a:pt x="34" y="0"/>
                  </a:cubicBezTo>
                  <a:cubicBezTo>
                    <a:pt x="39" y="0"/>
                    <a:pt x="43" y="0"/>
                    <a:pt x="47" y="1"/>
                  </a:cubicBezTo>
                  <a:cubicBezTo>
                    <a:pt x="52" y="1"/>
                    <a:pt x="57" y="1"/>
                    <a:pt x="62" y="2"/>
                  </a:cubicBezTo>
                  <a:cubicBezTo>
                    <a:pt x="64" y="2"/>
                    <a:pt x="66" y="2"/>
                    <a:pt x="67" y="4"/>
                  </a:cubicBezTo>
                  <a:cubicBezTo>
                    <a:pt x="68" y="6"/>
                    <a:pt x="68" y="8"/>
                    <a:pt x="67" y="10"/>
                  </a:cubicBezTo>
                  <a:cubicBezTo>
                    <a:pt x="66" y="12"/>
                    <a:pt x="65" y="13"/>
                    <a:pt x="64" y="14"/>
                  </a:cubicBezTo>
                  <a:cubicBezTo>
                    <a:pt x="61" y="15"/>
                    <a:pt x="58" y="16"/>
                    <a:pt x="54" y="16"/>
                  </a:cubicBezTo>
                  <a:cubicBezTo>
                    <a:pt x="49" y="17"/>
                    <a:pt x="42" y="17"/>
                    <a:pt x="36" y="18"/>
                  </a:cubicBezTo>
                  <a:cubicBezTo>
                    <a:pt x="34" y="18"/>
                    <a:pt x="31" y="18"/>
                    <a:pt x="28" y="18"/>
                  </a:cubicBezTo>
                  <a:cubicBezTo>
                    <a:pt x="23" y="18"/>
                    <a:pt x="18" y="18"/>
                    <a:pt x="13" y="17"/>
                  </a:cubicBezTo>
                  <a:cubicBezTo>
                    <a:pt x="9" y="17"/>
                    <a:pt x="5" y="16"/>
                    <a:pt x="1" y="14"/>
                  </a:cubicBezTo>
                  <a:close/>
                </a:path>
              </a:pathLst>
            </a:custGeom>
            <a:solidFill>
              <a:srgbClr val="DB9A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任意多边形 26">
              <a:extLst>
                <a:ext uri="{FF2B5EF4-FFF2-40B4-BE49-F238E27FC236}">
                  <a16:creationId xmlns:a16="http://schemas.microsoft.com/office/drawing/2014/main" id="{D17E451B-F56C-E014-1330-66E08CB887DB}"/>
                </a:ext>
              </a:extLst>
            </p:cNvPr>
            <p:cNvSpPr/>
            <p:nvPr/>
          </p:nvSpPr>
          <p:spPr bwMode="auto">
            <a:xfrm>
              <a:off x="6065838" y="2965451"/>
              <a:ext cx="588963" cy="496888"/>
            </a:xfrm>
            <a:custGeom>
              <a:avLst/>
              <a:gdLst>
                <a:gd name="T0" fmla="*/ 66 w 78"/>
                <a:gd name="T1" fmla="*/ 44 h 66"/>
                <a:gd name="T2" fmla="*/ 73 w 78"/>
                <a:gd name="T3" fmla="*/ 49 h 66"/>
                <a:gd name="T4" fmla="*/ 69 w 78"/>
                <a:gd name="T5" fmla="*/ 61 h 66"/>
                <a:gd name="T6" fmla="*/ 52 w 78"/>
                <a:gd name="T7" fmla="*/ 65 h 66"/>
                <a:gd name="T8" fmla="*/ 15 w 78"/>
                <a:gd name="T9" fmla="*/ 65 h 66"/>
                <a:gd name="T10" fmla="*/ 1 w 78"/>
                <a:gd name="T11" fmla="*/ 58 h 66"/>
                <a:gd name="T12" fmla="*/ 3 w 78"/>
                <a:gd name="T13" fmla="*/ 47 h 66"/>
                <a:gd name="T14" fmla="*/ 6 w 78"/>
                <a:gd name="T15" fmla="*/ 39 h 66"/>
                <a:gd name="T16" fmla="*/ 36 w 78"/>
                <a:gd name="T17" fmla="*/ 3 h 66"/>
                <a:gd name="T18" fmla="*/ 73 w 78"/>
                <a:gd name="T19" fmla="*/ 13 h 66"/>
                <a:gd name="T20" fmla="*/ 78 w 78"/>
                <a:gd name="T21" fmla="*/ 32 h 66"/>
                <a:gd name="T22" fmla="*/ 71 w 78"/>
                <a:gd name="T23" fmla="*/ 41 h 66"/>
                <a:gd name="T24" fmla="*/ 63 w 78"/>
                <a:gd name="T25" fmla="*/ 43 h 66"/>
                <a:gd name="T26" fmla="*/ 10 w 78"/>
                <a:gd name="T27" fmla="*/ 45 h 66"/>
                <a:gd name="T28" fmla="*/ 49 w 78"/>
                <a:gd name="T29" fmla="*/ 43 h 66"/>
                <a:gd name="T30" fmla="*/ 59 w 78"/>
                <a:gd name="T31" fmla="*/ 42 h 66"/>
                <a:gd name="T32" fmla="*/ 53 w 78"/>
                <a:gd name="T33" fmla="*/ 41 h 66"/>
                <a:gd name="T34" fmla="*/ 51 w 78"/>
                <a:gd name="T35" fmla="*/ 39 h 66"/>
                <a:gd name="T36" fmla="*/ 57 w 78"/>
                <a:gd name="T37" fmla="*/ 39 h 66"/>
                <a:gd name="T38" fmla="*/ 74 w 78"/>
                <a:gd name="T39" fmla="*/ 35 h 66"/>
                <a:gd name="T40" fmla="*/ 74 w 78"/>
                <a:gd name="T41" fmla="*/ 23 h 66"/>
                <a:gd name="T42" fmla="*/ 58 w 78"/>
                <a:gd name="T43" fmla="*/ 6 h 66"/>
                <a:gd name="T44" fmla="*/ 28 w 78"/>
                <a:gd name="T45" fmla="*/ 10 h 66"/>
                <a:gd name="T46" fmla="*/ 8 w 78"/>
                <a:gd name="T47" fmla="*/ 44 h 66"/>
                <a:gd name="T48" fmla="*/ 4 w 78"/>
                <a:gd name="T49" fmla="*/ 59 h 66"/>
                <a:gd name="T50" fmla="*/ 31 w 78"/>
                <a:gd name="T51" fmla="*/ 63 h 66"/>
                <a:gd name="T52" fmla="*/ 57 w 78"/>
                <a:gd name="T53" fmla="*/ 61 h 66"/>
                <a:gd name="T54" fmla="*/ 70 w 78"/>
                <a:gd name="T55" fmla="*/ 55 h 66"/>
                <a:gd name="T56" fmla="*/ 65 w 78"/>
                <a:gd name="T57" fmla="*/ 47 h 66"/>
                <a:gd name="T58" fmla="*/ 37 w 78"/>
                <a:gd name="T59" fmla="*/ 45 h 66"/>
                <a:gd name="T60" fmla="*/ 17 w 78"/>
                <a:gd name="T61" fmla="*/ 46 h 66"/>
                <a:gd name="T62" fmla="*/ 4 w 78"/>
                <a:gd name="T63" fmla="*/ 5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66">
                  <a:moveTo>
                    <a:pt x="63" y="43"/>
                  </a:moveTo>
                  <a:cubicBezTo>
                    <a:pt x="64" y="44"/>
                    <a:pt x="65" y="44"/>
                    <a:pt x="66" y="44"/>
                  </a:cubicBezTo>
                  <a:cubicBezTo>
                    <a:pt x="68" y="44"/>
                    <a:pt x="69" y="45"/>
                    <a:pt x="71" y="45"/>
                  </a:cubicBezTo>
                  <a:cubicBezTo>
                    <a:pt x="72" y="46"/>
                    <a:pt x="73" y="47"/>
                    <a:pt x="73" y="49"/>
                  </a:cubicBezTo>
                  <a:cubicBezTo>
                    <a:pt x="73" y="51"/>
                    <a:pt x="73" y="53"/>
                    <a:pt x="73" y="55"/>
                  </a:cubicBezTo>
                  <a:cubicBezTo>
                    <a:pt x="73" y="58"/>
                    <a:pt x="71" y="60"/>
                    <a:pt x="69" y="61"/>
                  </a:cubicBezTo>
                  <a:cubicBezTo>
                    <a:pt x="67" y="62"/>
                    <a:pt x="65" y="63"/>
                    <a:pt x="63" y="63"/>
                  </a:cubicBezTo>
                  <a:cubicBezTo>
                    <a:pt x="59" y="64"/>
                    <a:pt x="56" y="64"/>
                    <a:pt x="52" y="65"/>
                  </a:cubicBezTo>
                  <a:cubicBezTo>
                    <a:pt x="50" y="65"/>
                    <a:pt x="48" y="65"/>
                    <a:pt x="45" y="65"/>
                  </a:cubicBezTo>
                  <a:cubicBezTo>
                    <a:pt x="35" y="66"/>
                    <a:pt x="25" y="66"/>
                    <a:pt x="15" y="65"/>
                  </a:cubicBezTo>
                  <a:cubicBezTo>
                    <a:pt x="12" y="65"/>
                    <a:pt x="9" y="64"/>
                    <a:pt x="5" y="63"/>
                  </a:cubicBezTo>
                  <a:cubicBezTo>
                    <a:pt x="3" y="62"/>
                    <a:pt x="1" y="61"/>
                    <a:pt x="1" y="58"/>
                  </a:cubicBezTo>
                  <a:cubicBezTo>
                    <a:pt x="0" y="55"/>
                    <a:pt x="0" y="52"/>
                    <a:pt x="1" y="50"/>
                  </a:cubicBezTo>
                  <a:cubicBezTo>
                    <a:pt x="1" y="48"/>
                    <a:pt x="2" y="47"/>
                    <a:pt x="3" y="47"/>
                  </a:cubicBezTo>
                  <a:cubicBezTo>
                    <a:pt x="4" y="46"/>
                    <a:pt x="4" y="46"/>
                    <a:pt x="5" y="45"/>
                  </a:cubicBezTo>
                  <a:cubicBezTo>
                    <a:pt x="6" y="43"/>
                    <a:pt x="6" y="41"/>
                    <a:pt x="6" y="39"/>
                  </a:cubicBezTo>
                  <a:cubicBezTo>
                    <a:pt x="7" y="35"/>
                    <a:pt x="8" y="32"/>
                    <a:pt x="9" y="29"/>
                  </a:cubicBezTo>
                  <a:cubicBezTo>
                    <a:pt x="14" y="16"/>
                    <a:pt x="23" y="8"/>
                    <a:pt x="36" y="3"/>
                  </a:cubicBezTo>
                  <a:cubicBezTo>
                    <a:pt x="42" y="0"/>
                    <a:pt x="49" y="0"/>
                    <a:pt x="56" y="2"/>
                  </a:cubicBezTo>
                  <a:cubicBezTo>
                    <a:pt x="63" y="4"/>
                    <a:pt x="68" y="8"/>
                    <a:pt x="73" y="13"/>
                  </a:cubicBezTo>
                  <a:cubicBezTo>
                    <a:pt x="75" y="15"/>
                    <a:pt x="76" y="18"/>
                    <a:pt x="77" y="21"/>
                  </a:cubicBezTo>
                  <a:cubicBezTo>
                    <a:pt x="78" y="25"/>
                    <a:pt x="78" y="28"/>
                    <a:pt x="78" y="32"/>
                  </a:cubicBezTo>
                  <a:cubicBezTo>
                    <a:pt x="78" y="34"/>
                    <a:pt x="77" y="36"/>
                    <a:pt x="76" y="38"/>
                  </a:cubicBezTo>
                  <a:cubicBezTo>
                    <a:pt x="75" y="40"/>
                    <a:pt x="73" y="41"/>
                    <a:pt x="71" y="41"/>
                  </a:cubicBezTo>
                  <a:cubicBezTo>
                    <a:pt x="69" y="42"/>
                    <a:pt x="68" y="42"/>
                    <a:pt x="66" y="42"/>
                  </a:cubicBezTo>
                  <a:cubicBezTo>
                    <a:pt x="65" y="42"/>
                    <a:pt x="64" y="42"/>
                    <a:pt x="63" y="43"/>
                  </a:cubicBezTo>
                  <a:close/>
                  <a:moveTo>
                    <a:pt x="9" y="45"/>
                  </a:moveTo>
                  <a:cubicBezTo>
                    <a:pt x="9" y="45"/>
                    <a:pt x="10" y="45"/>
                    <a:pt x="10" y="45"/>
                  </a:cubicBezTo>
                  <a:cubicBezTo>
                    <a:pt x="19" y="43"/>
                    <a:pt x="27" y="42"/>
                    <a:pt x="36" y="42"/>
                  </a:cubicBezTo>
                  <a:cubicBezTo>
                    <a:pt x="40" y="42"/>
                    <a:pt x="45" y="43"/>
                    <a:pt x="49" y="43"/>
                  </a:cubicBezTo>
                  <a:cubicBezTo>
                    <a:pt x="52" y="43"/>
                    <a:pt x="55" y="43"/>
                    <a:pt x="58" y="43"/>
                  </a:cubicBezTo>
                  <a:cubicBezTo>
                    <a:pt x="58" y="43"/>
                    <a:pt x="59" y="43"/>
                    <a:pt x="59" y="42"/>
                  </a:cubicBezTo>
                  <a:cubicBezTo>
                    <a:pt x="58" y="42"/>
                    <a:pt x="58" y="42"/>
                    <a:pt x="57" y="42"/>
                  </a:cubicBezTo>
                  <a:cubicBezTo>
                    <a:pt x="56" y="42"/>
                    <a:pt x="54" y="42"/>
                    <a:pt x="53" y="41"/>
                  </a:cubicBezTo>
                  <a:cubicBezTo>
                    <a:pt x="52" y="41"/>
                    <a:pt x="52" y="41"/>
                    <a:pt x="52" y="41"/>
                  </a:cubicBezTo>
                  <a:cubicBezTo>
                    <a:pt x="51" y="41"/>
                    <a:pt x="51" y="40"/>
                    <a:pt x="51" y="39"/>
                  </a:cubicBezTo>
                  <a:cubicBezTo>
                    <a:pt x="51" y="39"/>
                    <a:pt x="52" y="38"/>
                    <a:pt x="52" y="38"/>
                  </a:cubicBezTo>
                  <a:cubicBezTo>
                    <a:pt x="54" y="39"/>
                    <a:pt x="55" y="39"/>
                    <a:pt x="57" y="39"/>
                  </a:cubicBezTo>
                  <a:cubicBezTo>
                    <a:pt x="61" y="40"/>
                    <a:pt x="65" y="40"/>
                    <a:pt x="69" y="39"/>
                  </a:cubicBezTo>
                  <a:cubicBezTo>
                    <a:pt x="72" y="38"/>
                    <a:pt x="73" y="37"/>
                    <a:pt x="74" y="35"/>
                  </a:cubicBezTo>
                  <a:cubicBezTo>
                    <a:pt x="75" y="33"/>
                    <a:pt x="75" y="31"/>
                    <a:pt x="75" y="30"/>
                  </a:cubicBezTo>
                  <a:cubicBezTo>
                    <a:pt x="75" y="27"/>
                    <a:pt x="74" y="25"/>
                    <a:pt x="74" y="23"/>
                  </a:cubicBezTo>
                  <a:cubicBezTo>
                    <a:pt x="74" y="20"/>
                    <a:pt x="73" y="17"/>
                    <a:pt x="71" y="15"/>
                  </a:cubicBezTo>
                  <a:cubicBezTo>
                    <a:pt x="67" y="11"/>
                    <a:pt x="63" y="8"/>
                    <a:pt x="58" y="6"/>
                  </a:cubicBezTo>
                  <a:cubicBezTo>
                    <a:pt x="50" y="3"/>
                    <a:pt x="42" y="3"/>
                    <a:pt x="34" y="7"/>
                  </a:cubicBezTo>
                  <a:cubicBezTo>
                    <a:pt x="32" y="8"/>
                    <a:pt x="30" y="9"/>
                    <a:pt x="28" y="10"/>
                  </a:cubicBezTo>
                  <a:cubicBezTo>
                    <a:pt x="22" y="14"/>
                    <a:pt x="17" y="20"/>
                    <a:pt x="13" y="27"/>
                  </a:cubicBezTo>
                  <a:cubicBezTo>
                    <a:pt x="11" y="32"/>
                    <a:pt x="9" y="38"/>
                    <a:pt x="8" y="44"/>
                  </a:cubicBezTo>
                  <a:cubicBezTo>
                    <a:pt x="8" y="44"/>
                    <a:pt x="9" y="44"/>
                    <a:pt x="9" y="45"/>
                  </a:cubicBezTo>
                  <a:close/>
                  <a:moveTo>
                    <a:pt x="4" y="59"/>
                  </a:moveTo>
                  <a:cubicBezTo>
                    <a:pt x="8" y="61"/>
                    <a:pt x="12" y="62"/>
                    <a:pt x="16" y="62"/>
                  </a:cubicBezTo>
                  <a:cubicBezTo>
                    <a:pt x="21" y="63"/>
                    <a:pt x="26" y="63"/>
                    <a:pt x="31" y="63"/>
                  </a:cubicBezTo>
                  <a:cubicBezTo>
                    <a:pt x="34" y="63"/>
                    <a:pt x="37" y="63"/>
                    <a:pt x="39" y="63"/>
                  </a:cubicBezTo>
                  <a:cubicBezTo>
                    <a:pt x="45" y="62"/>
                    <a:pt x="52" y="62"/>
                    <a:pt x="57" y="61"/>
                  </a:cubicBezTo>
                  <a:cubicBezTo>
                    <a:pt x="61" y="61"/>
                    <a:pt x="64" y="60"/>
                    <a:pt x="67" y="59"/>
                  </a:cubicBezTo>
                  <a:cubicBezTo>
                    <a:pt x="68" y="58"/>
                    <a:pt x="69" y="57"/>
                    <a:pt x="70" y="55"/>
                  </a:cubicBezTo>
                  <a:cubicBezTo>
                    <a:pt x="71" y="53"/>
                    <a:pt x="71" y="51"/>
                    <a:pt x="70" y="49"/>
                  </a:cubicBezTo>
                  <a:cubicBezTo>
                    <a:pt x="69" y="47"/>
                    <a:pt x="67" y="47"/>
                    <a:pt x="65" y="47"/>
                  </a:cubicBezTo>
                  <a:cubicBezTo>
                    <a:pt x="60" y="46"/>
                    <a:pt x="55" y="46"/>
                    <a:pt x="50" y="46"/>
                  </a:cubicBezTo>
                  <a:cubicBezTo>
                    <a:pt x="46" y="45"/>
                    <a:pt x="42" y="45"/>
                    <a:pt x="37" y="45"/>
                  </a:cubicBezTo>
                  <a:cubicBezTo>
                    <a:pt x="35" y="45"/>
                    <a:pt x="33" y="45"/>
                    <a:pt x="31" y="45"/>
                  </a:cubicBezTo>
                  <a:cubicBezTo>
                    <a:pt x="26" y="45"/>
                    <a:pt x="22" y="46"/>
                    <a:pt x="17" y="46"/>
                  </a:cubicBezTo>
                  <a:cubicBezTo>
                    <a:pt x="14" y="47"/>
                    <a:pt x="10" y="48"/>
                    <a:pt x="7" y="48"/>
                  </a:cubicBezTo>
                  <a:cubicBezTo>
                    <a:pt x="5" y="49"/>
                    <a:pt x="4" y="49"/>
                    <a:pt x="4" y="51"/>
                  </a:cubicBezTo>
                  <a:cubicBezTo>
                    <a:pt x="3" y="54"/>
                    <a:pt x="3" y="57"/>
                    <a:pt x="4" y="59"/>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任意多边形 27">
              <a:extLst>
                <a:ext uri="{FF2B5EF4-FFF2-40B4-BE49-F238E27FC236}">
                  <a16:creationId xmlns:a16="http://schemas.microsoft.com/office/drawing/2014/main" id="{1995F787-8015-84C3-1815-0725AE059C2A}"/>
                </a:ext>
              </a:extLst>
            </p:cNvPr>
            <p:cNvSpPr/>
            <p:nvPr/>
          </p:nvSpPr>
          <p:spPr bwMode="auto">
            <a:xfrm>
              <a:off x="6186488" y="3138488"/>
              <a:ext cx="30163" cy="46038"/>
            </a:xfrm>
            <a:custGeom>
              <a:avLst/>
              <a:gdLst>
                <a:gd name="T0" fmla="*/ 0 w 4"/>
                <a:gd name="T1" fmla="*/ 6 h 6"/>
                <a:gd name="T2" fmla="*/ 0 w 4"/>
                <a:gd name="T3" fmla="*/ 6 h 6"/>
                <a:gd name="T4" fmla="*/ 0 w 4"/>
                <a:gd name="T5" fmla="*/ 5 h 6"/>
                <a:gd name="T6" fmla="*/ 2 w 4"/>
                <a:gd name="T7" fmla="*/ 1 h 6"/>
                <a:gd name="T8" fmla="*/ 4 w 4"/>
                <a:gd name="T9" fmla="*/ 1 h 6"/>
                <a:gd name="T10" fmla="*/ 4 w 4"/>
                <a:gd name="T11" fmla="*/ 2 h 6"/>
                <a:gd name="T12" fmla="*/ 2 w 4"/>
                <a:gd name="T13" fmla="*/ 6 h 6"/>
                <a:gd name="T14" fmla="*/ 0 w 4"/>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6">
                  <a:moveTo>
                    <a:pt x="0" y="6"/>
                  </a:moveTo>
                  <a:cubicBezTo>
                    <a:pt x="0" y="6"/>
                    <a:pt x="0" y="6"/>
                    <a:pt x="0" y="6"/>
                  </a:cubicBezTo>
                  <a:cubicBezTo>
                    <a:pt x="0" y="6"/>
                    <a:pt x="0" y="5"/>
                    <a:pt x="0" y="5"/>
                  </a:cubicBezTo>
                  <a:cubicBezTo>
                    <a:pt x="0" y="3"/>
                    <a:pt x="1" y="2"/>
                    <a:pt x="2" y="1"/>
                  </a:cubicBezTo>
                  <a:cubicBezTo>
                    <a:pt x="2" y="0"/>
                    <a:pt x="3" y="0"/>
                    <a:pt x="4" y="1"/>
                  </a:cubicBezTo>
                  <a:cubicBezTo>
                    <a:pt x="4" y="1"/>
                    <a:pt x="4" y="1"/>
                    <a:pt x="4" y="2"/>
                  </a:cubicBezTo>
                  <a:cubicBezTo>
                    <a:pt x="4" y="3"/>
                    <a:pt x="3" y="5"/>
                    <a:pt x="2" y="6"/>
                  </a:cubicBezTo>
                  <a:cubicBezTo>
                    <a:pt x="2" y="6"/>
                    <a:pt x="1" y="6"/>
                    <a:pt x="0" y="6"/>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任意多边形 28">
              <a:extLst>
                <a:ext uri="{FF2B5EF4-FFF2-40B4-BE49-F238E27FC236}">
                  <a16:creationId xmlns:a16="http://schemas.microsoft.com/office/drawing/2014/main" id="{C85F6182-D23D-B266-D83F-B83081306A30}"/>
                </a:ext>
              </a:extLst>
            </p:cNvPr>
            <p:cNvSpPr/>
            <p:nvPr/>
          </p:nvSpPr>
          <p:spPr bwMode="auto">
            <a:xfrm>
              <a:off x="6164263" y="3214688"/>
              <a:ext cx="22225" cy="22225"/>
            </a:xfrm>
            <a:custGeom>
              <a:avLst/>
              <a:gdLst>
                <a:gd name="T0" fmla="*/ 2 w 3"/>
                <a:gd name="T1" fmla="*/ 0 h 3"/>
                <a:gd name="T2" fmla="*/ 3 w 3"/>
                <a:gd name="T3" fmla="*/ 1 h 3"/>
                <a:gd name="T4" fmla="*/ 2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2" y="0"/>
                    <a:pt x="3" y="1"/>
                    <a:pt x="3" y="1"/>
                  </a:cubicBezTo>
                  <a:cubicBezTo>
                    <a:pt x="3" y="2"/>
                    <a:pt x="2" y="3"/>
                    <a:pt x="2" y="3"/>
                  </a:cubicBezTo>
                  <a:cubicBezTo>
                    <a:pt x="1" y="3"/>
                    <a:pt x="0" y="2"/>
                    <a:pt x="1" y="1"/>
                  </a:cubicBezTo>
                  <a:cubicBezTo>
                    <a:pt x="1" y="1"/>
                    <a:pt x="1" y="0"/>
                    <a:pt x="2" y="0"/>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椭圆 69">
              <a:extLst>
                <a:ext uri="{FF2B5EF4-FFF2-40B4-BE49-F238E27FC236}">
                  <a16:creationId xmlns:a16="http://schemas.microsoft.com/office/drawing/2014/main" id="{28DFA539-F182-71D4-91F4-46147081A459}"/>
                </a:ext>
              </a:extLst>
            </p:cNvPr>
            <p:cNvSpPr/>
            <p:nvPr/>
          </p:nvSpPr>
          <p:spPr bwMode="auto">
            <a:xfrm>
              <a:off x="4197351" y="5424488"/>
              <a:ext cx="1852613" cy="323850"/>
            </a:xfrm>
            <a:prstGeom prst="ellipse">
              <a:avLst/>
            </a:pr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任意多边形 30">
              <a:extLst>
                <a:ext uri="{FF2B5EF4-FFF2-40B4-BE49-F238E27FC236}">
                  <a16:creationId xmlns:a16="http://schemas.microsoft.com/office/drawing/2014/main" id="{ED599F80-CAB3-6230-9A88-CB35B1029778}"/>
                </a:ext>
              </a:extLst>
            </p:cNvPr>
            <p:cNvSpPr/>
            <p:nvPr/>
          </p:nvSpPr>
          <p:spPr bwMode="auto">
            <a:xfrm>
              <a:off x="4341813" y="5356226"/>
              <a:ext cx="385763" cy="188913"/>
            </a:xfrm>
            <a:custGeom>
              <a:avLst/>
              <a:gdLst>
                <a:gd name="T0" fmla="*/ 50 w 51"/>
                <a:gd name="T1" fmla="*/ 24 h 25"/>
                <a:gd name="T2" fmla="*/ 37 w 51"/>
                <a:gd name="T3" fmla="*/ 24 h 25"/>
                <a:gd name="T4" fmla="*/ 1 w 51"/>
                <a:gd name="T5" fmla="*/ 24 h 25"/>
                <a:gd name="T6" fmla="*/ 0 w 51"/>
                <a:gd name="T7" fmla="*/ 23 h 25"/>
                <a:gd name="T8" fmla="*/ 0 w 51"/>
                <a:gd name="T9" fmla="*/ 23 h 25"/>
                <a:gd name="T10" fmla="*/ 4 w 51"/>
                <a:gd name="T11" fmla="*/ 2 h 25"/>
                <a:gd name="T12" fmla="*/ 4 w 51"/>
                <a:gd name="T13" fmla="*/ 1 h 25"/>
                <a:gd name="T14" fmla="*/ 8 w 51"/>
                <a:gd name="T15" fmla="*/ 1 h 25"/>
                <a:gd name="T16" fmla="*/ 27 w 51"/>
                <a:gd name="T17" fmla="*/ 0 h 25"/>
                <a:gd name="T18" fmla="*/ 32 w 51"/>
                <a:gd name="T19" fmla="*/ 1 h 25"/>
                <a:gd name="T20" fmla="*/ 43 w 51"/>
                <a:gd name="T21" fmla="*/ 7 h 25"/>
                <a:gd name="T22" fmla="*/ 49 w 51"/>
                <a:gd name="T23" fmla="*/ 13 h 25"/>
                <a:gd name="T24" fmla="*/ 50 w 51"/>
                <a:gd name="T25"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25">
                  <a:moveTo>
                    <a:pt x="50" y="24"/>
                  </a:moveTo>
                  <a:cubicBezTo>
                    <a:pt x="46" y="25"/>
                    <a:pt x="42" y="24"/>
                    <a:pt x="37" y="24"/>
                  </a:cubicBezTo>
                  <a:cubicBezTo>
                    <a:pt x="25" y="24"/>
                    <a:pt x="13" y="24"/>
                    <a:pt x="1" y="24"/>
                  </a:cubicBezTo>
                  <a:cubicBezTo>
                    <a:pt x="0" y="23"/>
                    <a:pt x="0" y="23"/>
                    <a:pt x="0" y="23"/>
                  </a:cubicBezTo>
                  <a:cubicBezTo>
                    <a:pt x="0" y="23"/>
                    <a:pt x="0" y="23"/>
                    <a:pt x="0" y="23"/>
                  </a:cubicBezTo>
                  <a:cubicBezTo>
                    <a:pt x="1" y="16"/>
                    <a:pt x="3" y="9"/>
                    <a:pt x="4" y="2"/>
                  </a:cubicBezTo>
                  <a:cubicBezTo>
                    <a:pt x="4" y="2"/>
                    <a:pt x="4" y="1"/>
                    <a:pt x="4" y="1"/>
                  </a:cubicBezTo>
                  <a:cubicBezTo>
                    <a:pt x="5" y="1"/>
                    <a:pt x="7" y="1"/>
                    <a:pt x="8" y="1"/>
                  </a:cubicBezTo>
                  <a:cubicBezTo>
                    <a:pt x="14" y="0"/>
                    <a:pt x="21" y="0"/>
                    <a:pt x="27" y="0"/>
                  </a:cubicBezTo>
                  <a:cubicBezTo>
                    <a:pt x="29" y="0"/>
                    <a:pt x="30" y="1"/>
                    <a:pt x="32" y="1"/>
                  </a:cubicBezTo>
                  <a:cubicBezTo>
                    <a:pt x="36" y="2"/>
                    <a:pt x="40" y="4"/>
                    <a:pt x="43" y="7"/>
                  </a:cubicBezTo>
                  <a:cubicBezTo>
                    <a:pt x="46" y="8"/>
                    <a:pt x="47" y="10"/>
                    <a:pt x="49" y="13"/>
                  </a:cubicBezTo>
                  <a:cubicBezTo>
                    <a:pt x="51" y="16"/>
                    <a:pt x="51" y="20"/>
                    <a:pt x="50" y="24"/>
                  </a:cubicBezTo>
                  <a:close/>
                </a:path>
              </a:pathLst>
            </a:custGeom>
            <a:solidFill>
              <a:srgbClr val="4F9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任意多边形 31">
              <a:extLst>
                <a:ext uri="{FF2B5EF4-FFF2-40B4-BE49-F238E27FC236}">
                  <a16:creationId xmlns:a16="http://schemas.microsoft.com/office/drawing/2014/main" id="{29783459-DD3A-9D36-147B-C9C205A8CED0}"/>
                </a:ext>
              </a:extLst>
            </p:cNvPr>
            <p:cNvSpPr/>
            <p:nvPr/>
          </p:nvSpPr>
          <p:spPr bwMode="auto">
            <a:xfrm>
              <a:off x="5422901" y="5364163"/>
              <a:ext cx="423863" cy="173038"/>
            </a:xfrm>
            <a:custGeom>
              <a:avLst/>
              <a:gdLst>
                <a:gd name="T0" fmla="*/ 1 w 56"/>
                <a:gd name="T1" fmla="*/ 23 h 23"/>
                <a:gd name="T2" fmla="*/ 0 w 56"/>
                <a:gd name="T3" fmla="*/ 5 h 23"/>
                <a:gd name="T4" fmla="*/ 1 w 56"/>
                <a:gd name="T5" fmla="*/ 4 h 23"/>
                <a:gd name="T6" fmla="*/ 25 w 56"/>
                <a:gd name="T7" fmla="*/ 0 h 23"/>
                <a:gd name="T8" fmla="*/ 48 w 56"/>
                <a:gd name="T9" fmla="*/ 10 h 23"/>
                <a:gd name="T10" fmla="*/ 54 w 56"/>
                <a:gd name="T11" fmla="*/ 17 h 23"/>
                <a:gd name="T12" fmla="*/ 56 w 56"/>
                <a:gd name="T13" fmla="*/ 22 h 23"/>
                <a:gd name="T14" fmla="*/ 53 w 56"/>
                <a:gd name="T15" fmla="*/ 22 h 23"/>
                <a:gd name="T16" fmla="*/ 31 w 56"/>
                <a:gd name="T17" fmla="*/ 23 h 23"/>
                <a:gd name="T18" fmla="*/ 5 w 56"/>
                <a:gd name="T19" fmla="*/ 23 h 23"/>
                <a:gd name="T20" fmla="*/ 1 w 56"/>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23">
                  <a:moveTo>
                    <a:pt x="1" y="23"/>
                  </a:moveTo>
                  <a:cubicBezTo>
                    <a:pt x="0" y="16"/>
                    <a:pt x="0" y="11"/>
                    <a:pt x="0" y="5"/>
                  </a:cubicBezTo>
                  <a:cubicBezTo>
                    <a:pt x="0" y="4"/>
                    <a:pt x="1" y="4"/>
                    <a:pt x="1" y="4"/>
                  </a:cubicBezTo>
                  <a:cubicBezTo>
                    <a:pt x="9" y="4"/>
                    <a:pt x="17" y="3"/>
                    <a:pt x="25" y="0"/>
                  </a:cubicBezTo>
                  <a:cubicBezTo>
                    <a:pt x="33" y="2"/>
                    <a:pt x="41" y="5"/>
                    <a:pt x="48" y="10"/>
                  </a:cubicBezTo>
                  <a:cubicBezTo>
                    <a:pt x="50" y="12"/>
                    <a:pt x="52" y="14"/>
                    <a:pt x="54" y="17"/>
                  </a:cubicBezTo>
                  <a:cubicBezTo>
                    <a:pt x="55" y="18"/>
                    <a:pt x="56" y="20"/>
                    <a:pt x="56" y="22"/>
                  </a:cubicBezTo>
                  <a:cubicBezTo>
                    <a:pt x="55" y="22"/>
                    <a:pt x="54" y="22"/>
                    <a:pt x="53" y="22"/>
                  </a:cubicBezTo>
                  <a:cubicBezTo>
                    <a:pt x="46" y="23"/>
                    <a:pt x="39" y="22"/>
                    <a:pt x="31" y="23"/>
                  </a:cubicBezTo>
                  <a:cubicBezTo>
                    <a:pt x="22" y="23"/>
                    <a:pt x="14" y="23"/>
                    <a:pt x="5" y="23"/>
                  </a:cubicBezTo>
                  <a:cubicBezTo>
                    <a:pt x="3" y="23"/>
                    <a:pt x="2" y="23"/>
                    <a:pt x="1" y="23"/>
                  </a:cubicBezTo>
                  <a:close/>
                </a:path>
              </a:pathLst>
            </a:custGeom>
            <a:solidFill>
              <a:srgbClr val="4F9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任意多边形 32">
              <a:extLst>
                <a:ext uri="{FF2B5EF4-FFF2-40B4-BE49-F238E27FC236}">
                  <a16:creationId xmlns:a16="http://schemas.microsoft.com/office/drawing/2014/main" id="{D7D34587-6B52-FB6A-82CB-E7184C6AB4DE}"/>
                </a:ext>
              </a:extLst>
            </p:cNvPr>
            <p:cNvSpPr/>
            <p:nvPr/>
          </p:nvSpPr>
          <p:spPr bwMode="auto">
            <a:xfrm>
              <a:off x="5786438" y="2074863"/>
              <a:ext cx="263525" cy="392113"/>
            </a:xfrm>
            <a:custGeom>
              <a:avLst/>
              <a:gdLst>
                <a:gd name="T0" fmla="*/ 19 w 35"/>
                <a:gd name="T1" fmla="*/ 15 h 52"/>
                <a:gd name="T2" fmla="*/ 19 w 35"/>
                <a:gd name="T3" fmla="*/ 17 h 52"/>
                <a:gd name="T4" fmla="*/ 21 w 35"/>
                <a:gd name="T5" fmla="*/ 18 h 52"/>
                <a:gd name="T6" fmla="*/ 28 w 35"/>
                <a:gd name="T7" fmla="*/ 22 h 52"/>
                <a:gd name="T8" fmla="*/ 31 w 35"/>
                <a:gd name="T9" fmla="*/ 26 h 52"/>
                <a:gd name="T10" fmla="*/ 28 w 35"/>
                <a:gd name="T11" fmla="*/ 30 h 52"/>
                <a:gd name="T12" fmla="*/ 22 w 35"/>
                <a:gd name="T13" fmla="*/ 36 h 52"/>
                <a:gd name="T14" fmla="*/ 19 w 35"/>
                <a:gd name="T15" fmla="*/ 38 h 52"/>
                <a:gd name="T16" fmla="*/ 16 w 35"/>
                <a:gd name="T17" fmla="*/ 45 h 52"/>
                <a:gd name="T18" fmla="*/ 15 w 35"/>
                <a:gd name="T19" fmla="*/ 52 h 52"/>
                <a:gd name="T20" fmla="*/ 0 w 35"/>
                <a:gd name="T21" fmla="*/ 52 h 52"/>
                <a:gd name="T22" fmla="*/ 1 w 35"/>
                <a:gd name="T23" fmla="*/ 48 h 52"/>
                <a:gd name="T24" fmla="*/ 2 w 35"/>
                <a:gd name="T25" fmla="*/ 34 h 52"/>
                <a:gd name="T26" fmla="*/ 4 w 35"/>
                <a:gd name="T27" fmla="*/ 23 h 52"/>
                <a:gd name="T28" fmla="*/ 7 w 35"/>
                <a:gd name="T29" fmla="*/ 17 h 52"/>
                <a:gd name="T30" fmla="*/ 10 w 35"/>
                <a:gd name="T31" fmla="*/ 15 h 52"/>
                <a:gd name="T32" fmla="*/ 30 w 35"/>
                <a:gd name="T33" fmla="*/ 2 h 52"/>
                <a:gd name="T34" fmla="*/ 34 w 35"/>
                <a:gd name="T35" fmla="*/ 0 h 52"/>
                <a:gd name="T36" fmla="*/ 35 w 35"/>
                <a:gd name="T37" fmla="*/ 1 h 52"/>
                <a:gd name="T38" fmla="*/ 33 w 35"/>
                <a:gd name="T39" fmla="*/ 3 h 52"/>
                <a:gd name="T40" fmla="*/ 22 w 35"/>
                <a:gd name="T41" fmla="*/ 13 h 52"/>
                <a:gd name="T42" fmla="*/ 19 w 35"/>
                <a:gd name="T43"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 h="52">
                  <a:moveTo>
                    <a:pt x="19" y="15"/>
                  </a:moveTo>
                  <a:cubicBezTo>
                    <a:pt x="18" y="16"/>
                    <a:pt x="19" y="16"/>
                    <a:pt x="19" y="17"/>
                  </a:cubicBezTo>
                  <a:cubicBezTo>
                    <a:pt x="20" y="17"/>
                    <a:pt x="20" y="17"/>
                    <a:pt x="21" y="18"/>
                  </a:cubicBezTo>
                  <a:cubicBezTo>
                    <a:pt x="23" y="19"/>
                    <a:pt x="26" y="21"/>
                    <a:pt x="28" y="22"/>
                  </a:cubicBezTo>
                  <a:cubicBezTo>
                    <a:pt x="29" y="23"/>
                    <a:pt x="30" y="24"/>
                    <a:pt x="31" y="26"/>
                  </a:cubicBezTo>
                  <a:cubicBezTo>
                    <a:pt x="30" y="27"/>
                    <a:pt x="29" y="29"/>
                    <a:pt x="28" y="30"/>
                  </a:cubicBezTo>
                  <a:cubicBezTo>
                    <a:pt x="26" y="32"/>
                    <a:pt x="24" y="34"/>
                    <a:pt x="22" y="36"/>
                  </a:cubicBezTo>
                  <a:cubicBezTo>
                    <a:pt x="21" y="37"/>
                    <a:pt x="20" y="38"/>
                    <a:pt x="19" y="38"/>
                  </a:cubicBezTo>
                  <a:cubicBezTo>
                    <a:pt x="17" y="40"/>
                    <a:pt x="16" y="42"/>
                    <a:pt x="16" y="45"/>
                  </a:cubicBezTo>
                  <a:cubicBezTo>
                    <a:pt x="16" y="47"/>
                    <a:pt x="16" y="50"/>
                    <a:pt x="15" y="52"/>
                  </a:cubicBezTo>
                  <a:cubicBezTo>
                    <a:pt x="13" y="52"/>
                    <a:pt x="3" y="52"/>
                    <a:pt x="0" y="52"/>
                  </a:cubicBezTo>
                  <a:cubicBezTo>
                    <a:pt x="0" y="50"/>
                    <a:pt x="0" y="49"/>
                    <a:pt x="1" y="48"/>
                  </a:cubicBezTo>
                  <a:cubicBezTo>
                    <a:pt x="1" y="43"/>
                    <a:pt x="2" y="39"/>
                    <a:pt x="2" y="34"/>
                  </a:cubicBezTo>
                  <a:cubicBezTo>
                    <a:pt x="3" y="30"/>
                    <a:pt x="4" y="27"/>
                    <a:pt x="4" y="23"/>
                  </a:cubicBezTo>
                  <a:cubicBezTo>
                    <a:pt x="4" y="21"/>
                    <a:pt x="6" y="19"/>
                    <a:pt x="7" y="17"/>
                  </a:cubicBezTo>
                  <a:cubicBezTo>
                    <a:pt x="8" y="16"/>
                    <a:pt x="9" y="15"/>
                    <a:pt x="10" y="15"/>
                  </a:cubicBezTo>
                  <a:cubicBezTo>
                    <a:pt x="16" y="9"/>
                    <a:pt x="23" y="6"/>
                    <a:pt x="30" y="2"/>
                  </a:cubicBezTo>
                  <a:cubicBezTo>
                    <a:pt x="32" y="1"/>
                    <a:pt x="33" y="1"/>
                    <a:pt x="34" y="0"/>
                  </a:cubicBezTo>
                  <a:cubicBezTo>
                    <a:pt x="34" y="0"/>
                    <a:pt x="35" y="1"/>
                    <a:pt x="35" y="1"/>
                  </a:cubicBezTo>
                  <a:cubicBezTo>
                    <a:pt x="35" y="2"/>
                    <a:pt x="34" y="3"/>
                    <a:pt x="33" y="3"/>
                  </a:cubicBezTo>
                  <a:cubicBezTo>
                    <a:pt x="29" y="7"/>
                    <a:pt x="26" y="10"/>
                    <a:pt x="22" y="13"/>
                  </a:cubicBezTo>
                  <a:cubicBezTo>
                    <a:pt x="21" y="14"/>
                    <a:pt x="20" y="14"/>
                    <a:pt x="19" y="15"/>
                  </a:cubicBezTo>
                  <a:close/>
                </a:path>
              </a:pathLst>
            </a:custGeom>
            <a:solidFill>
              <a:srgbClr val="FFC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任意多边形 33">
              <a:extLst>
                <a:ext uri="{FF2B5EF4-FFF2-40B4-BE49-F238E27FC236}">
                  <a16:creationId xmlns:a16="http://schemas.microsoft.com/office/drawing/2014/main" id="{F3878C7B-AE8E-A39A-92FE-A44CDCB5BCB0}"/>
                </a:ext>
              </a:extLst>
            </p:cNvPr>
            <p:cNvSpPr/>
            <p:nvPr/>
          </p:nvSpPr>
          <p:spPr bwMode="auto">
            <a:xfrm>
              <a:off x="5445126" y="2474913"/>
              <a:ext cx="492125" cy="671513"/>
            </a:xfrm>
            <a:custGeom>
              <a:avLst/>
              <a:gdLst>
                <a:gd name="T0" fmla="*/ 65 w 65"/>
                <a:gd name="T1" fmla="*/ 6 h 89"/>
                <a:gd name="T2" fmla="*/ 65 w 65"/>
                <a:gd name="T3" fmla="*/ 4 h 89"/>
                <a:gd name="T4" fmla="*/ 65 w 65"/>
                <a:gd name="T5" fmla="*/ 3 h 89"/>
                <a:gd name="T6" fmla="*/ 64 w 65"/>
                <a:gd name="T7" fmla="*/ 1 h 89"/>
                <a:gd name="T8" fmla="*/ 59 w 65"/>
                <a:gd name="T9" fmla="*/ 1 h 89"/>
                <a:gd name="T10" fmla="*/ 57 w 65"/>
                <a:gd name="T11" fmla="*/ 1 h 89"/>
                <a:gd name="T12" fmla="*/ 52 w 65"/>
                <a:gd name="T13" fmla="*/ 0 h 89"/>
                <a:gd name="T14" fmla="*/ 51 w 65"/>
                <a:gd name="T15" fmla="*/ 0 h 89"/>
                <a:gd name="T16" fmla="*/ 49 w 65"/>
                <a:gd name="T17" fmla="*/ 0 h 89"/>
                <a:gd name="T18" fmla="*/ 44 w 65"/>
                <a:gd name="T19" fmla="*/ 1 h 89"/>
                <a:gd name="T20" fmla="*/ 43 w 65"/>
                <a:gd name="T21" fmla="*/ 2 h 89"/>
                <a:gd name="T22" fmla="*/ 43 w 65"/>
                <a:gd name="T23" fmla="*/ 3 h 89"/>
                <a:gd name="T24" fmla="*/ 43 w 65"/>
                <a:gd name="T25" fmla="*/ 4 h 89"/>
                <a:gd name="T26" fmla="*/ 42 w 65"/>
                <a:gd name="T27" fmla="*/ 10 h 89"/>
                <a:gd name="T28" fmla="*/ 41 w 65"/>
                <a:gd name="T29" fmla="*/ 14 h 89"/>
                <a:gd name="T30" fmla="*/ 41 w 65"/>
                <a:gd name="T31" fmla="*/ 19 h 89"/>
                <a:gd name="T32" fmla="*/ 40 w 65"/>
                <a:gd name="T33" fmla="*/ 25 h 89"/>
                <a:gd name="T34" fmla="*/ 38 w 65"/>
                <a:gd name="T35" fmla="*/ 40 h 89"/>
                <a:gd name="T36" fmla="*/ 38 w 65"/>
                <a:gd name="T37" fmla="*/ 42 h 89"/>
                <a:gd name="T38" fmla="*/ 37 w 65"/>
                <a:gd name="T39" fmla="*/ 52 h 89"/>
                <a:gd name="T40" fmla="*/ 37 w 65"/>
                <a:gd name="T41" fmla="*/ 52 h 89"/>
                <a:gd name="T42" fmla="*/ 27 w 65"/>
                <a:gd name="T43" fmla="*/ 36 h 89"/>
                <a:gd name="T44" fmla="*/ 24 w 65"/>
                <a:gd name="T45" fmla="*/ 31 h 89"/>
                <a:gd name="T46" fmla="*/ 23 w 65"/>
                <a:gd name="T47" fmla="*/ 29 h 89"/>
                <a:gd name="T48" fmla="*/ 21 w 65"/>
                <a:gd name="T49" fmla="*/ 28 h 89"/>
                <a:gd name="T50" fmla="*/ 21 w 65"/>
                <a:gd name="T51" fmla="*/ 29 h 89"/>
                <a:gd name="T52" fmla="*/ 20 w 65"/>
                <a:gd name="T53" fmla="*/ 29 h 89"/>
                <a:gd name="T54" fmla="*/ 19 w 65"/>
                <a:gd name="T55" fmla="*/ 30 h 89"/>
                <a:gd name="T56" fmla="*/ 2 w 65"/>
                <a:gd name="T57" fmla="*/ 45 h 89"/>
                <a:gd name="T58" fmla="*/ 1 w 65"/>
                <a:gd name="T59" fmla="*/ 46 h 89"/>
                <a:gd name="T60" fmla="*/ 1 w 65"/>
                <a:gd name="T61" fmla="*/ 46 h 89"/>
                <a:gd name="T62" fmla="*/ 1 w 65"/>
                <a:gd name="T63" fmla="*/ 48 h 89"/>
                <a:gd name="T64" fmla="*/ 1 w 65"/>
                <a:gd name="T65" fmla="*/ 49 h 89"/>
                <a:gd name="T66" fmla="*/ 2 w 65"/>
                <a:gd name="T67" fmla="*/ 50 h 89"/>
                <a:gd name="T68" fmla="*/ 4 w 65"/>
                <a:gd name="T69" fmla="*/ 53 h 89"/>
                <a:gd name="T70" fmla="*/ 13 w 65"/>
                <a:gd name="T71" fmla="*/ 68 h 89"/>
                <a:gd name="T72" fmla="*/ 24 w 65"/>
                <a:gd name="T73" fmla="*/ 81 h 89"/>
                <a:gd name="T74" fmla="*/ 36 w 65"/>
                <a:gd name="T75" fmla="*/ 88 h 89"/>
                <a:gd name="T76" fmla="*/ 40 w 65"/>
                <a:gd name="T77" fmla="*/ 89 h 89"/>
                <a:gd name="T78" fmla="*/ 44 w 65"/>
                <a:gd name="T79" fmla="*/ 88 h 89"/>
                <a:gd name="T80" fmla="*/ 54 w 65"/>
                <a:gd name="T81" fmla="*/ 78 h 89"/>
                <a:gd name="T82" fmla="*/ 55 w 65"/>
                <a:gd name="T83" fmla="*/ 73 h 89"/>
                <a:gd name="T84" fmla="*/ 60 w 65"/>
                <a:gd name="T85" fmla="*/ 51 h 89"/>
                <a:gd name="T86" fmla="*/ 64 w 65"/>
                <a:gd name="T87" fmla="*/ 24 h 89"/>
                <a:gd name="T88" fmla="*/ 65 w 65"/>
                <a:gd name="T89" fmla="*/ 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 h="89">
                  <a:moveTo>
                    <a:pt x="65" y="6"/>
                  </a:moveTo>
                  <a:cubicBezTo>
                    <a:pt x="65" y="5"/>
                    <a:pt x="65" y="4"/>
                    <a:pt x="65" y="4"/>
                  </a:cubicBezTo>
                  <a:cubicBezTo>
                    <a:pt x="65" y="3"/>
                    <a:pt x="65" y="3"/>
                    <a:pt x="65" y="3"/>
                  </a:cubicBezTo>
                  <a:cubicBezTo>
                    <a:pt x="65" y="2"/>
                    <a:pt x="65" y="2"/>
                    <a:pt x="64" y="1"/>
                  </a:cubicBezTo>
                  <a:cubicBezTo>
                    <a:pt x="62" y="1"/>
                    <a:pt x="61" y="1"/>
                    <a:pt x="59" y="1"/>
                  </a:cubicBezTo>
                  <a:cubicBezTo>
                    <a:pt x="59" y="1"/>
                    <a:pt x="58" y="1"/>
                    <a:pt x="57" y="1"/>
                  </a:cubicBezTo>
                  <a:cubicBezTo>
                    <a:pt x="56" y="1"/>
                    <a:pt x="54" y="1"/>
                    <a:pt x="52" y="0"/>
                  </a:cubicBezTo>
                  <a:cubicBezTo>
                    <a:pt x="51" y="0"/>
                    <a:pt x="51" y="0"/>
                    <a:pt x="51" y="0"/>
                  </a:cubicBezTo>
                  <a:cubicBezTo>
                    <a:pt x="51" y="0"/>
                    <a:pt x="49" y="0"/>
                    <a:pt x="49" y="0"/>
                  </a:cubicBezTo>
                  <a:cubicBezTo>
                    <a:pt x="47" y="0"/>
                    <a:pt x="46" y="1"/>
                    <a:pt x="44" y="1"/>
                  </a:cubicBezTo>
                  <a:cubicBezTo>
                    <a:pt x="43" y="2"/>
                    <a:pt x="43" y="2"/>
                    <a:pt x="43" y="2"/>
                  </a:cubicBezTo>
                  <a:cubicBezTo>
                    <a:pt x="43" y="3"/>
                    <a:pt x="43" y="3"/>
                    <a:pt x="43" y="3"/>
                  </a:cubicBezTo>
                  <a:cubicBezTo>
                    <a:pt x="43" y="3"/>
                    <a:pt x="43" y="4"/>
                    <a:pt x="43" y="4"/>
                  </a:cubicBezTo>
                  <a:cubicBezTo>
                    <a:pt x="42" y="6"/>
                    <a:pt x="42" y="8"/>
                    <a:pt x="42" y="10"/>
                  </a:cubicBezTo>
                  <a:cubicBezTo>
                    <a:pt x="41" y="14"/>
                    <a:pt x="41" y="14"/>
                    <a:pt x="41" y="14"/>
                  </a:cubicBezTo>
                  <a:cubicBezTo>
                    <a:pt x="41" y="16"/>
                    <a:pt x="41" y="17"/>
                    <a:pt x="41" y="19"/>
                  </a:cubicBezTo>
                  <a:cubicBezTo>
                    <a:pt x="40" y="21"/>
                    <a:pt x="40" y="23"/>
                    <a:pt x="40" y="25"/>
                  </a:cubicBezTo>
                  <a:cubicBezTo>
                    <a:pt x="39" y="30"/>
                    <a:pt x="39" y="35"/>
                    <a:pt x="38" y="40"/>
                  </a:cubicBezTo>
                  <a:cubicBezTo>
                    <a:pt x="38" y="41"/>
                    <a:pt x="38" y="41"/>
                    <a:pt x="38" y="42"/>
                  </a:cubicBezTo>
                  <a:cubicBezTo>
                    <a:pt x="37" y="45"/>
                    <a:pt x="37" y="48"/>
                    <a:pt x="37" y="52"/>
                  </a:cubicBezTo>
                  <a:cubicBezTo>
                    <a:pt x="37" y="52"/>
                    <a:pt x="37" y="52"/>
                    <a:pt x="37" y="52"/>
                  </a:cubicBezTo>
                  <a:cubicBezTo>
                    <a:pt x="34" y="47"/>
                    <a:pt x="30" y="41"/>
                    <a:pt x="27" y="36"/>
                  </a:cubicBezTo>
                  <a:cubicBezTo>
                    <a:pt x="26" y="34"/>
                    <a:pt x="25" y="33"/>
                    <a:pt x="24" y="31"/>
                  </a:cubicBezTo>
                  <a:cubicBezTo>
                    <a:pt x="23" y="29"/>
                    <a:pt x="23" y="29"/>
                    <a:pt x="23" y="29"/>
                  </a:cubicBezTo>
                  <a:cubicBezTo>
                    <a:pt x="22" y="29"/>
                    <a:pt x="22" y="28"/>
                    <a:pt x="21" y="28"/>
                  </a:cubicBezTo>
                  <a:cubicBezTo>
                    <a:pt x="21" y="29"/>
                    <a:pt x="21" y="29"/>
                    <a:pt x="21" y="29"/>
                  </a:cubicBezTo>
                  <a:cubicBezTo>
                    <a:pt x="20" y="29"/>
                    <a:pt x="20" y="29"/>
                    <a:pt x="20" y="29"/>
                  </a:cubicBezTo>
                  <a:cubicBezTo>
                    <a:pt x="19" y="30"/>
                    <a:pt x="19" y="30"/>
                    <a:pt x="19" y="30"/>
                  </a:cubicBezTo>
                  <a:cubicBezTo>
                    <a:pt x="14" y="35"/>
                    <a:pt x="9" y="40"/>
                    <a:pt x="2" y="45"/>
                  </a:cubicBezTo>
                  <a:cubicBezTo>
                    <a:pt x="2" y="45"/>
                    <a:pt x="2" y="45"/>
                    <a:pt x="1" y="46"/>
                  </a:cubicBezTo>
                  <a:cubicBezTo>
                    <a:pt x="1" y="46"/>
                    <a:pt x="1" y="46"/>
                    <a:pt x="1" y="46"/>
                  </a:cubicBezTo>
                  <a:cubicBezTo>
                    <a:pt x="0" y="47"/>
                    <a:pt x="0" y="47"/>
                    <a:pt x="1" y="48"/>
                  </a:cubicBezTo>
                  <a:cubicBezTo>
                    <a:pt x="1" y="49"/>
                    <a:pt x="1" y="49"/>
                    <a:pt x="1" y="49"/>
                  </a:cubicBezTo>
                  <a:cubicBezTo>
                    <a:pt x="1" y="49"/>
                    <a:pt x="2" y="49"/>
                    <a:pt x="2" y="50"/>
                  </a:cubicBezTo>
                  <a:cubicBezTo>
                    <a:pt x="4" y="53"/>
                    <a:pt x="4" y="53"/>
                    <a:pt x="4" y="53"/>
                  </a:cubicBezTo>
                  <a:cubicBezTo>
                    <a:pt x="7" y="58"/>
                    <a:pt x="10" y="63"/>
                    <a:pt x="13" y="68"/>
                  </a:cubicBezTo>
                  <a:cubicBezTo>
                    <a:pt x="16" y="72"/>
                    <a:pt x="19" y="77"/>
                    <a:pt x="24" y="81"/>
                  </a:cubicBezTo>
                  <a:cubicBezTo>
                    <a:pt x="27" y="84"/>
                    <a:pt x="31" y="87"/>
                    <a:pt x="36" y="88"/>
                  </a:cubicBezTo>
                  <a:cubicBezTo>
                    <a:pt x="37" y="88"/>
                    <a:pt x="38" y="89"/>
                    <a:pt x="40" y="89"/>
                  </a:cubicBezTo>
                  <a:cubicBezTo>
                    <a:pt x="41" y="89"/>
                    <a:pt x="43" y="88"/>
                    <a:pt x="44" y="88"/>
                  </a:cubicBezTo>
                  <a:cubicBezTo>
                    <a:pt x="49" y="86"/>
                    <a:pt x="52" y="82"/>
                    <a:pt x="54" y="78"/>
                  </a:cubicBezTo>
                  <a:cubicBezTo>
                    <a:pt x="54" y="76"/>
                    <a:pt x="55" y="75"/>
                    <a:pt x="55" y="73"/>
                  </a:cubicBezTo>
                  <a:cubicBezTo>
                    <a:pt x="57" y="66"/>
                    <a:pt x="59" y="59"/>
                    <a:pt x="60" y="51"/>
                  </a:cubicBezTo>
                  <a:cubicBezTo>
                    <a:pt x="62" y="42"/>
                    <a:pt x="63" y="32"/>
                    <a:pt x="64" y="24"/>
                  </a:cubicBezTo>
                  <a:cubicBezTo>
                    <a:pt x="65" y="17"/>
                    <a:pt x="65" y="11"/>
                    <a:pt x="65" y="6"/>
                  </a:cubicBezTo>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任意多边形 34">
              <a:extLst>
                <a:ext uri="{FF2B5EF4-FFF2-40B4-BE49-F238E27FC236}">
                  <a16:creationId xmlns:a16="http://schemas.microsoft.com/office/drawing/2014/main" id="{2FEEA529-DA38-1371-F772-C0C8FF2B23B1}"/>
                </a:ext>
              </a:extLst>
            </p:cNvPr>
            <p:cNvSpPr/>
            <p:nvPr/>
          </p:nvSpPr>
          <p:spPr bwMode="auto">
            <a:xfrm>
              <a:off x="4167188" y="2398713"/>
              <a:ext cx="431800" cy="701675"/>
            </a:xfrm>
            <a:custGeom>
              <a:avLst/>
              <a:gdLst>
                <a:gd name="T0" fmla="*/ 50 w 57"/>
                <a:gd name="T1" fmla="*/ 69 h 93"/>
                <a:gd name="T2" fmla="*/ 30 w 57"/>
                <a:gd name="T3" fmla="*/ 36 h 93"/>
                <a:gd name="T4" fmla="*/ 32 w 57"/>
                <a:gd name="T5" fmla="*/ 35 h 93"/>
                <a:gd name="T6" fmla="*/ 38 w 57"/>
                <a:gd name="T7" fmla="*/ 31 h 93"/>
                <a:gd name="T8" fmla="*/ 41 w 57"/>
                <a:gd name="T9" fmla="*/ 29 h 93"/>
                <a:gd name="T10" fmla="*/ 47 w 57"/>
                <a:gd name="T11" fmla="*/ 25 h 93"/>
                <a:gd name="T12" fmla="*/ 48 w 57"/>
                <a:gd name="T13" fmla="*/ 23 h 93"/>
                <a:gd name="T14" fmla="*/ 45 w 57"/>
                <a:gd name="T15" fmla="*/ 19 h 93"/>
                <a:gd name="T16" fmla="*/ 41 w 57"/>
                <a:gd name="T17" fmla="*/ 12 h 93"/>
                <a:gd name="T18" fmla="*/ 36 w 57"/>
                <a:gd name="T19" fmla="*/ 4 h 93"/>
                <a:gd name="T20" fmla="*/ 34 w 57"/>
                <a:gd name="T21" fmla="*/ 1 h 93"/>
                <a:gd name="T22" fmla="*/ 33 w 57"/>
                <a:gd name="T23" fmla="*/ 0 h 93"/>
                <a:gd name="T24" fmla="*/ 33 w 57"/>
                <a:gd name="T25" fmla="*/ 0 h 93"/>
                <a:gd name="T26" fmla="*/ 32 w 57"/>
                <a:gd name="T27" fmla="*/ 0 h 93"/>
                <a:gd name="T28" fmla="*/ 31 w 57"/>
                <a:gd name="T29" fmla="*/ 1 h 93"/>
                <a:gd name="T30" fmla="*/ 26 w 57"/>
                <a:gd name="T31" fmla="*/ 4 h 93"/>
                <a:gd name="T32" fmla="*/ 11 w 57"/>
                <a:gd name="T33" fmla="*/ 14 h 93"/>
                <a:gd name="T34" fmla="*/ 5 w 57"/>
                <a:gd name="T35" fmla="*/ 19 h 93"/>
                <a:gd name="T36" fmla="*/ 2 w 57"/>
                <a:gd name="T37" fmla="*/ 32 h 93"/>
                <a:gd name="T38" fmla="*/ 3 w 57"/>
                <a:gd name="T39" fmla="*/ 33 h 93"/>
                <a:gd name="T40" fmla="*/ 6 w 57"/>
                <a:gd name="T41" fmla="*/ 40 h 93"/>
                <a:gd name="T42" fmla="*/ 8 w 57"/>
                <a:gd name="T43" fmla="*/ 43 h 93"/>
                <a:gd name="T44" fmla="*/ 18 w 57"/>
                <a:gd name="T45" fmla="*/ 60 h 93"/>
                <a:gd name="T46" fmla="*/ 32 w 57"/>
                <a:gd name="T47" fmla="*/ 83 h 93"/>
                <a:gd name="T48" fmla="*/ 38 w 57"/>
                <a:gd name="T49" fmla="*/ 91 h 93"/>
                <a:gd name="T50" fmla="*/ 39 w 57"/>
                <a:gd name="T51" fmla="*/ 92 h 93"/>
                <a:gd name="T52" fmla="*/ 39 w 57"/>
                <a:gd name="T53" fmla="*/ 93 h 93"/>
                <a:gd name="T54" fmla="*/ 40 w 57"/>
                <a:gd name="T55" fmla="*/ 93 h 93"/>
                <a:gd name="T56" fmla="*/ 41 w 57"/>
                <a:gd name="T57" fmla="*/ 93 h 93"/>
                <a:gd name="T58" fmla="*/ 56 w 57"/>
                <a:gd name="T59" fmla="*/ 83 h 93"/>
                <a:gd name="T60" fmla="*/ 57 w 57"/>
                <a:gd name="T61" fmla="*/ 81 h 93"/>
                <a:gd name="T62" fmla="*/ 50 w 57"/>
                <a:gd name="T63"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93">
                  <a:moveTo>
                    <a:pt x="50" y="69"/>
                  </a:moveTo>
                  <a:cubicBezTo>
                    <a:pt x="43" y="58"/>
                    <a:pt x="37" y="47"/>
                    <a:pt x="30" y="36"/>
                  </a:cubicBezTo>
                  <a:cubicBezTo>
                    <a:pt x="32" y="35"/>
                    <a:pt x="32" y="35"/>
                    <a:pt x="32" y="35"/>
                  </a:cubicBezTo>
                  <a:cubicBezTo>
                    <a:pt x="34" y="33"/>
                    <a:pt x="36" y="32"/>
                    <a:pt x="38" y="31"/>
                  </a:cubicBezTo>
                  <a:cubicBezTo>
                    <a:pt x="39" y="30"/>
                    <a:pt x="40" y="29"/>
                    <a:pt x="41" y="29"/>
                  </a:cubicBezTo>
                  <a:cubicBezTo>
                    <a:pt x="43" y="27"/>
                    <a:pt x="45" y="26"/>
                    <a:pt x="47" y="25"/>
                  </a:cubicBezTo>
                  <a:cubicBezTo>
                    <a:pt x="48" y="24"/>
                    <a:pt x="48" y="23"/>
                    <a:pt x="48" y="23"/>
                  </a:cubicBezTo>
                  <a:cubicBezTo>
                    <a:pt x="47" y="21"/>
                    <a:pt x="46" y="20"/>
                    <a:pt x="45" y="19"/>
                  </a:cubicBezTo>
                  <a:cubicBezTo>
                    <a:pt x="44" y="17"/>
                    <a:pt x="42" y="14"/>
                    <a:pt x="41" y="12"/>
                  </a:cubicBezTo>
                  <a:cubicBezTo>
                    <a:pt x="39" y="9"/>
                    <a:pt x="38" y="7"/>
                    <a:pt x="36" y="4"/>
                  </a:cubicBezTo>
                  <a:cubicBezTo>
                    <a:pt x="36" y="3"/>
                    <a:pt x="35" y="2"/>
                    <a:pt x="34" y="1"/>
                  </a:cubicBezTo>
                  <a:cubicBezTo>
                    <a:pt x="34" y="0"/>
                    <a:pt x="34" y="0"/>
                    <a:pt x="33" y="0"/>
                  </a:cubicBezTo>
                  <a:cubicBezTo>
                    <a:pt x="33" y="0"/>
                    <a:pt x="33" y="0"/>
                    <a:pt x="33" y="0"/>
                  </a:cubicBezTo>
                  <a:cubicBezTo>
                    <a:pt x="32" y="0"/>
                    <a:pt x="32" y="0"/>
                    <a:pt x="32" y="0"/>
                  </a:cubicBezTo>
                  <a:cubicBezTo>
                    <a:pt x="32" y="0"/>
                    <a:pt x="31" y="1"/>
                    <a:pt x="31" y="1"/>
                  </a:cubicBezTo>
                  <a:cubicBezTo>
                    <a:pt x="26" y="4"/>
                    <a:pt x="26" y="4"/>
                    <a:pt x="26" y="4"/>
                  </a:cubicBezTo>
                  <a:cubicBezTo>
                    <a:pt x="21" y="7"/>
                    <a:pt x="16" y="10"/>
                    <a:pt x="11" y="14"/>
                  </a:cubicBezTo>
                  <a:cubicBezTo>
                    <a:pt x="9" y="15"/>
                    <a:pt x="7" y="17"/>
                    <a:pt x="5" y="19"/>
                  </a:cubicBezTo>
                  <a:cubicBezTo>
                    <a:pt x="1" y="23"/>
                    <a:pt x="0" y="27"/>
                    <a:pt x="2" y="32"/>
                  </a:cubicBezTo>
                  <a:cubicBezTo>
                    <a:pt x="3" y="33"/>
                    <a:pt x="3" y="33"/>
                    <a:pt x="3" y="33"/>
                  </a:cubicBezTo>
                  <a:cubicBezTo>
                    <a:pt x="4" y="35"/>
                    <a:pt x="5" y="37"/>
                    <a:pt x="6" y="40"/>
                  </a:cubicBezTo>
                  <a:cubicBezTo>
                    <a:pt x="8" y="43"/>
                    <a:pt x="8" y="43"/>
                    <a:pt x="8" y="43"/>
                  </a:cubicBezTo>
                  <a:cubicBezTo>
                    <a:pt x="11" y="49"/>
                    <a:pt x="14" y="55"/>
                    <a:pt x="18" y="60"/>
                  </a:cubicBezTo>
                  <a:cubicBezTo>
                    <a:pt x="23" y="68"/>
                    <a:pt x="28" y="75"/>
                    <a:pt x="32" y="83"/>
                  </a:cubicBezTo>
                  <a:cubicBezTo>
                    <a:pt x="34" y="85"/>
                    <a:pt x="36" y="88"/>
                    <a:pt x="38" y="91"/>
                  </a:cubicBezTo>
                  <a:cubicBezTo>
                    <a:pt x="38" y="91"/>
                    <a:pt x="38" y="92"/>
                    <a:pt x="39" y="92"/>
                  </a:cubicBezTo>
                  <a:cubicBezTo>
                    <a:pt x="39" y="93"/>
                    <a:pt x="39" y="93"/>
                    <a:pt x="39" y="93"/>
                  </a:cubicBezTo>
                  <a:cubicBezTo>
                    <a:pt x="39" y="93"/>
                    <a:pt x="40" y="93"/>
                    <a:pt x="40" y="93"/>
                  </a:cubicBezTo>
                  <a:cubicBezTo>
                    <a:pt x="41" y="93"/>
                    <a:pt x="41" y="93"/>
                    <a:pt x="41" y="93"/>
                  </a:cubicBezTo>
                  <a:cubicBezTo>
                    <a:pt x="45" y="92"/>
                    <a:pt x="53" y="87"/>
                    <a:pt x="56" y="83"/>
                  </a:cubicBezTo>
                  <a:cubicBezTo>
                    <a:pt x="57" y="82"/>
                    <a:pt x="57" y="82"/>
                    <a:pt x="57" y="81"/>
                  </a:cubicBezTo>
                  <a:cubicBezTo>
                    <a:pt x="54" y="77"/>
                    <a:pt x="52" y="73"/>
                    <a:pt x="50" y="69"/>
                  </a:cubicBezTo>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任意多边形 35">
              <a:extLst>
                <a:ext uri="{FF2B5EF4-FFF2-40B4-BE49-F238E27FC236}">
                  <a16:creationId xmlns:a16="http://schemas.microsoft.com/office/drawing/2014/main" id="{88855D01-0B85-4D36-6244-E16BD814DBB0}"/>
                </a:ext>
              </a:extLst>
            </p:cNvPr>
            <p:cNvSpPr/>
            <p:nvPr/>
          </p:nvSpPr>
          <p:spPr bwMode="auto">
            <a:xfrm>
              <a:off x="4371976" y="3365501"/>
              <a:ext cx="1209675" cy="1801813"/>
            </a:xfrm>
            <a:custGeom>
              <a:avLst/>
              <a:gdLst>
                <a:gd name="T0" fmla="*/ 34 w 160"/>
                <a:gd name="T1" fmla="*/ 239 h 239"/>
                <a:gd name="T2" fmla="*/ 1 w 160"/>
                <a:gd name="T3" fmla="*/ 239 h 239"/>
                <a:gd name="T4" fmla="*/ 0 w 160"/>
                <a:gd name="T5" fmla="*/ 238 h 239"/>
                <a:gd name="T6" fmla="*/ 0 w 160"/>
                <a:gd name="T7" fmla="*/ 237 h 239"/>
                <a:gd name="T8" fmla="*/ 39 w 160"/>
                <a:gd name="T9" fmla="*/ 1 h 239"/>
                <a:gd name="T10" fmla="*/ 42 w 160"/>
                <a:gd name="T11" fmla="*/ 0 h 239"/>
                <a:gd name="T12" fmla="*/ 65 w 160"/>
                <a:gd name="T13" fmla="*/ 2 h 239"/>
                <a:gd name="T14" fmla="*/ 85 w 160"/>
                <a:gd name="T15" fmla="*/ 3 h 239"/>
                <a:gd name="T16" fmla="*/ 110 w 160"/>
                <a:gd name="T17" fmla="*/ 4 h 239"/>
                <a:gd name="T18" fmla="*/ 112 w 160"/>
                <a:gd name="T19" fmla="*/ 4 h 239"/>
                <a:gd name="T20" fmla="*/ 114 w 160"/>
                <a:gd name="T21" fmla="*/ 7 h 239"/>
                <a:gd name="T22" fmla="*/ 124 w 160"/>
                <a:gd name="T23" fmla="*/ 41 h 239"/>
                <a:gd name="T24" fmla="*/ 138 w 160"/>
                <a:gd name="T25" fmla="*/ 97 h 239"/>
                <a:gd name="T26" fmla="*/ 149 w 160"/>
                <a:gd name="T27" fmla="*/ 151 h 239"/>
                <a:gd name="T28" fmla="*/ 155 w 160"/>
                <a:gd name="T29" fmla="*/ 189 h 239"/>
                <a:gd name="T30" fmla="*/ 158 w 160"/>
                <a:gd name="T31" fmla="*/ 222 h 239"/>
                <a:gd name="T32" fmla="*/ 159 w 160"/>
                <a:gd name="T33" fmla="*/ 232 h 239"/>
                <a:gd name="T34" fmla="*/ 159 w 160"/>
                <a:gd name="T35" fmla="*/ 236 h 239"/>
                <a:gd name="T36" fmla="*/ 157 w 160"/>
                <a:gd name="T37" fmla="*/ 237 h 239"/>
                <a:gd name="T38" fmla="*/ 157 w 160"/>
                <a:gd name="T39" fmla="*/ 237 h 239"/>
                <a:gd name="T40" fmla="*/ 140 w 160"/>
                <a:gd name="T41" fmla="*/ 237 h 239"/>
                <a:gd name="T42" fmla="*/ 129 w 160"/>
                <a:gd name="T43" fmla="*/ 237 h 239"/>
                <a:gd name="T44" fmla="*/ 127 w 160"/>
                <a:gd name="T45" fmla="*/ 237 h 239"/>
                <a:gd name="T46" fmla="*/ 126 w 160"/>
                <a:gd name="T47" fmla="*/ 235 h 239"/>
                <a:gd name="T48" fmla="*/ 123 w 160"/>
                <a:gd name="T49" fmla="*/ 209 h 239"/>
                <a:gd name="T50" fmla="*/ 114 w 160"/>
                <a:gd name="T51" fmla="*/ 154 h 239"/>
                <a:gd name="T52" fmla="*/ 104 w 160"/>
                <a:gd name="T53" fmla="*/ 111 h 239"/>
                <a:gd name="T54" fmla="*/ 96 w 160"/>
                <a:gd name="T55" fmla="*/ 87 h 239"/>
                <a:gd name="T56" fmla="*/ 80 w 160"/>
                <a:gd name="T57" fmla="*/ 46 h 239"/>
                <a:gd name="T58" fmla="*/ 76 w 160"/>
                <a:gd name="T59" fmla="*/ 37 h 239"/>
                <a:gd name="T60" fmla="*/ 75 w 160"/>
                <a:gd name="T61" fmla="*/ 35 h 239"/>
                <a:gd name="T62" fmla="*/ 72 w 160"/>
                <a:gd name="T63" fmla="*/ 34 h 239"/>
                <a:gd name="T64" fmla="*/ 71 w 160"/>
                <a:gd name="T65" fmla="*/ 36 h 239"/>
                <a:gd name="T66" fmla="*/ 67 w 160"/>
                <a:gd name="T67" fmla="*/ 60 h 239"/>
                <a:gd name="T68" fmla="*/ 59 w 160"/>
                <a:gd name="T69" fmla="*/ 100 h 239"/>
                <a:gd name="T70" fmla="*/ 53 w 160"/>
                <a:gd name="T71" fmla="*/ 136 h 239"/>
                <a:gd name="T72" fmla="*/ 45 w 160"/>
                <a:gd name="T73" fmla="*/ 177 h 239"/>
                <a:gd name="T74" fmla="*/ 38 w 160"/>
                <a:gd name="T75" fmla="*/ 218 h 239"/>
                <a:gd name="T76" fmla="*/ 34 w 160"/>
                <a:gd name="T77" fmla="*/ 237 h 239"/>
                <a:gd name="T78" fmla="*/ 34 w 160"/>
                <a:gd name="T7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0" h="239">
                  <a:moveTo>
                    <a:pt x="34" y="239"/>
                  </a:moveTo>
                  <a:cubicBezTo>
                    <a:pt x="23" y="239"/>
                    <a:pt x="12" y="239"/>
                    <a:pt x="1" y="239"/>
                  </a:cubicBezTo>
                  <a:cubicBezTo>
                    <a:pt x="0" y="238"/>
                    <a:pt x="0" y="238"/>
                    <a:pt x="0" y="238"/>
                  </a:cubicBezTo>
                  <a:cubicBezTo>
                    <a:pt x="0" y="237"/>
                    <a:pt x="0" y="237"/>
                    <a:pt x="0" y="237"/>
                  </a:cubicBezTo>
                  <a:cubicBezTo>
                    <a:pt x="13" y="158"/>
                    <a:pt x="26" y="79"/>
                    <a:pt x="39" y="1"/>
                  </a:cubicBezTo>
                  <a:cubicBezTo>
                    <a:pt x="40" y="0"/>
                    <a:pt x="41" y="0"/>
                    <a:pt x="42" y="0"/>
                  </a:cubicBezTo>
                  <a:cubicBezTo>
                    <a:pt x="49" y="0"/>
                    <a:pt x="57" y="1"/>
                    <a:pt x="65" y="2"/>
                  </a:cubicBezTo>
                  <a:cubicBezTo>
                    <a:pt x="72" y="2"/>
                    <a:pt x="78" y="3"/>
                    <a:pt x="85" y="3"/>
                  </a:cubicBezTo>
                  <a:cubicBezTo>
                    <a:pt x="93" y="3"/>
                    <a:pt x="101" y="4"/>
                    <a:pt x="110" y="4"/>
                  </a:cubicBezTo>
                  <a:cubicBezTo>
                    <a:pt x="111" y="4"/>
                    <a:pt x="111" y="4"/>
                    <a:pt x="112" y="4"/>
                  </a:cubicBezTo>
                  <a:cubicBezTo>
                    <a:pt x="113" y="5"/>
                    <a:pt x="113" y="6"/>
                    <a:pt x="114" y="7"/>
                  </a:cubicBezTo>
                  <a:cubicBezTo>
                    <a:pt x="118" y="18"/>
                    <a:pt x="121" y="30"/>
                    <a:pt x="124" y="41"/>
                  </a:cubicBezTo>
                  <a:cubicBezTo>
                    <a:pt x="128" y="60"/>
                    <a:pt x="133" y="78"/>
                    <a:pt x="138" y="97"/>
                  </a:cubicBezTo>
                  <a:cubicBezTo>
                    <a:pt x="142" y="115"/>
                    <a:pt x="146" y="133"/>
                    <a:pt x="149" y="151"/>
                  </a:cubicBezTo>
                  <a:cubicBezTo>
                    <a:pt x="151" y="164"/>
                    <a:pt x="153" y="176"/>
                    <a:pt x="155" y="189"/>
                  </a:cubicBezTo>
                  <a:cubicBezTo>
                    <a:pt x="156" y="200"/>
                    <a:pt x="157" y="211"/>
                    <a:pt x="158" y="222"/>
                  </a:cubicBezTo>
                  <a:cubicBezTo>
                    <a:pt x="159" y="226"/>
                    <a:pt x="159" y="229"/>
                    <a:pt x="159" y="232"/>
                  </a:cubicBezTo>
                  <a:cubicBezTo>
                    <a:pt x="159" y="233"/>
                    <a:pt x="160" y="235"/>
                    <a:pt x="159" y="236"/>
                  </a:cubicBezTo>
                  <a:cubicBezTo>
                    <a:pt x="159" y="237"/>
                    <a:pt x="158" y="237"/>
                    <a:pt x="157" y="237"/>
                  </a:cubicBezTo>
                  <a:cubicBezTo>
                    <a:pt x="157" y="237"/>
                    <a:pt x="157" y="236"/>
                    <a:pt x="157" y="237"/>
                  </a:cubicBezTo>
                  <a:cubicBezTo>
                    <a:pt x="151" y="237"/>
                    <a:pt x="146" y="237"/>
                    <a:pt x="140" y="237"/>
                  </a:cubicBezTo>
                  <a:cubicBezTo>
                    <a:pt x="137" y="237"/>
                    <a:pt x="133" y="237"/>
                    <a:pt x="129" y="237"/>
                  </a:cubicBezTo>
                  <a:cubicBezTo>
                    <a:pt x="128" y="237"/>
                    <a:pt x="128" y="237"/>
                    <a:pt x="127" y="237"/>
                  </a:cubicBezTo>
                  <a:cubicBezTo>
                    <a:pt x="126" y="237"/>
                    <a:pt x="126" y="236"/>
                    <a:pt x="126" y="235"/>
                  </a:cubicBezTo>
                  <a:cubicBezTo>
                    <a:pt x="126" y="226"/>
                    <a:pt x="124" y="218"/>
                    <a:pt x="123" y="209"/>
                  </a:cubicBezTo>
                  <a:cubicBezTo>
                    <a:pt x="121" y="190"/>
                    <a:pt x="118" y="172"/>
                    <a:pt x="114" y="154"/>
                  </a:cubicBezTo>
                  <a:cubicBezTo>
                    <a:pt x="111" y="140"/>
                    <a:pt x="108" y="125"/>
                    <a:pt x="104" y="111"/>
                  </a:cubicBezTo>
                  <a:cubicBezTo>
                    <a:pt x="101" y="103"/>
                    <a:pt x="99" y="95"/>
                    <a:pt x="96" y="87"/>
                  </a:cubicBezTo>
                  <a:cubicBezTo>
                    <a:pt x="91" y="74"/>
                    <a:pt x="85" y="60"/>
                    <a:pt x="80" y="46"/>
                  </a:cubicBezTo>
                  <a:cubicBezTo>
                    <a:pt x="79" y="43"/>
                    <a:pt x="77" y="40"/>
                    <a:pt x="76" y="37"/>
                  </a:cubicBezTo>
                  <a:cubicBezTo>
                    <a:pt x="76" y="37"/>
                    <a:pt x="75" y="36"/>
                    <a:pt x="75" y="35"/>
                  </a:cubicBezTo>
                  <a:cubicBezTo>
                    <a:pt x="74" y="34"/>
                    <a:pt x="73" y="34"/>
                    <a:pt x="72" y="34"/>
                  </a:cubicBezTo>
                  <a:cubicBezTo>
                    <a:pt x="72" y="35"/>
                    <a:pt x="71" y="36"/>
                    <a:pt x="71" y="36"/>
                  </a:cubicBezTo>
                  <a:cubicBezTo>
                    <a:pt x="70" y="44"/>
                    <a:pt x="68" y="52"/>
                    <a:pt x="67" y="60"/>
                  </a:cubicBezTo>
                  <a:cubicBezTo>
                    <a:pt x="64" y="73"/>
                    <a:pt x="62" y="86"/>
                    <a:pt x="59" y="100"/>
                  </a:cubicBezTo>
                  <a:cubicBezTo>
                    <a:pt x="57" y="112"/>
                    <a:pt x="55" y="124"/>
                    <a:pt x="53" y="136"/>
                  </a:cubicBezTo>
                  <a:cubicBezTo>
                    <a:pt x="50" y="150"/>
                    <a:pt x="48" y="164"/>
                    <a:pt x="45" y="177"/>
                  </a:cubicBezTo>
                  <a:cubicBezTo>
                    <a:pt x="43" y="191"/>
                    <a:pt x="41" y="204"/>
                    <a:pt x="38" y="218"/>
                  </a:cubicBezTo>
                  <a:cubicBezTo>
                    <a:pt x="37" y="224"/>
                    <a:pt x="36" y="231"/>
                    <a:pt x="34" y="237"/>
                  </a:cubicBezTo>
                  <a:cubicBezTo>
                    <a:pt x="34" y="238"/>
                    <a:pt x="34" y="239"/>
                    <a:pt x="34" y="239"/>
                  </a:cubicBezTo>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任意多边形 36">
              <a:extLst>
                <a:ext uri="{FF2B5EF4-FFF2-40B4-BE49-F238E27FC236}">
                  <a16:creationId xmlns:a16="http://schemas.microsoft.com/office/drawing/2014/main" id="{577CF63B-45AC-F9A0-2B1D-11F7D93B8D63}"/>
                </a:ext>
              </a:extLst>
            </p:cNvPr>
            <p:cNvSpPr/>
            <p:nvPr/>
          </p:nvSpPr>
          <p:spPr bwMode="auto">
            <a:xfrm>
              <a:off x="4440238" y="2082801"/>
              <a:ext cx="1179513" cy="1289050"/>
            </a:xfrm>
            <a:custGeom>
              <a:avLst/>
              <a:gdLst>
                <a:gd name="T0" fmla="*/ 155 w 156"/>
                <a:gd name="T1" fmla="*/ 72 h 171"/>
                <a:gd name="T2" fmla="*/ 149 w 156"/>
                <a:gd name="T3" fmla="*/ 61 h 171"/>
                <a:gd name="T4" fmla="*/ 126 w 156"/>
                <a:gd name="T5" fmla="*/ 27 h 171"/>
                <a:gd name="T6" fmla="*/ 109 w 156"/>
                <a:gd name="T7" fmla="*/ 8 h 171"/>
                <a:gd name="T8" fmla="*/ 93 w 156"/>
                <a:gd name="T9" fmla="*/ 1 h 171"/>
                <a:gd name="T10" fmla="*/ 85 w 156"/>
                <a:gd name="T11" fmla="*/ 0 h 171"/>
                <a:gd name="T12" fmla="*/ 72 w 156"/>
                <a:gd name="T13" fmla="*/ 4 h 171"/>
                <a:gd name="T14" fmla="*/ 41 w 156"/>
                <a:gd name="T15" fmla="*/ 18 h 171"/>
                <a:gd name="T16" fmla="*/ 22 w 156"/>
                <a:gd name="T17" fmla="*/ 28 h 171"/>
                <a:gd name="T18" fmla="*/ 2 w 156"/>
                <a:gd name="T19" fmla="*/ 40 h 171"/>
                <a:gd name="T20" fmla="*/ 0 w 156"/>
                <a:gd name="T21" fmla="*/ 42 h 171"/>
                <a:gd name="T22" fmla="*/ 22 w 156"/>
                <a:gd name="T23" fmla="*/ 74 h 171"/>
                <a:gd name="T24" fmla="*/ 37 w 156"/>
                <a:gd name="T25" fmla="*/ 65 h 171"/>
                <a:gd name="T26" fmla="*/ 37 w 156"/>
                <a:gd name="T27" fmla="*/ 64 h 171"/>
                <a:gd name="T28" fmla="*/ 39 w 156"/>
                <a:gd name="T29" fmla="*/ 64 h 171"/>
                <a:gd name="T30" fmla="*/ 40 w 156"/>
                <a:gd name="T31" fmla="*/ 67 h 171"/>
                <a:gd name="T32" fmla="*/ 40 w 156"/>
                <a:gd name="T33" fmla="*/ 67 h 171"/>
                <a:gd name="T34" fmla="*/ 33 w 156"/>
                <a:gd name="T35" fmla="*/ 98 h 171"/>
                <a:gd name="T36" fmla="*/ 29 w 156"/>
                <a:gd name="T37" fmla="*/ 124 h 171"/>
                <a:gd name="T38" fmla="*/ 28 w 156"/>
                <a:gd name="T39" fmla="*/ 132 h 171"/>
                <a:gd name="T40" fmla="*/ 29 w 156"/>
                <a:gd name="T41" fmla="*/ 135 h 171"/>
                <a:gd name="T42" fmla="*/ 26 w 156"/>
                <a:gd name="T43" fmla="*/ 152 h 171"/>
                <a:gd name="T44" fmla="*/ 25 w 156"/>
                <a:gd name="T45" fmla="*/ 153 h 171"/>
                <a:gd name="T46" fmla="*/ 23 w 156"/>
                <a:gd name="T47" fmla="*/ 164 h 171"/>
                <a:gd name="T48" fmla="*/ 23 w 156"/>
                <a:gd name="T49" fmla="*/ 166 h 171"/>
                <a:gd name="T50" fmla="*/ 27 w 156"/>
                <a:gd name="T51" fmla="*/ 167 h 171"/>
                <a:gd name="T52" fmla="*/ 56 w 156"/>
                <a:gd name="T53" fmla="*/ 169 h 171"/>
                <a:gd name="T54" fmla="*/ 75 w 156"/>
                <a:gd name="T55" fmla="*/ 170 h 171"/>
                <a:gd name="T56" fmla="*/ 90 w 156"/>
                <a:gd name="T57" fmla="*/ 171 h 171"/>
                <a:gd name="T58" fmla="*/ 110 w 156"/>
                <a:gd name="T59" fmla="*/ 171 h 171"/>
                <a:gd name="T60" fmla="*/ 112 w 156"/>
                <a:gd name="T61" fmla="*/ 171 h 171"/>
                <a:gd name="T62" fmla="*/ 112 w 156"/>
                <a:gd name="T63" fmla="*/ 170 h 171"/>
                <a:gd name="T64" fmla="*/ 113 w 156"/>
                <a:gd name="T65" fmla="*/ 143 h 171"/>
                <a:gd name="T66" fmla="*/ 113 w 156"/>
                <a:gd name="T67" fmla="*/ 117 h 171"/>
                <a:gd name="T68" fmla="*/ 114 w 156"/>
                <a:gd name="T69" fmla="*/ 105 h 171"/>
                <a:gd name="T70" fmla="*/ 114 w 156"/>
                <a:gd name="T71" fmla="*/ 104 h 171"/>
                <a:gd name="T72" fmla="*/ 114 w 156"/>
                <a:gd name="T73" fmla="*/ 103 h 171"/>
                <a:gd name="T74" fmla="*/ 114 w 156"/>
                <a:gd name="T75" fmla="*/ 102 h 171"/>
                <a:gd name="T76" fmla="*/ 114 w 156"/>
                <a:gd name="T77" fmla="*/ 99 h 171"/>
                <a:gd name="T78" fmla="*/ 114 w 156"/>
                <a:gd name="T79" fmla="*/ 98 h 171"/>
                <a:gd name="T80" fmla="*/ 117 w 156"/>
                <a:gd name="T81" fmla="*/ 104 h 171"/>
                <a:gd name="T82" fmla="*/ 119 w 156"/>
                <a:gd name="T83" fmla="*/ 106 h 171"/>
                <a:gd name="T84" fmla="*/ 120 w 156"/>
                <a:gd name="T85" fmla="*/ 105 h 171"/>
                <a:gd name="T86" fmla="*/ 152 w 156"/>
                <a:gd name="T87" fmla="*/ 80 h 171"/>
                <a:gd name="T88" fmla="*/ 156 w 156"/>
                <a:gd name="T89" fmla="*/ 74 h 171"/>
                <a:gd name="T90" fmla="*/ 155 w 156"/>
                <a:gd name="T91" fmla="*/ 7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6" h="171">
                  <a:moveTo>
                    <a:pt x="155" y="72"/>
                  </a:moveTo>
                  <a:cubicBezTo>
                    <a:pt x="153" y="68"/>
                    <a:pt x="151" y="64"/>
                    <a:pt x="149" y="61"/>
                  </a:cubicBezTo>
                  <a:cubicBezTo>
                    <a:pt x="141" y="49"/>
                    <a:pt x="134" y="38"/>
                    <a:pt x="126" y="27"/>
                  </a:cubicBezTo>
                  <a:cubicBezTo>
                    <a:pt x="121" y="20"/>
                    <a:pt x="115" y="14"/>
                    <a:pt x="109" y="8"/>
                  </a:cubicBezTo>
                  <a:cubicBezTo>
                    <a:pt x="104" y="4"/>
                    <a:pt x="99" y="2"/>
                    <a:pt x="93" y="1"/>
                  </a:cubicBezTo>
                  <a:cubicBezTo>
                    <a:pt x="90" y="0"/>
                    <a:pt x="88" y="0"/>
                    <a:pt x="85" y="0"/>
                  </a:cubicBezTo>
                  <a:cubicBezTo>
                    <a:pt x="81" y="1"/>
                    <a:pt x="76" y="2"/>
                    <a:pt x="72" y="4"/>
                  </a:cubicBezTo>
                  <a:cubicBezTo>
                    <a:pt x="61" y="8"/>
                    <a:pt x="51" y="13"/>
                    <a:pt x="41" y="18"/>
                  </a:cubicBezTo>
                  <a:cubicBezTo>
                    <a:pt x="34" y="21"/>
                    <a:pt x="28" y="25"/>
                    <a:pt x="22" y="28"/>
                  </a:cubicBezTo>
                  <a:cubicBezTo>
                    <a:pt x="15" y="32"/>
                    <a:pt x="9" y="36"/>
                    <a:pt x="2" y="40"/>
                  </a:cubicBezTo>
                  <a:cubicBezTo>
                    <a:pt x="1" y="40"/>
                    <a:pt x="0" y="41"/>
                    <a:pt x="0" y="42"/>
                  </a:cubicBezTo>
                  <a:cubicBezTo>
                    <a:pt x="5" y="54"/>
                    <a:pt x="12" y="65"/>
                    <a:pt x="22" y="74"/>
                  </a:cubicBezTo>
                  <a:cubicBezTo>
                    <a:pt x="27" y="71"/>
                    <a:pt x="32" y="68"/>
                    <a:pt x="37" y="65"/>
                  </a:cubicBezTo>
                  <a:cubicBezTo>
                    <a:pt x="37" y="64"/>
                    <a:pt x="37" y="64"/>
                    <a:pt x="37" y="64"/>
                  </a:cubicBezTo>
                  <a:cubicBezTo>
                    <a:pt x="38" y="64"/>
                    <a:pt x="38" y="64"/>
                    <a:pt x="39" y="64"/>
                  </a:cubicBezTo>
                  <a:cubicBezTo>
                    <a:pt x="39" y="65"/>
                    <a:pt x="39" y="66"/>
                    <a:pt x="40" y="67"/>
                  </a:cubicBezTo>
                  <a:cubicBezTo>
                    <a:pt x="40" y="67"/>
                    <a:pt x="40" y="67"/>
                    <a:pt x="40" y="67"/>
                  </a:cubicBezTo>
                  <a:cubicBezTo>
                    <a:pt x="37" y="77"/>
                    <a:pt x="35" y="88"/>
                    <a:pt x="33" y="98"/>
                  </a:cubicBezTo>
                  <a:cubicBezTo>
                    <a:pt x="32" y="106"/>
                    <a:pt x="30" y="115"/>
                    <a:pt x="29" y="124"/>
                  </a:cubicBezTo>
                  <a:cubicBezTo>
                    <a:pt x="28" y="126"/>
                    <a:pt x="28" y="129"/>
                    <a:pt x="28" y="132"/>
                  </a:cubicBezTo>
                  <a:cubicBezTo>
                    <a:pt x="28" y="133"/>
                    <a:pt x="29" y="134"/>
                    <a:pt x="29" y="135"/>
                  </a:cubicBezTo>
                  <a:cubicBezTo>
                    <a:pt x="33" y="141"/>
                    <a:pt x="31" y="148"/>
                    <a:pt x="26" y="152"/>
                  </a:cubicBezTo>
                  <a:cubicBezTo>
                    <a:pt x="26" y="152"/>
                    <a:pt x="25" y="153"/>
                    <a:pt x="25" y="153"/>
                  </a:cubicBezTo>
                  <a:cubicBezTo>
                    <a:pt x="24" y="157"/>
                    <a:pt x="23" y="160"/>
                    <a:pt x="23" y="164"/>
                  </a:cubicBezTo>
                  <a:cubicBezTo>
                    <a:pt x="23" y="165"/>
                    <a:pt x="23" y="165"/>
                    <a:pt x="23" y="166"/>
                  </a:cubicBezTo>
                  <a:cubicBezTo>
                    <a:pt x="25" y="166"/>
                    <a:pt x="26" y="166"/>
                    <a:pt x="27" y="167"/>
                  </a:cubicBezTo>
                  <a:cubicBezTo>
                    <a:pt x="36" y="167"/>
                    <a:pt x="46" y="168"/>
                    <a:pt x="56" y="169"/>
                  </a:cubicBezTo>
                  <a:cubicBezTo>
                    <a:pt x="62" y="169"/>
                    <a:pt x="68" y="170"/>
                    <a:pt x="75" y="170"/>
                  </a:cubicBezTo>
                  <a:cubicBezTo>
                    <a:pt x="80" y="170"/>
                    <a:pt x="85" y="171"/>
                    <a:pt x="90" y="171"/>
                  </a:cubicBezTo>
                  <a:cubicBezTo>
                    <a:pt x="96" y="171"/>
                    <a:pt x="103" y="171"/>
                    <a:pt x="110" y="171"/>
                  </a:cubicBezTo>
                  <a:cubicBezTo>
                    <a:pt x="111" y="171"/>
                    <a:pt x="111" y="171"/>
                    <a:pt x="112" y="171"/>
                  </a:cubicBezTo>
                  <a:cubicBezTo>
                    <a:pt x="112" y="170"/>
                    <a:pt x="112" y="170"/>
                    <a:pt x="112" y="170"/>
                  </a:cubicBezTo>
                  <a:cubicBezTo>
                    <a:pt x="113" y="161"/>
                    <a:pt x="113" y="152"/>
                    <a:pt x="113" y="143"/>
                  </a:cubicBezTo>
                  <a:cubicBezTo>
                    <a:pt x="113" y="134"/>
                    <a:pt x="113" y="126"/>
                    <a:pt x="113" y="117"/>
                  </a:cubicBezTo>
                  <a:cubicBezTo>
                    <a:pt x="114" y="113"/>
                    <a:pt x="114" y="109"/>
                    <a:pt x="114" y="105"/>
                  </a:cubicBezTo>
                  <a:cubicBezTo>
                    <a:pt x="114" y="104"/>
                    <a:pt x="114" y="104"/>
                    <a:pt x="114" y="104"/>
                  </a:cubicBezTo>
                  <a:cubicBezTo>
                    <a:pt x="114" y="104"/>
                    <a:pt x="114" y="103"/>
                    <a:pt x="114" y="103"/>
                  </a:cubicBezTo>
                  <a:cubicBezTo>
                    <a:pt x="114" y="102"/>
                    <a:pt x="114" y="102"/>
                    <a:pt x="114" y="102"/>
                  </a:cubicBezTo>
                  <a:cubicBezTo>
                    <a:pt x="115" y="101"/>
                    <a:pt x="115" y="100"/>
                    <a:pt x="114" y="99"/>
                  </a:cubicBezTo>
                  <a:cubicBezTo>
                    <a:pt x="114" y="99"/>
                    <a:pt x="114" y="98"/>
                    <a:pt x="114" y="98"/>
                  </a:cubicBezTo>
                  <a:cubicBezTo>
                    <a:pt x="115" y="100"/>
                    <a:pt x="116" y="102"/>
                    <a:pt x="117" y="104"/>
                  </a:cubicBezTo>
                  <a:cubicBezTo>
                    <a:pt x="118" y="105"/>
                    <a:pt x="118" y="106"/>
                    <a:pt x="119" y="106"/>
                  </a:cubicBezTo>
                  <a:cubicBezTo>
                    <a:pt x="119" y="106"/>
                    <a:pt x="120" y="106"/>
                    <a:pt x="120" y="105"/>
                  </a:cubicBezTo>
                  <a:cubicBezTo>
                    <a:pt x="132" y="99"/>
                    <a:pt x="143" y="90"/>
                    <a:pt x="152" y="80"/>
                  </a:cubicBezTo>
                  <a:cubicBezTo>
                    <a:pt x="153" y="78"/>
                    <a:pt x="155" y="76"/>
                    <a:pt x="156" y="74"/>
                  </a:cubicBezTo>
                  <a:cubicBezTo>
                    <a:pt x="156" y="73"/>
                    <a:pt x="156" y="72"/>
                    <a:pt x="155" y="72"/>
                  </a:cubicBezTo>
                </a:path>
              </a:pathLst>
            </a:cu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任意多边形 37">
              <a:extLst>
                <a:ext uri="{FF2B5EF4-FFF2-40B4-BE49-F238E27FC236}">
                  <a16:creationId xmlns:a16="http://schemas.microsoft.com/office/drawing/2014/main" id="{CD0ED1BB-5750-00A6-618C-869B09A7C40F}"/>
                </a:ext>
              </a:extLst>
            </p:cNvPr>
            <p:cNvSpPr/>
            <p:nvPr/>
          </p:nvSpPr>
          <p:spPr bwMode="auto">
            <a:xfrm>
              <a:off x="4916488" y="1365251"/>
              <a:ext cx="627063" cy="611188"/>
            </a:xfrm>
            <a:custGeom>
              <a:avLst/>
              <a:gdLst>
                <a:gd name="T0" fmla="*/ 35 w 83"/>
                <a:gd name="T1" fmla="*/ 67 h 81"/>
                <a:gd name="T2" fmla="*/ 28 w 83"/>
                <a:gd name="T3" fmla="*/ 79 h 81"/>
                <a:gd name="T4" fmla="*/ 26 w 83"/>
                <a:gd name="T5" fmla="*/ 76 h 81"/>
                <a:gd name="T6" fmla="*/ 25 w 83"/>
                <a:gd name="T7" fmla="*/ 74 h 81"/>
                <a:gd name="T8" fmla="*/ 23 w 83"/>
                <a:gd name="T9" fmla="*/ 74 h 81"/>
                <a:gd name="T10" fmla="*/ 20 w 83"/>
                <a:gd name="T11" fmla="*/ 79 h 81"/>
                <a:gd name="T12" fmla="*/ 18 w 83"/>
                <a:gd name="T13" fmla="*/ 81 h 81"/>
                <a:gd name="T14" fmla="*/ 17 w 83"/>
                <a:gd name="T15" fmla="*/ 81 h 81"/>
                <a:gd name="T16" fmla="*/ 10 w 83"/>
                <a:gd name="T17" fmla="*/ 68 h 81"/>
                <a:gd name="T18" fmla="*/ 3 w 83"/>
                <a:gd name="T19" fmla="*/ 52 h 81"/>
                <a:gd name="T20" fmla="*/ 12 w 83"/>
                <a:gd name="T21" fmla="*/ 32 h 81"/>
                <a:gd name="T22" fmla="*/ 15 w 83"/>
                <a:gd name="T23" fmla="*/ 26 h 81"/>
                <a:gd name="T24" fmla="*/ 22 w 83"/>
                <a:gd name="T25" fmla="*/ 18 h 81"/>
                <a:gd name="T26" fmla="*/ 29 w 83"/>
                <a:gd name="T27" fmla="*/ 16 h 81"/>
                <a:gd name="T28" fmla="*/ 48 w 83"/>
                <a:gd name="T29" fmla="*/ 11 h 81"/>
                <a:gd name="T30" fmla="*/ 58 w 83"/>
                <a:gd name="T31" fmla="*/ 5 h 81"/>
                <a:gd name="T32" fmla="*/ 62 w 83"/>
                <a:gd name="T33" fmla="*/ 2 h 81"/>
                <a:gd name="T34" fmla="*/ 66 w 83"/>
                <a:gd name="T35" fmla="*/ 0 h 81"/>
                <a:gd name="T36" fmla="*/ 68 w 83"/>
                <a:gd name="T37" fmla="*/ 1 h 81"/>
                <a:gd name="T38" fmla="*/ 68 w 83"/>
                <a:gd name="T39" fmla="*/ 4 h 81"/>
                <a:gd name="T40" fmla="*/ 67 w 83"/>
                <a:gd name="T41" fmla="*/ 5 h 81"/>
                <a:gd name="T42" fmla="*/ 69 w 83"/>
                <a:gd name="T43" fmla="*/ 6 h 81"/>
                <a:gd name="T44" fmla="*/ 74 w 83"/>
                <a:gd name="T45" fmla="*/ 6 h 81"/>
                <a:gd name="T46" fmla="*/ 78 w 83"/>
                <a:gd name="T47" fmla="*/ 7 h 81"/>
                <a:gd name="T48" fmla="*/ 80 w 83"/>
                <a:gd name="T49" fmla="*/ 13 h 81"/>
                <a:gd name="T50" fmla="*/ 77 w 83"/>
                <a:gd name="T51" fmla="*/ 17 h 81"/>
                <a:gd name="T52" fmla="*/ 76 w 83"/>
                <a:gd name="T53" fmla="*/ 18 h 81"/>
                <a:gd name="T54" fmla="*/ 79 w 83"/>
                <a:gd name="T55" fmla="*/ 19 h 81"/>
                <a:gd name="T56" fmla="*/ 83 w 83"/>
                <a:gd name="T57" fmla="*/ 21 h 81"/>
                <a:gd name="T58" fmla="*/ 83 w 83"/>
                <a:gd name="T59" fmla="*/ 23 h 81"/>
                <a:gd name="T60" fmla="*/ 79 w 83"/>
                <a:gd name="T61" fmla="*/ 27 h 81"/>
                <a:gd name="T62" fmla="*/ 70 w 83"/>
                <a:gd name="T63" fmla="*/ 30 h 81"/>
                <a:gd name="T64" fmla="*/ 49 w 83"/>
                <a:gd name="T65" fmla="*/ 36 h 81"/>
                <a:gd name="T66" fmla="*/ 46 w 83"/>
                <a:gd name="T67" fmla="*/ 37 h 81"/>
                <a:gd name="T68" fmla="*/ 45 w 83"/>
                <a:gd name="T69" fmla="*/ 37 h 81"/>
                <a:gd name="T70" fmla="*/ 45 w 83"/>
                <a:gd name="T71" fmla="*/ 48 h 81"/>
                <a:gd name="T72" fmla="*/ 35 w 83"/>
                <a:gd name="T73" fmla="*/ 6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81">
                  <a:moveTo>
                    <a:pt x="35" y="67"/>
                  </a:moveTo>
                  <a:cubicBezTo>
                    <a:pt x="33" y="71"/>
                    <a:pt x="31" y="75"/>
                    <a:pt x="28" y="79"/>
                  </a:cubicBezTo>
                  <a:cubicBezTo>
                    <a:pt x="27" y="78"/>
                    <a:pt x="27" y="77"/>
                    <a:pt x="26" y="76"/>
                  </a:cubicBezTo>
                  <a:cubicBezTo>
                    <a:pt x="26" y="75"/>
                    <a:pt x="26" y="74"/>
                    <a:pt x="25" y="74"/>
                  </a:cubicBezTo>
                  <a:cubicBezTo>
                    <a:pt x="24" y="73"/>
                    <a:pt x="23" y="74"/>
                    <a:pt x="23" y="74"/>
                  </a:cubicBezTo>
                  <a:cubicBezTo>
                    <a:pt x="22" y="76"/>
                    <a:pt x="21" y="77"/>
                    <a:pt x="20" y="79"/>
                  </a:cubicBezTo>
                  <a:cubicBezTo>
                    <a:pt x="19" y="80"/>
                    <a:pt x="19" y="81"/>
                    <a:pt x="18" y="81"/>
                  </a:cubicBezTo>
                  <a:cubicBezTo>
                    <a:pt x="17" y="81"/>
                    <a:pt x="17" y="81"/>
                    <a:pt x="17" y="81"/>
                  </a:cubicBezTo>
                  <a:cubicBezTo>
                    <a:pt x="15" y="76"/>
                    <a:pt x="13" y="72"/>
                    <a:pt x="10" y="68"/>
                  </a:cubicBezTo>
                  <a:cubicBezTo>
                    <a:pt x="7" y="63"/>
                    <a:pt x="4" y="58"/>
                    <a:pt x="3" y="52"/>
                  </a:cubicBezTo>
                  <a:cubicBezTo>
                    <a:pt x="0" y="44"/>
                    <a:pt x="4" y="35"/>
                    <a:pt x="12" y="32"/>
                  </a:cubicBezTo>
                  <a:cubicBezTo>
                    <a:pt x="14" y="30"/>
                    <a:pt x="16" y="29"/>
                    <a:pt x="15" y="26"/>
                  </a:cubicBezTo>
                  <a:cubicBezTo>
                    <a:pt x="15" y="22"/>
                    <a:pt x="18" y="19"/>
                    <a:pt x="22" y="18"/>
                  </a:cubicBezTo>
                  <a:cubicBezTo>
                    <a:pt x="24" y="17"/>
                    <a:pt x="26" y="16"/>
                    <a:pt x="29" y="16"/>
                  </a:cubicBezTo>
                  <a:cubicBezTo>
                    <a:pt x="35" y="15"/>
                    <a:pt x="42" y="13"/>
                    <a:pt x="48" y="11"/>
                  </a:cubicBezTo>
                  <a:cubicBezTo>
                    <a:pt x="51" y="10"/>
                    <a:pt x="55" y="8"/>
                    <a:pt x="58" y="5"/>
                  </a:cubicBezTo>
                  <a:cubicBezTo>
                    <a:pt x="59" y="4"/>
                    <a:pt x="60" y="3"/>
                    <a:pt x="62" y="2"/>
                  </a:cubicBezTo>
                  <a:cubicBezTo>
                    <a:pt x="63" y="1"/>
                    <a:pt x="65" y="1"/>
                    <a:pt x="66" y="0"/>
                  </a:cubicBezTo>
                  <a:cubicBezTo>
                    <a:pt x="67" y="0"/>
                    <a:pt x="68" y="0"/>
                    <a:pt x="68" y="1"/>
                  </a:cubicBezTo>
                  <a:cubicBezTo>
                    <a:pt x="69" y="2"/>
                    <a:pt x="69" y="3"/>
                    <a:pt x="68" y="4"/>
                  </a:cubicBezTo>
                  <a:cubicBezTo>
                    <a:pt x="68" y="4"/>
                    <a:pt x="67" y="5"/>
                    <a:pt x="67" y="5"/>
                  </a:cubicBezTo>
                  <a:cubicBezTo>
                    <a:pt x="67" y="6"/>
                    <a:pt x="68" y="6"/>
                    <a:pt x="69" y="6"/>
                  </a:cubicBezTo>
                  <a:cubicBezTo>
                    <a:pt x="70" y="6"/>
                    <a:pt x="72" y="6"/>
                    <a:pt x="74" y="6"/>
                  </a:cubicBezTo>
                  <a:cubicBezTo>
                    <a:pt x="75" y="6"/>
                    <a:pt x="77" y="6"/>
                    <a:pt x="78" y="7"/>
                  </a:cubicBezTo>
                  <a:cubicBezTo>
                    <a:pt x="81" y="8"/>
                    <a:pt x="82" y="10"/>
                    <a:pt x="80" y="13"/>
                  </a:cubicBezTo>
                  <a:cubicBezTo>
                    <a:pt x="79" y="14"/>
                    <a:pt x="78" y="15"/>
                    <a:pt x="77" y="17"/>
                  </a:cubicBezTo>
                  <a:cubicBezTo>
                    <a:pt x="77" y="17"/>
                    <a:pt x="77" y="18"/>
                    <a:pt x="76" y="18"/>
                  </a:cubicBezTo>
                  <a:cubicBezTo>
                    <a:pt x="77" y="20"/>
                    <a:pt x="78" y="19"/>
                    <a:pt x="79" y="19"/>
                  </a:cubicBezTo>
                  <a:cubicBezTo>
                    <a:pt x="81" y="19"/>
                    <a:pt x="82" y="20"/>
                    <a:pt x="83" y="21"/>
                  </a:cubicBezTo>
                  <a:cubicBezTo>
                    <a:pt x="83" y="21"/>
                    <a:pt x="83" y="22"/>
                    <a:pt x="83" y="23"/>
                  </a:cubicBezTo>
                  <a:cubicBezTo>
                    <a:pt x="82" y="25"/>
                    <a:pt x="80" y="26"/>
                    <a:pt x="79" y="27"/>
                  </a:cubicBezTo>
                  <a:cubicBezTo>
                    <a:pt x="76" y="28"/>
                    <a:pt x="73" y="29"/>
                    <a:pt x="70" y="30"/>
                  </a:cubicBezTo>
                  <a:cubicBezTo>
                    <a:pt x="63" y="32"/>
                    <a:pt x="56" y="34"/>
                    <a:pt x="49" y="36"/>
                  </a:cubicBezTo>
                  <a:cubicBezTo>
                    <a:pt x="48" y="36"/>
                    <a:pt x="47" y="36"/>
                    <a:pt x="46" y="37"/>
                  </a:cubicBezTo>
                  <a:cubicBezTo>
                    <a:pt x="46" y="37"/>
                    <a:pt x="45" y="37"/>
                    <a:pt x="45" y="37"/>
                  </a:cubicBezTo>
                  <a:cubicBezTo>
                    <a:pt x="45" y="43"/>
                    <a:pt x="45" y="46"/>
                    <a:pt x="45" y="48"/>
                  </a:cubicBezTo>
                  <a:cubicBezTo>
                    <a:pt x="44" y="57"/>
                    <a:pt x="41" y="64"/>
                    <a:pt x="35" y="67"/>
                  </a:cubicBezTo>
                  <a:close/>
                </a:path>
              </a:pathLst>
            </a:custGeom>
            <a:solidFill>
              <a:srgbClr val="4F9B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任意多边形 38">
              <a:extLst>
                <a:ext uri="{FF2B5EF4-FFF2-40B4-BE49-F238E27FC236}">
                  <a16:creationId xmlns:a16="http://schemas.microsoft.com/office/drawing/2014/main" id="{770F47C8-C764-84B3-4ED3-2DC9F0476702}"/>
                </a:ext>
              </a:extLst>
            </p:cNvPr>
            <p:cNvSpPr/>
            <p:nvPr/>
          </p:nvSpPr>
          <p:spPr bwMode="auto">
            <a:xfrm>
              <a:off x="5075238" y="1638301"/>
              <a:ext cx="347663" cy="444500"/>
            </a:xfrm>
            <a:custGeom>
              <a:avLst/>
              <a:gdLst>
                <a:gd name="T0" fmla="*/ 20 w 46"/>
                <a:gd name="T1" fmla="*/ 47 h 59"/>
                <a:gd name="T2" fmla="*/ 17 w 46"/>
                <a:gd name="T3" fmla="*/ 59 h 59"/>
                <a:gd name="T4" fmla="*/ 9 w 46"/>
                <a:gd name="T5" fmla="*/ 57 h 59"/>
                <a:gd name="T6" fmla="*/ 0 w 46"/>
                <a:gd name="T7" fmla="*/ 56 h 59"/>
                <a:gd name="T8" fmla="*/ 0 w 46"/>
                <a:gd name="T9" fmla="*/ 56 h 59"/>
                <a:gd name="T10" fmla="*/ 3 w 46"/>
                <a:gd name="T11" fmla="*/ 44 h 59"/>
                <a:gd name="T12" fmla="*/ 6 w 46"/>
                <a:gd name="T13" fmla="*/ 47 h 59"/>
                <a:gd name="T14" fmla="*/ 9 w 46"/>
                <a:gd name="T15" fmla="*/ 45 h 59"/>
                <a:gd name="T16" fmla="*/ 14 w 46"/>
                <a:gd name="T17" fmla="*/ 36 h 59"/>
                <a:gd name="T18" fmla="*/ 16 w 46"/>
                <a:gd name="T19" fmla="*/ 32 h 59"/>
                <a:gd name="T20" fmla="*/ 19 w 46"/>
                <a:gd name="T21" fmla="*/ 32 h 59"/>
                <a:gd name="T22" fmla="*/ 19 w 46"/>
                <a:gd name="T23" fmla="*/ 31 h 59"/>
                <a:gd name="T24" fmla="*/ 19 w 46"/>
                <a:gd name="T25" fmla="*/ 30 h 59"/>
                <a:gd name="T26" fmla="*/ 17 w 46"/>
                <a:gd name="T27" fmla="*/ 30 h 59"/>
                <a:gd name="T28" fmla="*/ 13 w 46"/>
                <a:gd name="T29" fmla="*/ 24 h 59"/>
                <a:gd name="T30" fmla="*/ 15 w 46"/>
                <a:gd name="T31" fmla="*/ 15 h 59"/>
                <a:gd name="T32" fmla="*/ 17 w 46"/>
                <a:gd name="T33" fmla="*/ 13 h 59"/>
                <a:gd name="T34" fmla="*/ 21 w 46"/>
                <a:gd name="T35" fmla="*/ 13 h 59"/>
                <a:gd name="T36" fmla="*/ 23 w 46"/>
                <a:gd name="T37" fmla="*/ 19 h 59"/>
                <a:gd name="T38" fmla="*/ 23 w 46"/>
                <a:gd name="T39" fmla="*/ 22 h 59"/>
                <a:gd name="T40" fmla="*/ 25 w 46"/>
                <a:gd name="T41" fmla="*/ 22 h 59"/>
                <a:gd name="T42" fmla="*/ 26 w 46"/>
                <a:gd name="T43" fmla="*/ 20 h 59"/>
                <a:gd name="T44" fmla="*/ 27 w 46"/>
                <a:gd name="T45" fmla="*/ 9 h 59"/>
                <a:gd name="T46" fmla="*/ 27 w 46"/>
                <a:gd name="T47" fmla="*/ 3 h 59"/>
                <a:gd name="T48" fmla="*/ 39 w 46"/>
                <a:gd name="T49" fmla="*/ 0 h 59"/>
                <a:gd name="T50" fmla="*/ 39 w 46"/>
                <a:gd name="T51" fmla="*/ 1 h 59"/>
                <a:gd name="T52" fmla="*/ 43 w 46"/>
                <a:gd name="T53" fmla="*/ 31 h 59"/>
                <a:gd name="T54" fmla="*/ 38 w 46"/>
                <a:gd name="T55" fmla="*/ 41 h 59"/>
                <a:gd name="T56" fmla="*/ 27 w 46"/>
                <a:gd name="T57" fmla="*/ 47 h 59"/>
                <a:gd name="T58" fmla="*/ 24 w 46"/>
                <a:gd name="T59" fmla="*/ 47 h 59"/>
                <a:gd name="T60" fmla="*/ 20 w 46"/>
                <a:gd name="T61" fmla="*/ 4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6" h="59">
                  <a:moveTo>
                    <a:pt x="20" y="47"/>
                  </a:moveTo>
                  <a:cubicBezTo>
                    <a:pt x="18" y="50"/>
                    <a:pt x="18" y="55"/>
                    <a:pt x="17" y="59"/>
                  </a:cubicBezTo>
                  <a:cubicBezTo>
                    <a:pt x="14" y="58"/>
                    <a:pt x="11" y="57"/>
                    <a:pt x="9" y="57"/>
                  </a:cubicBezTo>
                  <a:cubicBezTo>
                    <a:pt x="6" y="57"/>
                    <a:pt x="3" y="57"/>
                    <a:pt x="0" y="56"/>
                  </a:cubicBezTo>
                  <a:cubicBezTo>
                    <a:pt x="0" y="56"/>
                    <a:pt x="0" y="56"/>
                    <a:pt x="0" y="56"/>
                  </a:cubicBezTo>
                  <a:cubicBezTo>
                    <a:pt x="1" y="52"/>
                    <a:pt x="2" y="48"/>
                    <a:pt x="3" y="44"/>
                  </a:cubicBezTo>
                  <a:cubicBezTo>
                    <a:pt x="5" y="44"/>
                    <a:pt x="4" y="47"/>
                    <a:pt x="6" y="47"/>
                  </a:cubicBezTo>
                  <a:cubicBezTo>
                    <a:pt x="8" y="47"/>
                    <a:pt x="8" y="46"/>
                    <a:pt x="9" y="45"/>
                  </a:cubicBezTo>
                  <a:cubicBezTo>
                    <a:pt x="11" y="42"/>
                    <a:pt x="12" y="39"/>
                    <a:pt x="14" y="36"/>
                  </a:cubicBezTo>
                  <a:cubicBezTo>
                    <a:pt x="14" y="35"/>
                    <a:pt x="15" y="34"/>
                    <a:pt x="16" y="32"/>
                  </a:cubicBezTo>
                  <a:cubicBezTo>
                    <a:pt x="17" y="32"/>
                    <a:pt x="18" y="32"/>
                    <a:pt x="19" y="32"/>
                  </a:cubicBezTo>
                  <a:cubicBezTo>
                    <a:pt x="19" y="32"/>
                    <a:pt x="19" y="31"/>
                    <a:pt x="19" y="31"/>
                  </a:cubicBezTo>
                  <a:cubicBezTo>
                    <a:pt x="19" y="31"/>
                    <a:pt x="19" y="30"/>
                    <a:pt x="19" y="30"/>
                  </a:cubicBezTo>
                  <a:cubicBezTo>
                    <a:pt x="18" y="30"/>
                    <a:pt x="18" y="30"/>
                    <a:pt x="17" y="30"/>
                  </a:cubicBezTo>
                  <a:cubicBezTo>
                    <a:pt x="15" y="29"/>
                    <a:pt x="14" y="27"/>
                    <a:pt x="13" y="24"/>
                  </a:cubicBezTo>
                  <a:cubicBezTo>
                    <a:pt x="13" y="21"/>
                    <a:pt x="14" y="18"/>
                    <a:pt x="15" y="15"/>
                  </a:cubicBezTo>
                  <a:cubicBezTo>
                    <a:pt x="15" y="14"/>
                    <a:pt x="16" y="14"/>
                    <a:pt x="17" y="13"/>
                  </a:cubicBezTo>
                  <a:cubicBezTo>
                    <a:pt x="18" y="12"/>
                    <a:pt x="19" y="12"/>
                    <a:pt x="21" y="13"/>
                  </a:cubicBezTo>
                  <a:cubicBezTo>
                    <a:pt x="23" y="15"/>
                    <a:pt x="23" y="17"/>
                    <a:pt x="23" y="19"/>
                  </a:cubicBezTo>
                  <a:cubicBezTo>
                    <a:pt x="23" y="20"/>
                    <a:pt x="23" y="21"/>
                    <a:pt x="23" y="22"/>
                  </a:cubicBezTo>
                  <a:cubicBezTo>
                    <a:pt x="23" y="23"/>
                    <a:pt x="24" y="23"/>
                    <a:pt x="25" y="22"/>
                  </a:cubicBezTo>
                  <a:cubicBezTo>
                    <a:pt x="25" y="22"/>
                    <a:pt x="26" y="21"/>
                    <a:pt x="26" y="20"/>
                  </a:cubicBezTo>
                  <a:cubicBezTo>
                    <a:pt x="27" y="17"/>
                    <a:pt x="27" y="13"/>
                    <a:pt x="27" y="9"/>
                  </a:cubicBezTo>
                  <a:cubicBezTo>
                    <a:pt x="27" y="7"/>
                    <a:pt x="26" y="5"/>
                    <a:pt x="27" y="3"/>
                  </a:cubicBezTo>
                  <a:cubicBezTo>
                    <a:pt x="31" y="2"/>
                    <a:pt x="35" y="1"/>
                    <a:pt x="39" y="0"/>
                  </a:cubicBezTo>
                  <a:cubicBezTo>
                    <a:pt x="39" y="0"/>
                    <a:pt x="39" y="1"/>
                    <a:pt x="39" y="1"/>
                  </a:cubicBezTo>
                  <a:cubicBezTo>
                    <a:pt x="44" y="11"/>
                    <a:pt x="46" y="21"/>
                    <a:pt x="43" y="31"/>
                  </a:cubicBezTo>
                  <a:cubicBezTo>
                    <a:pt x="42" y="35"/>
                    <a:pt x="40" y="38"/>
                    <a:pt x="38" y="41"/>
                  </a:cubicBezTo>
                  <a:cubicBezTo>
                    <a:pt x="35" y="44"/>
                    <a:pt x="32" y="46"/>
                    <a:pt x="27" y="47"/>
                  </a:cubicBezTo>
                  <a:cubicBezTo>
                    <a:pt x="26" y="47"/>
                    <a:pt x="25" y="47"/>
                    <a:pt x="24" y="47"/>
                  </a:cubicBezTo>
                  <a:cubicBezTo>
                    <a:pt x="23" y="47"/>
                    <a:pt x="22" y="46"/>
                    <a:pt x="20" y="47"/>
                  </a:cubicBezTo>
                  <a:close/>
                </a:path>
              </a:pathLst>
            </a:custGeom>
            <a:solidFill>
              <a:srgbClr val="FFC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任意多边形 39">
              <a:extLst>
                <a:ext uri="{FF2B5EF4-FFF2-40B4-BE49-F238E27FC236}">
                  <a16:creationId xmlns:a16="http://schemas.microsoft.com/office/drawing/2014/main" id="{F08FEDBB-795F-2625-BE45-5C6CA3559B53}"/>
                </a:ext>
              </a:extLst>
            </p:cNvPr>
            <p:cNvSpPr/>
            <p:nvPr/>
          </p:nvSpPr>
          <p:spPr bwMode="auto">
            <a:xfrm>
              <a:off x="5400676" y="5167313"/>
              <a:ext cx="188913" cy="203200"/>
            </a:xfrm>
            <a:custGeom>
              <a:avLst/>
              <a:gdLst>
                <a:gd name="T0" fmla="*/ 25 w 25"/>
                <a:gd name="T1" fmla="*/ 23 h 27"/>
                <a:gd name="T2" fmla="*/ 22 w 25"/>
                <a:gd name="T3" fmla="*/ 25 h 27"/>
                <a:gd name="T4" fmla="*/ 7 w 25"/>
                <a:gd name="T5" fmla="*/ 27 h 27"/>
                <a:gd name="T6" fmla="*/ 3 w 25"/>
                <a:gd name="T7" fmla="*/ 27 h 27"/>
                <a:gd name="T8" fmla="*/ 0 w 25"/>
                <a:gd name="T9" fmla="*/ 1 h 27"/>
                <a:gd name="T10" fmla="*/ 12 w 25"/>
                <a:gd name="T11" fmla="*/ 0 h 27"/>
                <a:gd name="T12" fmla="*/ 24 w 25"/>
                <a:gd name="T13" fmla="*/ 0 h 27"/>
                <a:gd name="T14" fmla="*/ 25 w 25"/>
                <a:gd name="T15" fmla="*/ 12 h 27"/>
                <a:gd name="T16" fmla="*/ 25 w 25"/>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25" y="23"/>
                  </a:moveTo>
                  <a:cubicBezTo>
                    <a:pt x="24" y="24"/>
                    <a:pt x="23" y="25"/>
                    <a:pt x="22" y="25"/>
                  </a:cubicBezTo>
                  <a:cubicBezTo>
                    <a:pt x="17" y="27"/>
                    <a:pt x="12" y="27"/>
                    <a:pt x="7" y="27"/>
                  </a:cubicBezTo>
                  <a:cubicBezTo>
                    <a:pt x="5" y="27"/>
                    <a:pt x="4" y="27"/>
                    <a:pt x="3" y="27"/>
                  </a:cubicBezTo>
                  <a:cubicBezTo>
                    <a:pt x="2" y="18"/>
                    <a:pt x="1" y="10"/>
                    <a:pt x="0" y="1"/>
                  </a:cubicBezTo>
                  <a:cubicBezTo>
                    <a:pt x="4" y="0"/>
                    <a:pt x="8" y="1"/>
                    <a:pt x="12" y="0"/>
                  </a:cubicBezTo>
                  <a:cubicBezTo>
                    <a:pt x="16" y="0"/>
                    <a:pt x="20" y="0"/>
                    <a:pt x="24" y="0"/>
                  </a:cubicBezTo>
                  <a:cubicBezTo>
                    <a:pt x="25" y="4"/>
                    <a:pt x="24" y="8"/>
                    <a:pt x="25" y="12"/>
                  </a:cubicBezTo>
                  <a:cubicBezTo>
                    <a:pt x="25" y="16"/>
                    <a:pt x="25" y="19"/>
                    <a:pt x="25" y="23"/>
                  </a:cubicBezTo>
                </a:path>
              </a:pathLst>
            </a:custGeom>
            <a:solidFill>
              <a:srgbClr val="FFC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任意多边形 40">
              <a:extLst>
                <a:ext uri="{FF2B5EF4-FFF2-40B4-BE49-F238E27FC236}">
                  <a16:creationId xmlns:a16="http://schemas.microsoft.com/office/drawing/2014/main" id="{710A374C-D2A0-288E-7AEC-75BFE163C80F}"/>
                </a:ext>
              </a:extLst>
            </p:cNvPr>
            <p:cNvSpPr/>
            <p:nvPr/>
          </p:nvSpPr>
          <p:spPr bwMode="auto">
            <a:xfrm>
              <a:off x="4440238" y="3040063"/>
              <a:ext cx="219075" cy="227013"/>
            </a:xfrm>
            <a:custGeom>
              <a:avLst/>
              <a:gdLst>
                <a:gd name="T0" fmla="*/ 12 w 29"/>
                <a:gd name="T1" fmla="*/ 7 h 30"/>
                <a:gd name="T2" fmla="*/ 20 w 29"/>
                <a:gd name="T3" fmla="*/ 1 h 30"/>
                <a:gd name="T4" fmla="*/ 21 w 29"/>
                <a:gd name="T5" fmla="*/ 0 h 30"/>
                <a:gd name="T6" fmla="*/ 28 w 29"/>
                <a:gd name="T7" fmla="*/ 12 h 30"/>
                <a:gd name="T8" fmla="*/ 26 w 29"/>
                <a:gd name="T9" fmla="*/ 21 h 30"/>
                <a:gd name="T10" fmla="*/ 24 w 29"/>
                <a:gd name="T11" fmla="*/ 23 h 30"/>
                <a:gd name="T12" fmla="*/ 11 w 29"/>
                <a:gd name="T13" fmla="*/ 29 h 30"/>
                <a:gd name="T14" fmla="*/ 7 w 29"/>
                <a:gd name="T15" fmla="*/ 30 h 30"/>
                <a:gd name="T16" fmla="*/ 3 w 29"/>
                <a:gd name="T17" fmla="*/ 29 h 30"/>
                <a:gd name="T18" fmla="*/ 0 w 29"/>
                <a:gd name="T19" fmla="*/ 23 h 30"/>
                <a:gd name="T20" fmla="*/ 1 w 29"/>
                <a:gd name="T21" fmla="*/ 21 h 30"/>
                <a:gd name="T22" fmla="*/ 3 w 29"/>
                <a:gd name="T23" fmla="*/ 22 h 30"/>
                <a:gd name="T24" fmla="*/ 6 w 29"/>
                <a:gd name="T25" fmla="*/ 24 h 30"/>
                <a:gd name="T26" fmla="*/ 8 w 29"/>
                <a:gd name="T27" fmla="*/ 23 h 30"/>
                <a:gd name="T28" fmla="*/ 7 w 29"/>
                <a:gd name="T29" fmla="*/ 21 h 30"/>
                <a:gd name="T30" fmla="*/ 11 w 29"/>
                <a:gd name="T31" fmla="*/ 13 h 30"/>
                <a:gd name="T32" fmla="*/ 13 w 29"/>
                <a:gd name="T33" fmla="*/ 13 h 30"/>
                <a:gd name="T34" fmla="*/ 14 w 29"/>
                <a:gd name="T35" fmla="*/ 11 h 30"/>
                <a:gd name="T36" fmla="*/ 13 w 29"/>
                <a:gd name="T37" fmla="*/ 9 h 30"/>
                <a:gd name="T38" fmla="*/ 12 w 29"/>
                <a:gd name="T39"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 h="30">
                  <a:moveTo>
                    <a:pt x="12" y="7"/>
                  </a:moveTo>
                  <a:cubicBezTo>
                    <a:pt x="15" y="5"/>
                    <a:pt x="17" y="3"/>
                    <a:pt x="20" y="1"/>
                  </a:cubicBezTo>
                  <a:cubicBezTo>
                    <a:pt x="20" y="0"/>
                    <a:pt x="21" y="0"/>
                    <a:pt x="21" y="0"/>
                  </a:cubicBezTo>
                  <a:cubicBezTo>
                    <a:pt x="24" y="4"/>
                    <a:pt x="26" y="8"/>
                    <a:pt x="28" y="12"/>
                  </a:cubicBezTo>
                  <a:cubicBezTo>
                    <a:pt x="29" y="16"/>
                    <a:pt x="28" y="18"/>
                    <a:pt x="26" y="21"/>
                  </a:cubicBezTo>
                  <a:cubicBezTo>
                    <a:pt x="25" y="22"/>
                    <a:pt x="25" y="22"/>
                    <a:pt x="24" y="23"/>
                  </a:cubicBezTo>
                  <a:cubicBezTo>
                    <a:pt x="20" y="25"/>
                    <a:pt x="16" y="28"/>
                    <a:pt x="11" y="29"/>
                  </a:cubicBezTo>
                  <a:cubicBezTo>
                    <a:pt x="10" y="30"/>
                    <a:pt x="8" y="30"/>
                    <a:pt x="7" y="30"/>
                  </a:cubicBezTo>
                  <a:cubicBezTo>
                    <a:pt x="6" y="30"/>
                    <a:pt x="4" y="30"/>
                    <a:pt x="3" y="29"/>
                  </a:cubicBezTo>
                  <a:cubicBezTo>
                    <a:pt x="1" y="28"/>
                    <a:pt x="0" y="25"/>
                    <a:pt x="0" y="23"/>
                  </a:cubicBezTo>
                  <a:cubicBezTo>
                    <a:pt x="0" y="22"/>
                    <a:pt x="0" y="21"/>
                    <a:pt x="1" y="21"/>
                  </a:cubicBezTo>
                  <a:cubicBezTo>
                    <a:pt x="2" y="20"/>
                    <a:pt x="3" y="21"/>
                    <a:pt x="3" y="22"/>
                  </a:cubicBezTo>
                  <a:cubicBezTo>
                    <a:pt x="4" y="22"/>
                    <a:pt x="5" y="23"/>
                    <a:pt x="6" y="24"/>
                  </a:cubicBezTo>
                  <a:cubicBezTo>
                    <a:pt x="6" y="24"/>
                    <a:pt x="7" y="24"/>
                    <a:pt x="8" y="23"/>
                  </a:cubicBezTo>
                  <a:cubicBezTo>
                    <a:pt x="8" y="22"/>
                    <a:pt x="8" y="22"/>
                    <a:pt x="7" y="21"/>
                  </a:cubicBezTo>
                  <a:cubicBezTo>
                    <a:pt x="6" y="18"/>
                    <a:pt x="7" y="14"/>
                    <a:pt x="11" y="13"/>
                  </a:cubicBezTo>
                  <a:cubicBezTo>
                    <a:pt x="12" y="13"/>
                    <a:pt x="12" y="13"/>
                    <a:pt x="13" y="13"/>
                  </a:cubicBezTo>
                  <a:cubicBezTo>
                    <a:pt x="14" y="12"/>
                    <a:pt x="14" y="12"/>
                    <a:pt x="14" y="11"/>
                  </a:cubicBezTo>
                  <a:cubicBezTo>
                    <a:pt x="14" y="10"/>
                    <a:pt x="14" y="9"/>
                    <a:pt x="13" y="9"/>
                  </a:cubicBezTo>
                  <a:cubicBezTo>
                    <a:pt x="13" y="8"/>
                    <a:pt x="12" y="7"/>
                    <a:pt x="12" y="7"/>
                  </a:cubicBezTo>
                </a:path>
              </a:pathLst>
            </a:custGeom>
            <a:solidFill>
              <a:srgbClr val="FFC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任意多边形 41">
              <a:extLst>
                <a:ext uri="{FF2B5EF4-FFF2-40B4-BE49-F238E27FC236}">
                  <a16:creationId xmlns:a16="http://schemas.microsoft.com/office/drawing/2014/main" id="{AEE6F091-1A15-C5CF-18C3-684D49967A75}"/>
                </a:ext>
              </a:extLst>
            </p:cNvPr>
            <p:cNvSpPr/>
            <p:nvPr/>
          </p:nvSpPr>
          <p:spPr bwMode="auto">
            <a:xfrm>
              <a:off x="4378326" y="5183188"/>
              <a:ext cx="174625" cy="157163"/>
            </a:xfrm>
            <a:custGeom>
              <a:avLst/>
              <a:gdLst>
                <a:gd name="T0" fmla="*/ 23 w 23"/>
                <a:gd name="T1" fmla="*/ 1 h 21"/>
                <a:gd name="T2" fmla="*/ 22 w 23"/>
                <a:gd name="T3" fmla="*/ 11 h 21"/>
                <a:gd name="T4" fmla="*/ 21 w 23"/>
                <a:gd name="T5" fmla="*/ 20 h 21"/>
                <a:gd name="T6" fmla="*/ 19 w 23"/>
                <a:gd name="T7" fmla="*/ 20 h 21"/>
                <a:gd name="T8" fmla="*/ 1 w 23"/>
                <a:gd name="T9" fmla="*/ 21 h 21"/>
                <a:gd name="T10" fmla="*/ 0 w 23"/>
                <a:gd name="T11" fmla="*/ 20 h 21"/>
                <a:gd name="T12" fmla="*/ 3 w 23"/>
                <a:gd name="T13" fmla="*/ 1 h 21"/>
                <a:gd name="T14" fmla="*/ 7 w 23"/>
                <a:gd name="T15" fmla="*/ 1 h 21"/>
                <a:gd name="T16" fmla="*/ 10 w 23"/>
                <a:gd name="T17" fmla="*/ 1 h 21"/>
                <a:gd name="T18" fmla="*/ 16 w 23"/>
                <a:gd name="T19" fmla="*/ 1 h 21"/>
                <a:gd name="T20" fmla="*/ 23 w 23"/>
                <a:gd name="T2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23" y="1"/>
                  </a:moveTo>
                  <a:cubicBezTo>
                    <a:pt x="23" y="5"/>
                    <a:pt x="22" y="8"/>
                    <a:pt x="22" y="11"/>
                  </a:cubicBezTo>
                  <a:cubicBezTo>
                    <a:pt x="22" y="13"/>
                    <a:pt x="21" y="16"/>
                    <a:pt x="21" y="20"/>
                  </a:cubicBezTo>
                  <a:cubicBezTo>
                    <a:pt x="20" y="20"/>
                    <a:pt x="20" y="20"/>
                    <a:pt x="19" y="20"/>
                  </a:cubicBezTo>
                  <a:cubicBezTo>
                    <a:pt x="13" y="20"/>
                    <a:pt x="7" y="21"/>
                    <a:pt x="1" y="21"/>
                  </a:cubicBezTo>
                  <a:cubicBezTo>
                    <a:pt x="0" y="20"/>
                    <a:pt x="0" y="20"/>
                    <a:pt x="0" y="20"/>
                  </a:cubicBezTo>
                  <a:cubicBezTo>
                    <a:pt x="0" y="18"/>
                    <a:pt x="2" y="5"/>
                    <a:pt x="3" y="1"/>
                  </a:cubicBezTo>
                  <a:cubicBezTo>
                    <a:pt x="4" y="0"/>
                    <a:pt x="6" y="1"/>
                    <a:pt x="7" y="1"/>
                  </a:cubicBezTo>
                  <a:cubicBezTo>
                    <a:pt x="8" y="1"/>
                    <a:pt x="9" y="1"/>
                    <a:pt x="10" y="1"/>
                  </a:cubicBezTo>
                  <a:cubicBezTo>
                    <a:pt x="12" y="1"/>
                    <a:pt x="14" y="1"/>
                    <a:pt x="16" y="1"/>
                  </a:cubicBezTo>
                  <a:cubicBezTo>
                    <a:pt x="18" y="1"/>
                    <a:pt x="21" y="1"/>
                    <a:pt x="23" y="1"/>
                  </a:cubicBezTo>
                </a:path>
              </a:pathLst>
            </a:custGeom>
            <a:solidFill>
              <a:srgbClr val="FFC9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任意多边形 42">
              <a:extLst>
                <a:ext uri="{FF2B5EF4-FFF2-40B4-BE49-F238E27FC236}">
                  <a16:creationId xmlns:a16="http://schemas.microsoft.com/office/drawing/2014/main" id="{A54B5FBA-1427-EF5C-F24C-DFF66AB5F850}"/>
                </a:ext>
              </a:extLst>
            </p:cNvPr>
            <p:cNvSpPr/>
            <p:nvPr/>
          </p:nvSpPr>
          <p:spPr bwMode="auto">
            <a:xfrm>
              <a:off x="4938713" y="3629026"/>
              <a:ext cx="438150" cy="1538288"/>
            </a:xfrm>
            <a:custGeom>
              <a:avLst/>
              <a:gdLst>
                <a:gd name="T0" fmla="*/ 13 w 58"/>
                <a:gd name="T1" fmla="*/ 32 h 204"/>
                <a:gd name="T2" fmla="*/ 50 w 58"/>
                <a:gd name="T3" fmla="*/ 204 h 204"/>
                <a:gd name="T4" fmla="*/ 58 w 58"/>
                <a:gd name="T5" fmla="*/ 204 h 204"/>
                <a:gd name="T6" fmla="*/ 58 w 58"/>
                <a:gd name="T7" fmla="*/ 202 h 204"/>
                <a:gd name="T8" fmla="*/ 54 w 58"/>
                <a:gd name="T9" fmla="*/ 202 h 204"/>
                <a:gd name="T10" fmla="*/ 53 w 58"/>
                <a:gd name="T11" fmla="*/ 202 h 204"/>
                <a:gd name="T12" fmla="*/ 52 w 58"/>
                <a:gd name="T13" fmla="*/ 202 h 204"/>
                <a:gd name="T14" fmla="*/ 51 w 58"/>
                <a:gd name="T15" fmla="*/ 200 h 204"/>
                <a:gd name="T16" fmla="*/ 48 w 58"/>
                <a:gd name="T17" fmla="*/ 174 h 204"/>
                <a:gd name="T18" fmla="*/ 39 w 58"/>
                <a:gd name="T19" fmla="*/ 119 h 204"/>
                <a:gd name="T20" fmla="*/ 29 w 58"/>
                <a:gd name="T21" fmla="*/ 76 h 204"/>
                <a:gd name="T22" fmla="*/ 21 w 58"/>
                <a:gd name="T23" fmla="*/ 52 h 204"/>
                <a:gd name="T24" fmla="*/ 13 w 58"/>
                <a:gd name="T25" fmla="*/ 32 h 204"/>
                <a:gd name="T26" fmla="*/ 0 w 58"/>
                <a:gd name="T27" fmla="*/ 0 h 204"/>
                <a:gd name="T28" fmla="*/ 9 w 58"/>
                <a:gd name="T29" fmla="*/ 22 h 204"/>
                <a:gd name="T30" fmla="*/ 5 w 58"/>
                <a:gd name="T31" fmla="*/ 11 h 204"/>
                <a:gd name="T32" fmla="*/ 1 w 58"/>
                <a:gd name="T33" fmla="*/ 2 h 204"/>
                <a:gd name="T34" fmla="*/ 1 w 58"/>
                <a:gd name="T35" fmla="*/ 2 h 204"/>
                <a:gd name="T36" fmla="*/ 0 w 58"/>
                <a:gd name="T37"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204">
                  <a:moveTo>
                    <a:pt x="13" y="32"/>
                  </a:moveTo>
                  <a:cubicBezTo>
                    <a:pt x="46" y="120"/>
                    <a:pt x="50" y="204"/>
                    <a:pt x="50" y="204"/>
                  </a:cubicBezTo>
                  <a:cubicBezTo>
                    <a:pt x="58" y="204"/>
                    <a:pt x="58" y="204"/>
                    <a:pt x="58" y="204"/>
                  </a:cubicBezTo>
                  <a:cubicBezTo>
                    <a:pt x="58" y="204"/>
                    <a:pt x="58" y="204"/>
                    <a:pt x="58" y="202"/>
                  </a:cubicBezTo>
                  <a:cubicBezTo>
                    <a:pt x="57" y="202"/>
                    <a:pt x="56" y="202"/>
                    <a:pt x="54" y="202"/>
                  </a:cubicBezTo>
                  <a:cubicBezTo>
                    <a:pt x="54" y="202"/>
                    <a:pt x="54" y="202"/>
                    <a:pt x="53" y="202"/>
                  </a:cubicBezTo>
                  <a:cubicBezTo>
                    <a:pt x="53" y="202"/>
                    <a:pt x="52" y="202"/>
                    <a:pt x="52" y="202"/>
                  </a:cubicBezTo>
                  <a:cubicBezTo>
                    <a:pt x="51" y="202"/>
                    <a:pt x="51" y="201"/>
                    <a:pt x="51" y="200"/>
                  </a:cubicBezTo>
                  <a:cubicBezTo>
                    <a:pt x="51" y="191"/>
                    <a:pt x="49" y="183"/>
                    <a:pt x="48" y="174"/>
                  </a:cubicBezTo>
                  <a:cubicBezTo>
                    <a:pt x="46" y="155"/>
                    <a:pt x="43" y="137"/>
                    <a:pt x="39" y="119"/>
                  </a:cubicBezTo>
                  <a:cubicBezTo>
                    <a:pt x="36" y="105"/>
                    <a:pt x="33" y="90"/>
                    <a:pt x="29" y="76"/>
                  </a:cubicBezTo>
                  <a:cubicBezTo>
                    <a:pt x="26" y="68"/>
                    <a:pt x="24" y="60"/>
                    <a:pt x="21" y="52"/>
                  </a:cubicBezTo>
                  <a:cubicBezTo>
                    <a:pt x="18" y="46"/>
                    <a:pt x="16" y="39"/>
                    <a:pt x="13" y="32"/>
                  </a:cubicBezTo>
                  <a:moveTo>
                    <a:pt x="0" y="0"/>
                  </a:moveTo>
                  <a:cubicBezTo>
                    <a:pt x="3" y="7"/>
                    <a:pt x="6" y="15"/>
                    <a:pt x="9" y="22"/>
                  </a:cubicBezTo>
                  <a:cubicBezTo>
                    <a:pt x="8" y="18"/>
                    <a:pt x="6" y="15"/>
                    <a:pt x="5" y="11"/>
                  </a:cubicBezTo>
                  <a:cubicBezTo>
                    <a:pt x="4" y="8"/>
                    <a:pt x="2" y="5"/>
                    <a:pt x="1" y="2"/>
                  </a:cubicBezTo>
                  <a:cubicBezTo>
                    <a:pt x="1" y="2"/>
                    <a:pt x="1" y="2"/>
                    <a:pt x="1" y="2"/>
                  </a:cubicBezTo>
                  <a:cubicBezTo>
                    <a:pt x="0" y="1"/>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任意多边形 43">
              <a:extLst>
                <a:ext uri="{FF2B5EF4-FFF2-40B4-BE49-F238E27FC236}">
                  <a16:creationId xmlns:a16="http://schemas.microsoft.com/office/drawing/2014/main" id="{B9FC2898-F2CE-36E4-92D5-1F1EA510AF1B}"/>
                </a:ext>
              </a:extLst>
            </p:cNvPr>
            <p:cNvSpPr/>
            <p:nvPr/>
          </p:nvSpPr>
          <p:spPr bwMode="auto">
            <a:xfrm>
              <a:off x="4946651" y="3643313"/>
              <a:ext cx="430213" cy="1509713"/>
            </a:xfrm>
            <a:custGeom>
              <a:avLst/>
              <a:gdLst>
                <a:gd name="T0" fmla="*/ 0 w 57"/>
                <a:gd name="T1" fmla="*/ 0 h 200"/>
                <a:gd name="T2" fmla="*/ 0 w 57"/>
                <a:gd name="T3" fmla="*/ 0 h 200"/>
                <a:gd name="T4" fmla="*/ 4 w 57"/>
                <a:gd name="T5" fmla="*/ 9 h 200"/>
                <a:gd name="T6" fmla="*/ 8 w 57"/>
                <a:gd name="T7" fmla="*/ 20 h 200"/>
                <a:gd name="T8" fmla="*/ 12 w 57"/>
                <a:gd name="T9" fmla="*/ 30 h 200"/>
                <a:gd name="T10" fmla="*/ 20 w 57"/>
                <a:gd name="T11" fmla="*/ 50 h 200"/>
                <a:gd name="T12" fmla="*/ 28 w 57"/>
                <a:gd name="T13" fmla="*/ 74 h 200"/>
                <a:gd name="T14" fmla="*/ 38 w 57"/>
                <a:gd name="T15" fmla="*/ 117 h 200"/>
                <a:gd name="T16" fmla="*/ 47 w 57"/>
                <a:gd name="T17" fmla="*/ 172 h 200"/>
                <a:gd name="T18" fmla="*/ 50 w 57"/>
                <a:gd name="T19" fmla="*/ 198 h 200"/>
                <a:gd name="T20" fmla="*/ 51 w 57"/>
                <a:gd name="T21" fmla="*/ 200 h 200"/>
                <a:gd name="T22" fmla="*/ 52 w 57"/>
                <a:gd name="T23" fmla="*/ 200 h 200"/>
                <a:gd name="T24" fmla="*/ 53 w 57"/>
                <a:gd name="T25" fmla="*/ 200 h 200"/>
                <a:gd name="T26" fmla="*/ 57 w 57"/>
                <a:gd name="T27" fmla="*/ 200 h 200"/>
                <a:gd name="T28" fmla="*/ 45 w 57"/>
                <a:gd name="T29" fmla="*/ 119 h 200"/>
                <a:gd name="T30" fmla="*/ 0 w 57"/>
                <a:gd name="T3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200">
                  <a:moveTo>
                    <a:pt x="0" y="0"/>
                  </a:moveTo>
                  <a:cubicBezTo>
                    <a:pt x="0" y="0"/>
                    <a:pt x="0" y="0"/>
                    <a:pt x="0" y="0"/>
                  </a:cubicBezTo>
                  <a:cubicBezTo>
                    <a:pt x="1" y="3"/>
                    <a:pt x="3" y="6"/>
                    <a:pt x="4" y="9"/>
                  </a:cubicBezTo>
                  <a:cubicBezTo>
                    <a:pt x="5" y="13"/>
                    <a:pt x="7" y="16"/>
                    <a:pt x="8" y="20"/>
                  </a:cubicBezTo>
                  <a:cubicBezTo>
                    <a:pt x="9" y="23"/>
                    <a:pt x="11" y="27"/>
                    <a:pt x="12" y="30"/>
                  </a:cubicBezTo>
                  <a:cubicBezTo>
                    <a:pt x="15" y="37"/>
                    <a:pt x="17" y="44"/>
                    <a:pt x="20" y="50"/>
                  </a:cubicBezTo>
                  <a:cubicBezTo>
                    <a:pt x="23" y="58"/>
                    <a:pt x="25" y="66"/>
                    <a:pt x="28" y="74"/>
                  </a:cubicBezTo>
                  <a:cubicBezTo>
                    <a:pt x="32" y="88"/>
                    <a:pt x="35" y="103"/>
                    <a:pt x="38" y="117"/>
                  </a:cubicBezTo>
                  <a:cubicBezTo>
                    <a:pt x="42" y="135"/>
                    <a:pt x="45" y="153"/>
                    <a:pt x="47" y="172"/>
                  </a:cubicBezTo>
                  <a:cubicBezTo>
                    <a:pt x="48" y="181"/>
                    <a:pt x="50" y="189"/>
                    <a:pt x="50" y="198"/>
                  </a:cubicBezTo>
                  <a:cubicBezTo>
                    <a:pt x="50" y="199"/>
                    <a:pt x="50" y="200"/>
                    <a:pt x="51" y="200"/>
                  </a:cubicBezTo>
                  <a:cubicBezTo>
                    <a:pt x="51" y="200"/>
                    <a:pt x="52" y="200"/>
                    <a:pt x="52" y="200"/>
                  </a:cubicBezTo>
                  <a:cubicBezTo>
                    <a:pt x="53" y="200"/>
                    <a:pt x="53" y="200"/>
                    <a:pt x="53" y="200"/>
                  </a:cubicBezTo>
                  <a:cubicBezTo>
                    <a:pt x="55" y="200"/>
                    <a:pt x="56" y="200"/>
                    <a:pt x="57" y="200"/>
                  </a:cubicBezTo>
                  <a:cubicBezTo>
                    <a:pt x="57" y="194"/>
                    <a:pt x="56" y="174"/>
                    <a:pt x="45" y="119"/>
                  </a:cubicBezTo>
                  <a:cubicBezTo>
                    <a:pt x="33" y="58"/>
                    <a:pt x="6" y="11"/>
                    <a:pt x="0" y="0"/>
                  </a:cubicBezTo>
                </a:path>
              </a:pathLst>
            </a:custGeom>
            <a:solidFill>
              <a:srgbClr val="54A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任意多边形 44">
              <a:extLst>
                <a:ext uri="{FF2B5EF4-FFF2-40B4-BE49-F238E27FC236}">
                  <a16:creationId xmlns:a16="http://schemas.microsoft.com/office/drawing/2014/main" id="{B6D34F71-B92A-5CF6-9888-18F169544668}"/>
                </a:ext>
              </a:extLst>
            </p:cNvPr>
            <p:cNvSpPr/>
            <p:nvPr/>
          </p:nvSpPr>
          <p:spPr bwMode="auto">
            <a:xfrm>
              <a:off x="5376863" y="5159376"/>
              <a:ext cx="212725" cy="114300"/>
            </a:xfrm>
            <a:custGeom>
              <a:avLst/>
              <a:gdLst>
                <a:gd name="T0" fmla="*/ 28 w 28"/>
                <a:gd name="T1" fmla="*/ 0 h 15"/>
                <a:gd name="T2" fmla="*/ 0 w 28"/>
                <a:gd name="T3" fmla="*/ 1 h 15"/>
                <a:gd name="T4" fmla="*/ 3 w 28"/>
                <a:gd name="T5" fmla="*/ 15 h 15"/>
                <a:gd name="T6" fmla="*/ 5 w 28"/>
                <a:gd name="T7" fmla="*/ 14 h 15"/>
                <a:gd name="T8" fmla="*/ 3 w 28"/>
                <a:gd name="T9" fmla="*/ 2 h 15"/>
                <a:gd name="T10" fmla="*/ 15 w 28"/>
                <a:gd name="T11" fmla="*/ 1 h 15"/>
                <a:gd name="T12" fmla="*/ 20 w 28"/>
                <a:gd name="T13" fmla="*/ 1 h 15"/>
                <a:gd name="T14" fmla="*/ 27 w 28"/>
                <a:gd name="T15" fmla="*/ 1 h 15"/>
                <a:gd name="T16" fmla="*/ 27 w 28"/>
                <a:gd name="T17" fmla="*/ 5 h 15"/>
                <a:gd name="T18" fmla="*/ 28 w 28"/>
                <a:gd name="T19" fmla="*/ 5 h 15"/>
                <a:gd name="T20" fmla="*/ 28 w 28"/>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15">
                  <a:moveTo>
                    <a:pt x="28" y="0"/>
                  </a:moveTo>
                  <a:cubicBezTo>
                    <a:pt x="0" y="1"/>
                    <a:pt x="0" y="1"/>
                    <a:pt x="0" y="1"/>
                  </a:cubicBezTo>
                  <a:cubicBezTo>
                    <a:pt x="3" y="15"/>
                    <a:pt x="3" y="15"/>
                    <a:pt x="3" y="15"/>
                  </a:cubicBezTo>
                  <a:cubicBezTo>
                    <a:pt x="5" y="14"/>
                    <a:pt x="5" y="14"/>
                    <a:pt x="5" y="14"/>
                  </a:cubicBezTo>
                  <a:cubicBezTo>
                    <a:pt x="4" y="10"/>
                    <a:pt x="4" y="6"/>
                    <a:pt x="3" y="2"/>
                  </a:cubicBezTo>
                  <a:cubicBezTo>
                    <a:pt x="7" y="1"/>
                    <a:pt x="11" y="2"/>
                    <a:pt x="15" y="1"/>
                  </a:cubicBezTo>
                  <a:cubicBezTo>
                    <a:pt x="17" y="1"/>
                    <a:pt x="18" y="1"/>
                    <a:pt x="20" y="1"/>
                  </a:cubicBezTo>
                  <a:cubicBezTo>
                    <a:pt x="22" y="1"/>
                    <a:pt x="24" y="1"/>
                    <a:pt x="27" y="1"/>
                  </a:cubicBezTo>
                  <a:cubicBezTo>
                    <a:pt x="27" y="3"/>
                    <a:pt x="27" y="4"/>
                    <a:pt x="27" y="5"/>
                  </a:cubicBezTo>
                  <a:cubicBezTo>
                    <a:pt x="28" y="5"/>
                    <a:pt x="28" y="5"/>
                    <a:pt x="28" y="5"/>
                  </a:cubicBezTo>
                  <a:cubicBezTo>
                    <a:pt x="28" y="0"/>
                    <a:pt x="28" y="0"/>
                    <a:pt x="2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任意多边形 45">
              <a:extLst>
                <a:ext uri="{FF2B5EF4-FFF2-40B4-BE49-F238E27FC236}">
                  <a16:creationId xmlns:a16="http://schemas.microsoft.com/office/drawing/2014/main" id="{E0B9489A-83CF-4FDE-640D-6C34E46387CA}"/>
                </a:ext>
              </a:extLst>
            </p:cNvPr>
            <p:cNvSpPr/>
            <p:nvPr/>
          </p:nvSpPr>
          <p:spPr bwMode="auto">
            <a:xfrm>
              <a:off x="5400676" y="5167313"/>
              <a:ext cx="180975" cy="98425"/>
            </a:xfrm>
            <a:custGeom>
              <a:avLst/>
              <a:gdLst>
                <a:gd name="T0" fmla="*/ 17 w 24"/>
                <a:gd name="T1" fmla="*/ 0 h 13"/>
                <a:gd name="T2" fmla="*/ 12 w 24"/>
                <a:gd name="T3" fmla="*/ 0 h 13"/>
                <a:gd name="T4" fmla="*/ 0 w 24"/>
                <a:gd name="T5" fmla="*/ 1 h 13"/>
                <a:gd name="T6" fmla="*/ 2 w 24"/>
                <a:gd name="T7" fmla="*/ 13 h 13"/>
                <a:gd name="T8" fmla="*/ 24 w 24"/>
                <a:gd name="T9" fmla="*/ 4 h 13"/>
                <a:gd name="T10" fmla="*/ 24 w 24"/>
                <a:gd name="T11" fmla="*/ 0 h 13"/>
                <a:gd name="T12" fmla="*/ 17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17" y="0"/>
                  </a:moveTo>
                  <a:cubicBezTo>
                    <a:pt x="15" y="0"/>
                    <a:pt x="14" y="0"/>
                    <a:pt x="12" y="0"/>
                  </a:cubicBezTo>
                  <a:cubicBezTo>
                    <a:pt x="8" y="1"/>
                    <a:pt x="4" y="0"/>
                    <a:pt x="0" y="1"/>
                  </a:cubicBezTo>
                  <a:cubicBezTo>
                    <a:pt x="1" y="5"/>
                    <a:pt x="1" y="9"/>
                    <a:pt x="2" y="13"/>
                  </a:cubicBezTo>
                  <a:cubicBezTo>
                    <a:pt x="24" y="4"/>
                    <a:pt x="24" y="4"/>
                    <a:pt x="24" y="4"/>
                  </a:cubicBezTo>
                  <a:cubicBezTo>
                    <a:pt x="24" y="3"/>
                    <a:pt x="24" y="2"/>
                    <a:pt x="24" y="0"/>
                  </a:cubicBezTo>
                  <a:cubicBezTo>
                    <a:pt x="21" y="0"/>
                    <a:pt x="19" y="0"/>
                    <a:pt x="17" y="0"/>
                  </a:cubicBezTo>
                </a:path>
              </a:pathLst>
            </a:custGeom>
            <a:solidFill>
              <a:srgbClr val="E5B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任意多边形 46">
              <a:extLst>
                <a:ext uri="{FF2B5EF4-FFF2-40B4-BE49-F238E27FC236}">
                  <a16:creationId xmlns:a16="http://schemas.microsoft.com/office/drawing/2014/main" id="{7A08A132-01AF-AA31-FAE4-66D0C58CB990}"/>
                </a:ext>
              </a:extLst>
            </p:cNvPr>
            <p:cNvSpPr/>
            <p:nvPr/>
          </p:nvSpPr>
          <p:spPr bwMode="auto">
            <a:xfrm>
              <a:off x="4356101" y="2489201"/>
              <a:ext cx="885825" cy="2760663"/>
            </a:xfrm>
            <a:custGeom>
              <a:avLst/>
              <a:gdLst>
                <a:gd name="T0" fmla="*/ 38 w 117"/>
                <a:gd name="T1" fmla="*/ 74 h 366"/>
                <a:gd name="T2" fmla="*/ 38 w 117"/>
                <a:gd name="T3" fmla="*/ 84 h 366"/>
                <a:gd name="T4" fmla="*/ 37 w 117"/>
                <a:gd name="T5" fmla="*/ 94 h 366"/>
                <a:gd name="T6" fmla="*/ 22 w 117"/>
                <a:gd name="T7" fmla="*/ 102 h 366"/>
                <a:gd name="T8" fmla="*/ 17 w 117"/>
                <a:gd name="T9" fmla="*/ 103 h 366"/>
                <a:gd name="T10" fmla="*/ 13 w 117"/>
                <a:gd name="T11" fmla="*/ 101 h 366"/>
                <a:gd name="T12" fmla="*/ 34 w 117"/>
                <a:gd name="T13" fmla="*/ 98 h 366"/>
                <a:gd name="T14" fmla="*/ 39 w 117"/>
                <a:gd name="T15" fmla="*/ 115 h 366"/>
                <a:gd name="T16" fmla="*/ 0 w 117"/>
                <a:gd name="T17" fmla="*/ 355 h 366"/>
                <a:gd name="T18" fmla="*/ 3 w 117"/>
                <a:gd name="T19" fmla="*/ 366 h 366"/>
                <a:gd name="T20" fmla="*/ 6 w 117"/>
                <a:gd name="T21" fmla="*/ 358 h 366"/>
                <a:gd name="T22" fmla="*/ 10 w 117"/>
                <a:gd name="T23" fmla="*/ 358 h 366"/>
                <a:gd name="T24" fmla="*/ 13 w 117"/>
                <a:gd name="T25" fmla="*/ 358 h 366"/>
                <a:gd name="T26" fmla="*/ 19 w 117"/>
                <a:gd name="T27" fmla="*/ 358 h 366"/>
                <a:gd name="T28" fmla="*/ 26 w 117"/>
                <a:gd name="T29" fmla="*/ 361 h 366"/>
                <a:gd name="T30" fmla="*/ 28 w 117"/>
                <a:gd name="T31" fmla="*/ 357 h 366"/>
                <a:gd name="T32" fmla="*/ 8 w 117"/>
                <a:gd name="T33" fmla="*/ 355 h 366"/>
                <a:gd name="T34" fmla="*/ 2 w 117"/>
                <a:gd name="T35" fmla="*/ 354 h 366"/>
                <a:gd name="T36" fmla="*/ 41 w 117"/>
                <a:gd name="T37" fmla="*/ 117 h 366"/>
                <a:gd name="T38" fmla="*/ 44 w 117"/>
                <a:gd name="T39" fmla="*/ 116 h 366"/>
                <a:gd name="T40" fmla="*/ 87 w 117"/>
                <a:gd name="T41" fmla="*/ 119 h 366"/>
                <a:gd name="T42" fmla="*/ 114 w 117"/>
                <a:gd name="T43" fmla="*/ 120 h 366"/>
                <a:gd name="T44" fmla="*/ 116 w 117"/>
                <a:gd name="T45" fmla="*/ 123 h 366"/>
                <a:gd name="T46" fmla="*/ 115 w 117"/>
                <a:gd name="T47" fmla="*/ 119 h 366"/>
                <a:gd name="T48" fmla="*/ 53 w 117"/>
                <a:gd name="T49" fmla="*/ 114 h 366"/>
                <a:gd name="T50" fmla="*/ 34 w 117"/>
                <a:gd name="T51" fmla="*/ 112 h 366"/>
                <a:gd name="T52" fmla="*/ 36 w 117"/>
                <a:gd name="T53" fmla="*/ 99 h 366"/>
                <a:gd name="T54" fmla="*/ 40 w 117"/>
                <a:gd name="T55" fmla="*/ 81 h 366"/>
                <a:gd name="T56" fmla="*/ 40 w 117"/>
                <a:gd name="T57" fmla="*/ 70 h 366"/>
                <a:gd name="T58" fmla="*/ 51 w 117"/>
                <a:gd name="T59" fmla="*/ 13 h 366"/>
                <a:gd name="T60" fmla="*/ 50 w 117"/>
                <a:gd name="T61" fmla="*/ 11 h 366"/>
                <a:gd name="T62" fmla="*/ 16 w 117"/>
                <a:gd name="T63" fmla="*/ 0 h 366"/>
                <a:gd name="T64" fmla="*/ 23 w 117"/>
                <a:gd name="T65" fmla="*/ 11 h 366"/>
                <a:gd name="T66" fmla="*/ 23 w 117"/>
                <a:gd name="T67" fmla="*/ 11 h 366"/>
                <a:gd name="T68" fmla="*/ 50 w 117"/>
                <a:gd name="T69" fmla="*/ 11 h 366"/>
                <a:gd name="T70" fmla="*/ 48 w 117"/>
                <a:gd name="T71" fmla="*/ 10 h 366"/>
                <a:gd name="T72" fmla="*/ 33 w 117"/>
                <a:gd name="T73" fmla="*/ 20 h 366"/>
                <a:gd name="T74" fmla="*/ 16 w 117"/>
                <a:gd name="T75"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366">
                  <a:moveTo>
                    <a:pt x="50" y="11"/>
                  </a:moveTo>
                  <a:cubicBezTo>
                    <a:pt x="38" y="74"/>
                    <a:pt x="38" y="74"/>
                    <a:pt x="38" y="74"/>
                  </a:cubicBezTo>
                  <a:cubicBezTo>
                    <a:pt x="36" y="76"/>
                    <a:pt x="36" y="76"/>
                    <a:pt x="36" y="76"/>
                  </a:cubicBezTo>
                  <a:cubicBezTo>
                    <a:pt x="36" y="76"/>
                    <a:pt x="40" y="79"/>
                    <a:pt x="38" y="84"/>
                  </a:cubicBezTo>
                  <a:cubicBezTo>
                    <a:pt x="39" y="84"/>
                    <a:pt x="39" y="85"/>
                    <a:pt x="39" y="85"/>
                  </a:cubicBezTo>
                  <a:cubicBezTo>
                    <a:pt x="40" y="89"/>
                    <a:pt x="39" y="91"/>
                    <a:pt x="37" y="94"/>
                  </a:cubicBezTo>
                  <a:cubicBezTo>
                    <a:pt x="36" y="95"/>
                    <a:pt x="36" y="95"/>
                    <a:pt x="35" y="96"/>
                  </a:cubicBezTo>
                  <a:cubicBezTo>
                    <a:pt x="31" y="98"/>
                    <a:pt x="27" y="101"/>
                    <a:pt x="22" y="102"/>
                  </a:cubicBezTo>
                  <a:cubicBezTo>
                    <a:pt x="21" y="103"/>
                    <a:pt x="19" y="103"/>
                    <a:pt x="18" y="103"/>
                  </a:cubicBezTo>
                  <a:cubicBezTo>
                    <a:pt x="18" y="103"/>
                    <a:pt x="17" y="103"/>
                    <a:pt x="17" y="103"/>
                  </a:cubicBezTo>
                  <a:cubicBezTo>
                    <a:pt x="16" y="103"/>
                    <a:pt x="15" y="103"/>
                    <a:pt x="14" y="102"/>
                  </a:cubicBezTo>
                  <a:cubicBezTo>
                    <a:pt x="14" y="102"/>
                    <a:pt x="14" y="102"/>
                    <a:pt x="13" y="101"/>
                  </a:cubicBezTo>
                  <a:cubicBezTo>
                    <a:pt x="15" y="104"/>
                    <a:pt x="17" y="105"/>
                    <a:pt x="19" y="105"/>
                  </a:cubicBezTo>
                  <a:cubicBezTo>
                    <a:pt x="25" y="105"/>
                    <a:pt x="34" y="98"/>
                    <a:pt x="34" y="98"/>
                  </a:cubicBezTo>
                  <a:cubicBezTo>
                    <a:pt x="34" y="114"/>
                    <a:pt x="34" y="114"/>
                    <a:pt x="34" y="114"/>
                  </a:cubicBezTo>
                  <a:cubicBezTo>
                    <a:pt x="39" y="115"/>
                    <a:pt x="39" y="115"/>
                    <a:pt x="39" y="115"/>
                  </a:cubicBezTo>
                  <a:cubicBezTo>
                    <a:pt x="27" y="190"/>
                    <a:pt x="27" y="190"/>
                    <a:pt x="27" y="190"/>
                  </a:cubicBezTo>
                  <a:cubicBezTo>
                    <a:pt x="0" y="355"/>
                    <a:pt x="0" y="355"/>
                    <a:pt x="0" y="355"/>
                  </a:cubicBezTo>
                  <a:cubicBezTo>
                    <a:pt x="5" y="355"/>
                    <a:pt x="5" y="355"/>
                    <a:pt x="5" y="355"/>
                  </a:cubicBezTo>
                  <a:cubicBezTo>
                    <a:pt x="3" y="366"/>
                    <a:pt x="3" y="366"/>
                    <a:pt x="3" y="366"/>
                  </a:cubicBezTo>
                  <a:cubicBezTo>
                    <a:pt x="4" y="366"/>
                    <a:pt x="4" y="366"/>
                    <a:pt x="4" y="366"/>
                  </a:cubicBezTo>
                  <a:cubicBezTo>
                    <a:pt x="5" y="363"/>
                    <a:pt x="6" y="359"/>
                    <a:pt x="6" y="358"/>
                  </a:cubicBezTo>
                  <a:cubicBezTo>
                    <a:pt x="7" y="358"/>
                    <a:pt x="7" y="358"/>
                    <a:pt x="8" y="358"/>
                  </a:cubicBezTo>
                  <a:cubicBezTo>
                    <a:pt x="9" y="358"/>
                    <a:pt x="9" y="358"/>
                    <a:pt x="10" y="358"/>
                  </a:cubicBezTo>
                  <a:cubicBezTo>
                    <a:pt x="11" y="358"/>
                    <a:pt x="12" y="358"/>
                    <a:pt x="12" y="358"/>
                  </a:cubicBezTo>
                  <a:cubicBezTo>
                    <a:pt x="12" y="358"/>
                    <a:pt x="12" y="358"/>
                    <a:pt x="13" y="358"/>
                  </a:cubicBezTo>
                  <a:cubicBezTo>
                    <a:pt x="13" y="358"/>
                    <a:pt x="14" y="358"/>
                    <a:pt x="14" y="358"/>
                  </a:cubicBezTo>
                  <a:cubicBezTo>
                    <a:pt x="16" y="358"/>
                    <a:pt x="18" y="358"/>
                    <a:pt x="19" y="358"/>
                  </a:cubicBezTo>
                  <a:cubicBezTo>
                    <a:pt x="21" y="358"/>
                    <a:pt x="24" y="358"/>
                    <a:pt x="26" y="358"/>
                  </a:cubicBezTo>
                  <a:cubicBezTo>
                    <a:pt x="26" y="359"/>
                    <a:pt x="26" y="360"/>
                    <a:pt x="26" y="361"/>
                  </a:cubicBezTo>
                  <a:cubicBezTo>
                    <a:pt x="28" y="361"/>
                    <a:pt x="28" y="361"/>
                    <a:pt x="28" y="361"/>
                  </a:cubicBezTo>
                  <a:cubicBezTo>
                    <a:pt x="28" y="357"/>
                    <a:pt x="28" y="357"/>
                    <a:pt x="28" y="357"/>
                  </a:cubicBezTo>
                  <a:cubicBezTo>
                    <a:pt x="8" y="355"/>
                    <a:pt x="8" y="355"/>
                    <a:pt x="8" y="355"/>
                  </a:cubicBezTo>
                  <a:cubicBezTo>
                    <a:pt x="8" y="355"/>
                    <a:pt x="8" y="355"/>
                    <a:pt x="8" y="355"/>
                  </a:cubicBezTo>
                  <a:cubicBezTo>
                    <a:pt x="6" y="355"/>
                    <a:pt x="4" y="355"/>
                    <a:pt x="3" y="355"/>
                  </a:cubicBezTo>
                  <a:cubicBezTo>
                    <a:pt x="2" y="354"/>
                    <a:pt x="2" y="354"/>
                    <a:pt x="2" y="354"/>
                  </a:cubicBezTo>
                  <a:cubicBezTo>
                    <a:pt x="2" y="353"/>
                    <a:pt x="2" y="353"/>
                    <a:pt x="2" y="353"/>
                  </a:cubicBezTo>
                  <a:cubicBezTo>
                    <a:pt x="15" y="274"/>
                    <a:pt x="28" y="195"/>
                    <a:pt x="41" y="117"/>
                  </a:cubicBezTo>
                  <a:cubicBezTo>
                    <a:pt x="41" y="116"/>
                    <a:pt x="42" y="116"/>
                    <a:pt x="43" y="116"/>
                  </a:cubicBezTo>
                  <a:cubicBezTo>
                    <a:pt x="43" y="116"/>
                    <a:pt x="43" y="116"/>
                    <a:pt x="44" y="116"/>
                  </a:cubicBezTo>
                  <a:cubicBezTo>
                    <a:pt x="51" y="116"/>
                    <a:pt x="59" y="117"/>
                    <a:pt x="67" y="118"/>
                  </a:cubicBezTo>
                  <a:cubicBezTo>
                    <a:pt x="74" y="118"/>
                    <a:pt x="80" y="119"/>
                    <a:pt x="87" y="119"/>
                  </a:cubicBezTo>
                  <a:cubicBezTo>
                    <a:pt x="95" y="119"/>
                    <a:pt x="103" y="120"/>
                    <a:pt x="112" y="120"/>
                  </a:cubicBezTo>
                  <a:cubicBezTo>
                    <a:pt x="113" y="120"/>
                    <a:pt x="113" y="120"/>
                    <a:pt x="114" y="120"/>
                  </a:cubicBezTo>
                  <a:cubicBezTo>
                    <a:pt x="115" y="121"/>
                    <a:pt x="115" y="122"/>
                    <a:pt x="116" y="123"/>
                  </a:cubicBezTo>
                  <a:cubicBezTo>
                    <a:pt x="116" y="123"/>
                    <a:pt x="116" y="123"/>
                    <a:pt x="116" y="123"/>
                  </a:cubicBezTo>
                  <a:cubicBezTo>
                    <a:pt x="117" y="123"/>
                    <a:pt x="117" y="123"/>
                    <a:pt x="117" y="123"/>
                  </a:cubicBezTo>
                  <a:cubicBezTo>
                    <a:pt x="115" y="119"/>
                    <a:pt x="115" y="119"/>
                    <a:pt x="115" y="119"/>
                  </a:cubicBezTo>
                  <a:cubicBezTo>
                    <a:pt x="53" y="115"/>
                    <a:pt x="53" y="115"/>
                    <a:pt x="53" y="115"/>
                  </a:cubicBezTo>
                  <a:cubicBezTo>
                    <a:pt x="53" y="114"/>
                    <a:pt x="53" y="114"/>
                    <a:pt x="53" y="114"/>
                  </a:cubicBezTo>
                  <a:cubicBezTo>
                    <a:pt x="48" y="113"/>
                    <a:pt x="43" y="113"/>
                    <a:pt x="38" y="113"/>
                  </a:cubicBezTo>
                  <a:cubicBezTo>
                    <a:pt x="37" y="112"/>
                    <a:pt x="36" y="112"/>
                    <a:pt x="34" y="112"/>
                  </a:cubicBezTo>
                  <a:cubicBezTo>
                    <a:pt x="34" y="111"/>
                    <a:pt x="34" y="111"/>
                    <a:pt x="34" y="110"/>
                  </a:cubicBezTo>
                  <a:cubicBezTo>
                    <a:pt x="34" y="106"/>
                    <a:pt x="35" y="103"/>
                    <a:pt x="36" y="99"/>
                  </a:cubicBezTo>
                  <a:cubicBezTo>
                    <a:pt x="36" y="99"/>
                    <a:pt x="37" y="98"/>
                    <a:pt x="37" y="98"/>
                  </a:cubicBezTo>
                  <a:cubicBezTo>
                    <a:pt x="42" y="94"/>
                    <a:pt x="44" y="87"/>
                    <a:pt x="40" y="81"/>
                  </a:cubicBezTo>
                  <a:cubicBezTo>
                    <a:pt x="40" y="80"/>
                    <a:pt x="39" y="79"/>
                    <a:pt x="39" y="78"/>
                  </a:cubicBezTo>
                  <a:cubicBezTo>
                    <a:pt x="39" y="75"/>
                    <a:pt x="39" y="72"/>
                    <a:pt x="40" y="70"/>
                  </a:cubicBezTo>
                  <a:cubicBezTo>
                    <a:pt x="41" y="61"/>
                    <a:pt x="43" y="52"/>
                    <a:pt x="44" y="44"/>
                  </a:cubicBezTo>
                  <a:cubicBezTo>
                    <a:pt x="46" y="34"/>
                    <a:pt x="48" y="23"/>
                    <a:pt x="51" y="13"/>
                  </a:cubicBezTo>
                  <a:cubicBezTo>
                    <a:pt x="51" y="13"/>
                    <a:pt x="51" y="13"/>
                    <a:pt x="51" y="13"/>
                  </a:cubicBezTo>
                  <a:cubicBezTo>
                    <a:pt x="50" y="12"/>
                    <a:pt x="50" y="12"/>
                    <a:pt x="50" y="11"/>
                  </a:cubicBezTo>
                  <a:moveTo>
                    <a:pt x="16" y="0"/>
                  </a:moveTo>
                  <a:cubicBezTo>
                    <a:pt x="16" y="0"/>
                    <a:pt x="16" y="0"/>
                    <a:pt x="16" y="0"/>
                  </a:cubicBezTo>
                  <a:cubicBezTo>
                    <a:pt x="17" y="2"/>
                    <a:pt x="19" y="5"/>
                    <a:pt x="20" y="7"/>
                  </a:cubicBezTo>
                  <a:cubicBezTo>
                    <a:pt x="21" y="8"/>
                    <a:pt x="22" y="9"/>
                    <a:pt x="23" y="11"/>
                  </a:cubicBezTo>
                  <a:cubicBezTo>
                    <a:pt x="23" y="11"/>
                    <a:pt x="23" y="11"/>
                    <a:pt x="23" y="11"/>
                  </a:cubicBezTo>
                  <a:cubicBezTo>
                    <a:pt x="23" y="11"/>
                    <a:pt x="23" y="11"/>
                    <a:pt x="23" y="11"/>
                  </a:cubicBezTo>
                  <a:cubicBezTo>
                    <a:pt x="34" y="22"/>
                    <a:pt x="34" y="22"/>
                    <a:pt x="34" y="22"/>
                  </a:cubicBezTo>
                  <a:cubicBezTo>
                    <a:pt x="50" y="11"/>
                    <a:pt x="50" y="11"/>
                    <a:pt x="50" y="11"/>
                  </a:cubicBezTo>
                  <a:cubicBezTo>
                    <a:pt x="50" y="11"/>
                    <a:pt x="50" y="11"/>
                    <a:pt x="50" y="10"/>
                  </a:cubicBezTo>
                  <a:cubicBezTo>
                    <a:pt x="49" y="10"/>
                    <a:pt x="49" y="10"/>
                    <a:pt x="48" y="10"/>
                  </a:cubicBezTo>
                  <a:cubicBezTo>
                    <a:pt x="48" y="11"/>
                    <a:pt x="48" y="11"/>
                    <a:pt x="48" y="11"/>
                  </a:cubicBezTo>
                  <a:cubicBezTo>
                    <a:pt x="43" y="14"/>
                    <a:pt x="38" y="17"/>
                    <a:pt x="33" y="20"/>
                  </a:cubicBezTo>
                  <a:cubicBezTo>
                    <a:pt x="27" y="15"/>
                    <a:pt x="22" y="8"/>
                    <a:pt x="18" y="1"/>
                  </a:cubicBezTo>
                  <a:cubicBezTo>
                    <a:pt x="16" y="0"/>
                    <a:pt x="16" y="0"/>
                    <a:pt x="16"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任意多边形 47">
              <a:extLst>
                <a:ext uri="{FF2B5EF4-FFF2-40B4-BE49-F238E27FC236}">
                  <a16:creationId xmlns:a16="http://schemas.microsoft.com/office/drawing/2014/main" id="{9EACA51B-DEF2-D4A3-9C98-D70E70894266}"/>
                </a:ext>
              </a:extLst>
            </p:cNvPr>
            <p:cNvSpPr/>
            <p:nvPr/>
          </p:nvSpPr>
          <p:spPr bwMode="auto">
            <a:xfrm>
              <a:off x="4424363" y="2406651"/>
              <a:ext cx="106363" cy="227013"/>
            </a:xfrm>
            <a:custGeom>
              <a:avLst/>
              <a:gdLst>
                <a:gd name="T0" fmla="*/ 0 w 14"/>
                <a:gd name="T1" fmla="*/ 0 h 30"/>
                <a:gd name="T2" fmla="*/ 3 w 14"/>
                <a:gd name="T3" fmla="*/ 30 h 30"/>
                <a:gd name="T4" fmla="*/ 14 w 14"/>
                <a:gd name="T5" fmla="*/ 22 h 30"/>
                <a:gd name="T6" fmla="*/ 14 w 14"/>
                <a:gd name="T7" fmla="*/ 22 h 30"/>
                <a:gd name="T8" fmla="*/ 11 w 14"/>
                <a:gd name="T9" fmla="*/ 18 h 30"/>
                <a:gd name="T10" fmla="*/ 7 w 14"/>
                <a:gd name="T11" fmla="*/ 11 h 30"/>
                <a:gd name="T12" fmla="*/ 7 w 14"/>
                <a:gd name="T13" fmla="*/ 11 h 30"/>
                <a:gd name="T14" fmla="*/ 0 w 14"/>
                <a:gd name="T15" fmla="*/ 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30">
                  <a:moveTo>
                    <a:pt x="0" y="0"/>
                  </a:moveTo>
                  <a:cubicBezTo>
                    <a:pt x="3" y="30"/>
                    <a:pt x="3" y="30"/>
                    <a:pt x="3" y="30"/>
                  </a:cubicBezTo>
                  <a:cubicBezTo>
                    <a:pt x="14" y="22"/>
                    <a:pt x="14" y="22"/>
                    <a:pt x="14" y="22"/>
                  </a:cubicBezTo>
                  <a:cubicBezTo>
                    <a:pt x="14" y="22"/>
                    <a:pt x="14" y="22"/>
                    <a:pt x="14" y="22"/>
                  </a:cubicBezTo>
                  <a:cubicBezTo>
                    <a:pt x="13" y="20"/>
                    <a:pt x="12" y="19"/>
                    <a:pt x="11" y="18"/>
                  </a:cubicBezTo>
                  <a:cubicBezTo>
                    <a:pt x="10" y="16"/>
                    <a:pt x="8" y="13"/>
                    <a:pt x="7" y="11"/>
                  </a:cubicBezTo>
                  <a:cubicBezTo>
                    <a:pt x="7" y="11"/>
                    <a:pt x="7" y="11"/>
                    <a:pt x="7" y="11"/>
                  </a:cubicBezTo>
                  <a:cubicBezTo>
                    <a:pt x="0" y="0"/>
                    <a:pt x="0" y="0"/>
                    <a:pt x="0" y="0"/>
                  </a:cubicBezTo>
                </a:path>
              </a:pathLst>
            </a:custGeom>
            <a:solidFill>
              <a:srgbClr val="54A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任意多边形 48">
              <a:extLst>
                <a:ext uri="{FF2B5EF4-FFF2-40B4-BE49-F238E27FC236}">
                  <a16:creationId xmlns:a16="http://schemas.microsoft.com/office/drawing/2014/main" id="{E3C322A5-43A0-3B0C-BD8A-DB83B25444C9}"/>
                </a:ext>
              </a:extLst>
            </p:cNvPr>
            <p:cNvSpPr/>
            <p:nvPr/>
          </p:nvSpPr>
          <p:spPr bwMode="auto">
            <a:xfrm>
              <a:off x="4371976" y="3365501"/>
              <a:ext cx="862013" cy="1801813"/>
            </a:xfrm>
            <a:custGeom>
              <a:avLst/>
              <a:gdLst>
                <a:gd name="T0" fmla="*/ 41 w 114"/>
                <a:gd name="T1" fmla="*/ 0 h 239"/>
                <a:gd name="T2" fmla="*/ 39 w 114"/>
                <a:gd name="T3" fmla="*/ 1 h 239"/>
                <a:gd name="T4" fmla="*/ 0 w 114"/>
                <a:gd name="T5" fmla="*/ 237 h 239"/>
                <a:gd name="T6" fmla="*/ 0 w 114"/>
                <a:gd name="T7" fmla="*/ 238 h 239"/>
                <a:gd name="T8" fmla="*/ 1 w 114"/>
                <a:gd name="T9" fmla="*/ 239 h 239"/>
                <a:gd name="T10" fmla="*/ 6 w 114"/>
                <a:gd name="T11" fmla="*/ 239 h 239"/>
                <a:gd name="T12" fmla="*/ 44 w 114"/>
                <a:gd name="T13" fmla="*/ 30 h 239"/>
                <a:gd name="T14" fmla="*/ 67 w 114"/>
                <a:gd name="T15" fmla="*/ 10 h 239"/>
                <a:gd name="T16" fmla="*/ 113 w 114"/>
                <a:gd name="T17" fmla="*/ 7 h 239"/>
                <a:gd name="T18" fmla="*/ 114 w 114"/>
                <a:gd name="T19" fmla="*/ 7 h 239"/>
                <a:gd name="T20" fmla="*/ 114 w 114"/>
                <a:gd name="T21" fmla="*/ 7 h 239"/>
                <a:gd name="T22" fmla="*/ 112 w 114"/>
                <a:gd name="T23" fmla="*/ 4 h 239"/>
                <a:gd name="T24" fmla="*/ 110 w 114"/>
                <a:gd name="T25" fmla="*/ 4 h 239"/>
                <a:gd name="T26" fmla="*/ 85 w 114"/>
                <a:gd name="T27" fmla="*/ 3 h 239"/>
                <a:gd name="T28" fmla="*/ 65 w 114"/>
                <a:gd name="T29" fmla="*/ 2 h 239"/>
                <a:gd name="T30" fmla="*/ 42 w 114"/>
                <a:gd name="T31" fmla="*/ 0 h 239"/>
                <a:gd name="T32" fmla="*/ 41 w 114"/>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239">
                  <a:moveTo>
                    <a:pt x="41" y="0"/>
                  </a:moveTo>
                  <a:cubicBezTo>
                    <a:pt x="40" y="0"/>
                    <a:pt x="39" y="0"/>
                    <a:pt x="39" y="1"/>
                  </a:cubicBezTo>
                  <a:cubicBezTo>
                    <a:pt x="26" y="79"/>
                    <a:pt x="13" y="158"/>
                    <a:pt x="0" y="237"/>
                  </a:cubicBezTo>
                  <a:cubicBezTo>
                    <a:pt x="0" y="238"/>
                    <a:pt x="0" y="238"/>
                    <a:pt x="0" y="238"/>
                  </a:cubicBezTo>
                  <a:cubicBezTo>
                    <a:pt x="1" y="239"/>
                    <a:pt x="1" y="239"/>
                    <a:pt x="1" y="239"/>
                  </a:cubicBezTo>
                  <a:cubicBezTo>
                    <a:pt x="2" y="239"/>
                    <a:pt x="4" y="239"/>
                    <a:pt x="6" y="239"/>
                  </a:cubicBezTo>
                  <a:cubicBezTo>
                    <a:pt x="44" y="30"/>
                    <a:pt x="44" y="30"/>
                    <a:pt x="44" y="30"/>
                  </a:cubicBezTo>
                  <a:cubicBezTo>
                    <a:pt x="46" y="18"/>
                    <a:pt x="56" y="10"/>
                    <a:pt x="67" y="10"/>
                  </a:cubicBezTo>
                  <a:cubicBezTo>
                    <a:pt x="113" y="7"/>
                    <a:pt x="113" y="7"/>
                    <a:pt x="113" y="7"/>
                  </a:cubicBezTo>
                  <a:cubicBezTo>
                    <a:pt x="114" y="7"/>
                    <a:pt x="114" y="7"/>
                    <a:pt x="114" y="7"/>
                  </a:cubicBezTo>
                  <a:cubicBezTo>
                    <a:pt x="114" y="7"/>
                    <a:pt x="114" y="7"/>
                    <a:pt x="114" y="7"/>
                  </a:cubicBezTo>
                  <a:cubicBezTo>
                    <a:pt x="113" y="6"/>
                    <a:pt x="113" y="5"/>
                    <a:pt x="112" y="4"/>
                  </a:cubicBezTo>
                  <a:cubicBezTo>
                    <a:pt x="111" y="4"/>
                    <a:pt x="111" y="4"/>
                    <a:pt x="110" y="4"/>
                  </a:cubicBezTo>
                  <a:cubicBezTo>
                    <a:pt x="101" y="4"/>
                    <a:pt x="93" y="3"/>
                    <a:pt x="85" y="3"/>
                  </a:cubicBezTo>
                  <a:cubicBezTo>
                    <a:pt x="78" y="3"/>
                    <a:pt x="72" y="2"/>
                    <a:pt x="65" y="2"/>
                  </a:cubicBezTo>
                  <a:cubicBezTo>
                    <a:pt x="57" y="1"/>
                    <a:pt x="49" y="0"/>
                    <a:pt x="42" y="0"/>
                  </a:cubicBezTo>
                  <a:cubicBezTo>
                    <a:pt x="41" y="0"/>
                    <a:pt x="41" y="0"/>
                    <a:pt x="41" y="0"/>
                  </a:cubicBezTo>
                </a:path>
              </a:pathLst>
            </a:custGeom>
            <a:solidFill>
              <a:srgbClr val="54A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任意多边形 49">
              <a:extLst>
                <a:ext uri="{FF2B5EF4-FFF2-40B4-BE49-F238E27FC236}">
                  <a16:creationId xmlns:a16="http://schemas.microsoft.com/office/drawing/2014/main" id="{2A5EC773-16AD-3E2E-3350-C32BE73513DF}"/>
                </a:ext>
              </a:extLst>
            </p:cNvPr>
            <p:cNvSpPr/>
            <p:nvPr/>
          </p:nvSpPr>
          <p:spPr bwMode="auto">
            <a:xfrm>
              <a:off x="4492626" y="2362201"/>
              <a:ext cx="295275" cy="987425"/>
            </a:xfrm>
            <a:custGeom>
              <a:avLst/>
              <a:gdLst>
                <a:gd name="T0" fmla="*/ 39 w 39"/>
                <a:gd name="T1" fmla="*/ 0 h 131"/>
                <a:gd name="T2" fmla="*/ 25 w 39"/>
                <a:gd name="T3" fmla="*/ 19 h 131"/>
                <a:gd name="T4" fmla="*/ 13 w 39"/>
                <a:gd name="T5" fmla="*/ 24 h 131"/>
                <a:gd name="T6" fmla="*/ 6 w 39"/>
                <a:gd name="T7" fmla="*/ 22 h 131"/>
                <a:gd name="T8" fmla="*/ 0 w 39"/>
                <a:gd name="T9" fmla="*/ 18 h 131"/>
                <a:gd name="T10" fmla="*/ 15 w 39"/>
                <a:gd name="T11" fmla="*/ 37 h 131"/>
                <a:gd name="T12" fmla="*/ 30 w 39"/>
                <a:gd name="T13" fmla="*/ 28 h 131"/>
                <a:gd name="T14" fmla="*/ 30 w 39"/>
                <a:gd name="T15" fmla="*/ 27 h 131"/>
                <a:gd name="T16" fmla="*/ 32 w 39"/>
                <a:gd name="T17" fmla="*/ 27 h 131"/>
                <a:gd name="T18" fmla="*/ 32 w 39"/>
                <a:gd name="T19" fmla="*/ 28 h 131"/>
                <a:gd name="T20" fmla="*/ 32 w 39"/>
                <a:gd name="T21" fmla="*/ 28 h 131"/>
                <a:gd name="T22" fmla="*/ 32 w 39"/>
                <a:gd name="T23" fmla="*/ 28 h 131"/>
                <a:gd name="T24" fmla="*/ 33 w 39"/>
                <a:gd name="T25" fmla="*/ 30 h 131"/>
                <a:gd name="T26" fmla="*/ 33 w 39"/>
                <a:gd name="T27" fmla="*/ 30 h 131"/>
                <a:gd name="T28" fmla="*/ 26 w 39"/>
                <a:gd name="T29" fmla="*/ 61 h 131"/>
                <a:gd name="T30" fmla="*/ 22 w 39"/>
                <a:gd name="T31" fmla="*/ 87 h 131"/>
                <a:gd name="T32" fmla="*/ 21 w 39"/>
                <a:gd name="T33" fmla="*/ 95 h 131"/>
                <a:gd name="T34" fmla="*/ 22 w 39"/>
                <a:gd name="T35" fmla="*/ 98 h 131"/>
                <a:gd name="T36" fmla="*/ 19 w 39"/>
                <a:gd name="T37" fmla="*/ 115 h 131"/>
                <a:gd name="T38" fmla="*/ 18 w 39"/>
                <a:gd name="T39" fmla="*/ 116 h 131"/>
                <a:gd name="T40" fmla="*/ 16 w 39"/>
                <a:gd name="T41" fmla="*/ 127 h 131"/>
                <a:gd name="T42" fmla="*/ 16 w 39"/>
                <a:gd name="T43" fmla="*/ 129 h 131"/>
                <a:gd name="T44" fmla="*/ 20 w 39"/>
                <a:gd name="T45" fmla="*/ 130 h 131"/>
                <a:gd name="T46" fmla="*/ 35 w 39"/>
                <a:gd name="T47" fmla="*/ 131 h 131"/>
                <a:gd name="T48" fmla="*/ 39 w 39"/>
                <a:gd name="T4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31">
                  <a:moveTo>
                    <a:pt x="39" y="0"/>
                  </a:moveTo>
                  <a:cubicBezTo>
                    <a:pt x="25" y="19"/>
                    <a:pt x="25" y="19"/>
                    <a:pt x="25" y="19"/>
                  </a:cubicBezTo>
                  <a:cubicBezTo>
                    <a:pt x="22" y="22"/>
                    <a:pt x="18" y="24"/>
                    <a:pt x="13" y="24"/>
                  </a:cubicBezTo>
                  <a:cubicBezTo>
                    <a:pt x="11" y="24"/>
                    <a:pt x="8" y="23"/>
                    <a:pt x="6" y="22"/>
                  </a:cubicBezTo>
                  <a:cubicBezTo>
                    <a:pt x="0" y="18"/>
                    <a:pt x="0" y="18"/>
                    <a:pt x="0" y="18"/>
                  </a:cubicBezTo>
                  <a:cubicBezTo>
                    <a:pt x="4" y="25"/>
                    <a:pt x="9" y="32"/>
                    <a:pt x="15" y="37"/>
                  </a:cubicBezTo>
                  <a:cubicBezTo>
                    <a:pt x="20" y="34"/>
                    <a:pt x="25" y="31"/>
                    <a:pt x="30" y="28"/>
                  </a:cubicBezTo>
                  <a:cubicBezTo>
                    <a:pt x="30" y="27"/>
                    <a:pt x="30" y="27"/>
                    <a:pt x="30" y="27"/>
                  </a:cubicBezTo>
                  <a:cubicBezTo>
                    <a:pt x="31" y="27"/>
                    <a:pt x="31" y="27"/>
                    <a:pt x="32" y="27"/>
                  </a:cubicBezTo>
                  <a:cubicBezTo>
                    <a:pt x="32" y="28"/>
                    <a:pt x="32" y="28"/>
                    <a:pt x="32" y="28"/>
                  </a:cubicBezTo>
                  <a:cubicBezTo>
                    <a:pt x="32" y="28"/>
                    <a:pt x="32" y="28"/>
                    <a:pt x="32" y="28"/>
                  </a:cubicBezTo>
                  <a:cubicBezTo>
                    <a:pt x="32" y="28"/>
                    <a:pt x="32" y="28"/>
                    <a:pt x="32" y="28"/>
                  </a:cubicBezTo>
                  <a:cubicBezTo>
                    <a:pt x="32" y="29"/>
                    <a:pt x="32" y="29"/>
                    <a:pt x="33" y="30"/>
                  </a:cubicBezTo>
                  <a:cubicBezTo>
                    <a:pt x="33" y="30"/>
                    <a:pt x="33" y="30"/>
                    <a:pt x="33" y="30"/>
                  </a:cubicBezTo>
                  <a:cubicBezTo>
                    <a:pt x="30" y="40"/>
                    <a:pt x="28" y="51"/>
                    <a:pt x="26" y="61"/>
                  </a:cubicBezTo>
                  <a:cubicBezTo>
                    <a:pt x="25" y="69"/>
                    <a:pt x="23" y="78"/>
                    <a:pt x="22" y="87"/>
                  </a:cubicBezTo>
                  <a:cubicBezTo>
                    <a:pt x="21" y="89"/>
                    <a:pt x="21" y="92"/>
                    <a:pt x="21" y="95"/>
                  </a:cubicBezTo>
                  <a:cubicBezTo>
                    <a:pt x="21" y="96"/>
                    <a:pt x="22" y="97"/>
                    <a:pt x="22" y="98"/>
                  </a:cubicBezTo>
                  <a:cubicBezTo>
                    <a:pt x="26" y="104"/>
                    <a:pt x="24" y="111"/>
                    <a:pt x="19" y="115"/>
                  </a:cubicBezTo>
                  <a:cubicBezTo>
                    <a:pt x="19" y="115"/>
                    <a:pt x="18" y="116"/>
                    <a:pt x="18" y="116"/>
                  </a:cubicBezTo>
                  <a:cubicBezTo>
                    <a:pt x="17" y="120"/>
                    <a:pt x="16" y="123"/>
                    <a:pt x="16" y="127"/>
                  </a:cubicBezTo>
                  <a:cubicBezTo>
                    <a:pt x="16" y="128"/>
                    <a:pt x="16" y="128"/>
                    <a:pt x="16" y="129"/>
                  </a:cubicBezTo>
                  <a:cubicBezTo>
                    <a:pt x="18" y="129"/>
                    <a:pt x="19" y="129"/>
                    <a:pt x="20" y="130"/>
                  </a:cubicBezTo>
                  <a:cubicBezTo>
                    <a:pt x="25" y="130"/>
                    <a:pt x="30" y="130"/>
                    <a:pt x="35" y="131"/>
                  </a:cubicBezTo>
                  <a:cubicBezTo>
                    <a:pt x="39" y="0"/>
                    <a:pt x="39" y="0"/>
                    <a:pt x="39" y="0"/>
                  </a:cubicBezTo>
                </a:path>
              </a:pathLst>
            </a:custGeom>
            <a:solidFill>
              <a:srgbClr val="E5AA5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任意多边形 50">
              <a:extLst>
                <a:ext uri="{FF2B5EF4-FFF2-40B4-BE49-F238E27FC236}">
                  <a16:creationId xmlns:a16="http://schemas.microsoft.com/office/drawing/2014/main" id="{F416E495-4FB1-B04E-8E9A-48CF5BE9C915}"/>
                </a:ext>
              </a:extLst>
            </p:cNvPr>
            <p:cNvSpPr/>
            <p:nvPr/>
          </p:nvSpPr>
          <p:spPr bwMode="auto">
            <a:xfrm>
              <a:off x="4454526" y="3124201"/>
              <a:ext cx="204788" cy="142875"/>
            </a:xfrm>
            <a:custGeom>
              <a:avLst/>
              <a:gdLst>
                <a:gd name="T0" fmla="*/ 25 w 27"/>
                <a:gd name="T1" fmla="*/ 0 h 19"/>
                <a:gd name="T2" fmla="*/ 23 w 27"/>
                <a:gd name="T3" fmla="*/ 4 h 19"/>
                <a:gd name="T4" fmla="*/ 0 w 27"/>
                <a:gd name="T5" fmla="*/ 17 h 19"/>
                <a:gd name="T6" fmla="*/ 0 w 27"/>
                <a:gd name="T7" fmla="*/ 17 h 19"/>
                <a:gd name="T8" fmla="*/ 1 w 27"/>
                <a:gd name="T9" fmla="*/ 18 h 19"/>
                <a:gd name="T10" fmla="*/ 4 w 27"/>
                <a:gd name="T11" fmla="*/ 19 h 19"/>
                <a:gd name="T12" fmla="*/ 5 w 27"/>
                <a:gd name="T13" fmla="*/ 19 h 19"/>
                <a:gd name="T14" fmla="*/ 9 w 27"/>
                <a:gd name="T15" fmla="*/ 18 h 19"/>
                <a:gd name="T16" fmla="*/ 22 w 27"/>
                <a:gd name="T17" fmla="*/ 12 h 19"/>
                <a:gd name="T18" fmla="*/ 24 w 27"/>
                <a:gd name="T19" fmla="*/ 10 h 19"/>
                <a:gd name="T20" fmla="*/ 26 w 27"/>
                <a:gd name="T21" fmla="*/ 1 h 19"/>
                <a:gd name="T22" fmla="*/ 25 w 27"/>
                <a:gd name="T2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9">
                  <a:moveTo>
                    <a:pt x="25" y="0"/>
                  </a:moveTo>
                  <a:cubicBezTo>
                    <a:pt x="25" y="1"/>
                    <a:pt x="24" y="3"/>
                    <a:pt x="23" y="4"/>
                  </a:cubicBezTo>
                  <a:cubicBezTo>
                    <a:pt x="15" y="16"/>
                    <a:pt x="0" y="17"/>
                    <a:pt x="0" y="17"/>
                  </a:cubicBezTo>
                  <a:cubicBezTo>
                    <a:pt x="0" y="17"/>
                    <a:pt x="0" y="17"/>
                    <a:pt x="0" y="17"/>
                  </a:cubicBezTo>
                  <a:cubicBezTo>
                    <a:pt x="1" y="18"/>
                    <a:pt x="1" y="18"/>
                    <a:pt x="1" y="18"/>
                  </a:cubicBezTo>
                  <a:cubicBezTo>
                    <a:pt x="2" y="19"/>
                    <a:pt x="3" y="19"/>
                    <a:pt x="4" y="19"/>
                  </a:cubicBezTo>
                  <a:cubicBezTo>
                    <a:pt x="4" y="19"/>
                    <a:pt x="5" y="19"/>
                    <a:pt x="5" y="19"/>
                  </a:cubicBezTo>
                  <a:cubicBezTo>
                    <a:pt x="6" y="19"/>
                    <a:pt x="8" y="19"/>
                    <a:pt x="9" y="18"/>
                  </a:cubicBezTo>
                  <a:cubicBezTo>
                    <a:pt x="14" y="17"/>
                    <a:pt x="18" y="14"/>
                    <a:pt x="22" y="12"/>
                  </a:cubicBezTo>
                  <a:cubicBezTo>
                    <a:pt x="23" y="11"/>
                    <a:pt x="23" y="11"/>
                    <a:pt x="24" y="10"/>
                  </a:cubicBezTo>
                  <a:cubicBezTo>
                    <a:pt x="26" y="7"/>
                    <a:pt x="27" y="5"/>
                    <a:pt x="26" y="1"/>
                  </a:cubicBezTo>
                  <a:cubicBezTo>
                    <a:pt x="26" y="1"/>
                    <a:pt x="26" y="0"/>
                    <a:pt x="25" y="0"/>
                  </a:cubicBezTo>
                </a:path>
              </a:pathLst>
            </a:custGeom>
            <a:solidFill>
              <a:srgbClr val="E5B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任意多边形 51">
              <a:extLst>
                <a:ext uri="{FF2B5EF4-FFF2-40B4-BE49-F238E27FC236}">
                  <a16:creationId xmlns:a16="http://schemas.microsoft.com/office/drawing/2014/main" id="{5E615BD7-7091-A07B-FE2C-9A740674D208}"/>
                </a:ext>
              </a:extLst>
            </p:cNvPr>
            <p:cNvSpPr/>
            <p:nvPr/>
          </p:nvSpPr>
          <p:spPr bwMode="auto">
            <a:xfrm>
              <a:off x="4386263" y="5189538"/>
              <a:ext cx="166688" cy="60325"/>
            </a:xfrm>
            <a:custGeom>
              <a:avLst/>
              <a:gdLst>
                <a:gd name="T0" fmla="*/ 4 w 22"/>
                <a:gd name="T1" fmla="*/ 0 h 8"/>
                <a:gd name="T2" fmla="*/ 2 w 22"/>
                <a:gd name="T3" fmla="*/ 0 h 8"/>
                <a:gd name="T4" fmla="*/ 0 w 22"/>
                <a:gd name="T5" fmla="*/ 8 h 8"/>
                <a:gd name="T6" fmla="*/ 22 w 22"/>
                <a:gd name="T7" fmla="*/ 3 h 8"/>
                <a:gd name="T8" fmla="*/ 22 w 22"/>
                <a:gd name="T9" fmla="*/ 0 h 8"/>
                <a:gd name="T10" fmla="*/ 15 w 22"/>
                <a:gd name="T11" fmla="*/ 0 h 8"/>
                <a:gd name="T12" fmla="*/ 10 w 22"/>
                <a:gd name="T13" fmla="*/ 0 h 8"/>
                <a:gd name="T14" fmla="*/ 9 w 22"/>
                <a:gd name="T15" fmla="*/ 0 h 8"/>
                <a:gd name="T16" fmla="*/ 8 w 22"/>
                <a:gd name="T17" fmla="*/ 0 h 8"/>
                <a:gd name="T18" fmla="*/ 6 w 22"/>
                <a:gd name="T19" fmla="*/ 0 h 8"/>
                <a:gd name="T20" fmla="*/ 4 w 22"/>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8">
                  <a:moveTo>
                    <a:pt x="4" y="0"/>
                  </a:moveTo>
                  <a:cubicBezTo>
                    <a:pt x="3" y="0"/>
                    <a:pt x="3" y="0"/>
                    <a:pt x="2" y="0"/>
                  </a:cubicBezTo>
                  <a:cubicBezTo>
                    <a:pt x="2" y="1"/>
                    <a:pt x="1" y="5"/>
                    <a:pt x="0" y="8"/>
                  </a:cubicBezTo>
                  <a:cubicBezTo>
                    <a:pt x="22" y="3"/>
                    <a:pt x="22" y="3"/>
                    <a:pt x="22" y="3"/>
                  </a:cubicBezTo>
                  <a:cubicBezTo>
                    <a:pt x="22" y="2"/>
                    <a:pt x="22" y="1"/>
                    <a:pt x="22" y="0"/>
                  </a:cubicBezTo>
                  <a:cubicBezTo>
                    <a:pt x="20" y="0"/>
                    <a:pt x="17" y="0"/>
                    <a:pt x="15" y="0"/>
                  </a:cubicBezTo>
                  <a:cubicBezTo>
                    <a:pt x="14" y="0"/>
                    <a:pt x="12" y="0"/>
                    <a:pt x="10" y="0"/>
                  </a:cubicBezTo>
                  <a:cubicBezTo>
                    <a:pt x="10" y="0"/>
                    <a:pt x="9" y="0"/>
                    <a:pt x="9" y="0"/>
                  </a:cubicBezTo>
                  <a:cubicBezTo>
                    <a:pt x="8" y="0"/>
                    <a:pt x="8" y="0"/>
                    <a:pt x="8" y="0"/>
                  </a:cubicBezTo>
                  <a:cubicBezTo>
                    <a:pt x="8" y="0"/>
                    <a:pt x="7" y="0"/>
                    <a:pt x="6" y="0"/>
                  </a:cubicBezTo>
                  <a:cubicBezTo>
                    <a:pt x="5" y="0"/>
                    <a:pt x="5" y="0"/>
                    <a:pt x="4" y="0"/>
                  </a:cubicBezTo>
                </a:path>
              </a:pathLst>
            </a:custGeom>
            <a:solidFill>
              <a:srgbClr val="E5B5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任意多边形 52">
              <a:extLst>
                <a:ext uri="{FF2B5EF4-FFF2-40B4-BE49-F238E27FC236}">
                  <a16:creationId xmlns:a16="http://schemas.microsoft.com/office/drawing/2014/main" id="{5D02EF3D-6147-DEB6-45E3-54D81B4AE925}"/>
                </a:ext>
              </a:extLst>
            </p:cNvPr>
            <p:cNvSpPr/>
            <p:nvPr/>
          </p:nvSpPr>
          <p:spPr bwMode="auto">
            <a:xfrm>
              <a:off x="5445126" y="2678113"/>
              <a:ext cx="196850" cy="166688"/>
            </a:xfrm>
            <a:custGeom>
              <a:avLst/>
              <a:gdLst>
                <a:gd name="T0" fmla="*/ 1 w 26"/>
                <a:gd name="T1" fmla="*/ 19 h 22"/>
                <a:gd name="T2" fmla="*/ 0 w 26"/>
                <a:gd name="T3" fmla="*/ 20 h 22"/>
                <a:gd name="T4" fmla="*/ 1 w 26"/>
                <a:gd name="T5" fmla="*/ 22 h 22"/>
                <a:gd name="T6" fmla="*/ 1 w 26"/>
                <a:gd name="T7" fmla="*/ 22 h 22"/>
                <a:gd name="T8" fmla="*/ 1 w 26"/>
                <a:gd name="T9" fmla="*/ 21 h 22"/>
                <a:gd name="T10" fmla="*/ 1 w 26"/>
                <a:gd name="T11" fmla="*/ 19 h 22"/>
                <a:gd name="T12" fmla="*/ 1 w 26"/>
                <a:gd name="T13" fmla="*/ 19 h 22"/>
                <a:gd name="T14" fmla="*/ 25 w 26"/>
                <a:gd name="T15" fmla="*/ 6 h 22"/>
                <a:gd name="T16" fmla="*/ 26 w 26"/>
                <a:gd name="T17" fmla="*/ 7 h 22"/>
                <a:gd name="T18" fmla="*/ 26 w 26"/>
                <a:gd name="T19" fmla="*/ 7 h 22"/>
                <a:gd name="T20" fmla="*/ 25 w 26"/>
                <a:gd name="T21" fmla="*/ 6 h 22"/>
                <a:gd name="T22" fmla="*/ 22 w 26"/>
                <a:gd name="T23" fmla="*/ 0 h 22"/>
                <a:gd name="T24" fmla="*/ 21 w 26"/>
                <a:gd name="T25" fmla="*/ 1 h 22"/>
                <a:gd name="T26" fmla="*/ 21 w 26"/>
                <a:gd name="T27" fmla="*/ 1 h 22"/>
                <a:gd name="T28" fmla="*/ 23 w 26"/>
                <a:gd name="T29" fmla="*/ 2 h 22"/>
                <a:gd name="T30" fmla="*/ 22 w 26"/>
                <a:gd name="T3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22">
                  <a:moveTo>
                    <a:pt x="1" y="19"/>
                  </a:moveTo>
                  <a:cubicBezTo>
                    <a:pt x="0" y="20"/>
                    <a:pt x="0" y="20"/>
                    <a:pt x="0" y="20"/>
                  </a:cubicBezTo>
                  <a:cubicBezTo>
                    <a:pt x="1" y="22"/>
                    <a:pt x="1" y="22"/>
                    <a:pt x="1" y="22"/>
                  </a:cubicBezTo>
                  <a:cubicBezTo>
                    <a:pt x="1" y="22"/>
                    <a:pt x="1" y="22"/>
                    <a:pt x="1" y="22"/>
                  </a:cubicBezTo>
                  <a:cubicBezTo>
                    <a:pt x="1" y="21"/>
                    <a:pt x="1" y="21"/>
                    <a:pt x="1" y="21"/>
                  </a:cubicBezTo>
                  <a:cubicBezTo>
                    <a:pt x="0" y="20"/>
                    <a:pt x="0" y="20"/>
                    <a:pt x="1" y="19"/>
                  </a:cubicBezTo>
                  <a:cubicBezTo>
                    <a:pt x="1" y="19"/>
                    <a:pt x="1" y="19"/>
                    <a:pt x="1" y="19"/>
                  </a:cubicBezTo>
                  <a:moveTo>
                    <a:pt x="25" y="6"/>
                  </a:moveTo>
                  <a:cubicBezTo>
                    <a:pt x="25" y="6"/>
                    <a:pt x="25" y="6"/>
                    <a:pt x="26" y="7"/>
                  </a:cubicBezTo>
                  <a:cubicBezTo>
                    <a:pt x="26" y="7"/>
                    <a:pt x="26" y="7"/>
                    <a:pt x="26" y="7"/>
                  </a:cubicBezTo>
                  <a:cubicBezTo>
                    <a:pt x="25" y="6"/>
                    <a:pt x="25" y="6"/>
                    <a:pt x="25" y="6"/>
                  </a:cubicBezTo>
                  <a:moveTo>
                    <a:pt x="22" y="0"/>
                  </a:moveTo>
                  <a:cubicBezTo>
                    <a:pt x="21" y="1"/>
                    <a:pt x="21" y="1"/>
                    <a:pt x="21" y="1"/>
                  </a:cubicBezTo>
                  <a:cubicBezTo>
                    <a:pt x="21" y="1"/>
                    <a:pt x="21" y="1"/>
                    <a:pt x="21" y="1"/>
                  </a:cubicBezTo>
                  <a:cubicBezTo>
                    <a:pt x="22" y="1"/>
                    <a:pt x="22" y="1"/>
                    <a:pt x="23" y="2"/>
                  </a:cubicBezTo>
                  <a:cubicBezTo>
                    <a:pt x="22" y="0"/>
                    <a:pt x="22" y="0"/>
                    <a:pt x="2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任意多边形 53">
              <a:extLst>
                <a:ext uri="{FF2B5EF4-FFF2-40B4-BE49-F238E27FC236}">
                  <a16:creationId xmlns:a16="http://schemas.microsoft.com/office/drawing/2014/main" id="{965B3ACC-E531-E2AE-D988-65901F6FD7AE}"/>
                </a:ext>
              </a:extLst>
            </p:cNvPr>
            <p:cNvSpPr/>
            <p:nvPr/>
          </p:nvSpPr>
          <p:spPr bwMode="auto">
            <a:xfrm>
              <a:off x="5445126" y="2686051"/>
              <a:ext cx="196850" cy="203200"/>
            </a:xfrm>
            <a:custGeom>
              <a:avLst/>
              <a:gdLst>
                <a:gd name="T0" fmla="*/ 21 w 26"/>
                <a:gd name="T1" fmla="*/ 0 h 27"/>
                <a:gd name="T2" fmla="*/ 21 w 26"/>
                <a:gd name="T3" fmla="*/ 0 h 27"/>
                <a:gd name="T4" fmla="*/ 1 w 26"/>
                <a:gd name="T5" fmla="*/ 18 h 27"/>
                <a:gd name="T6" fmla="*/ 1 w 26"/>
                <a:gd name="T7" fmla="*/ 18 h 27"/>
                <a:gd name="T8" fmla="*/ 1 w 26"/>
                <a:gd name="T9" fmla="*/ 20 h 27"/>
                <a:gd name="T10" fmla="*/ 1 w 26"/>
                <a:gd name="T11" fmla="*/ 21 h 27"/>
                <a:gd name="T12" fmla="*/ 1 w 26"/>
                <a:gd name="T13" fmla="*/ 21 h 27"/>
                <a:gd name="T14" fmla="*/ 7 w 26"/>
                <a:gd name="T15" fmla="*/ 27 h 27"/>
                <a:gd name="T16" fmla="*/ 26 w 26"/>
                <a:gd name="T17" fmla="*/ 6 h 27"/>
                <a:gd name="T18" fmla="*/ 25 w 26"/>
                <a:gd name="T19" fmla="*/ 5 h 27"/>
                <a:gd name="T20" fmla="*/ 23 w 26"/>
                <a:gd name="T21" fmla="*/ 1 h 27"/>
                <a:gd name="T22" fmla="*/ 21 w 26"/>
                <a:gd name="T2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7">
                  <a:moveTo>
                    <a:pt x="21" y="0"/>
                  </a:moveTo>
                  <a:cubicBezTo>
                    <a:pt x="21" y="0"/>
                    <a:pt x="21" y="0"/>
                    <a:pt x="21" y="0"/>
                  </a:cubicBezTo>
                  <a:cubicBezTo>
                    <a:pt x="15" y="8"/>
                    <a:pt x="5" y="16"/>
                    <a:pt x="1" y="18"/>
                  </a:cubicBezTo>
                  <a:cubicBezTo>
                    <a:pt x="1" y="18"/>
                    <a:pt x="1" y="18"/>
                    <a:pt x="1" y="18"/>
                  </a:cubicBezTo>
                  <a:cubicBezTo>
                    <a:pt x="0" y="19"/>
                    <a:pt x="0" y="19"/>
                    <a:pt x="1" y="20"/>
                  </a:cubicBezTo>
                  <a:cubicBezTo>
                    <a:pt x="1" y="21"/>
                    <a:pt x="1" y="21"/>
                    <a:pt x="1" y="21"/>
                  </a:cubicBezTo>
                  <a:cubicBezTo>
                    <a:pt x="1" y="21"/>
                    <a:pt x="1" y="21"/>
                    <a:pt x="1" y="21"/>
                  </a:cubicBezTo>
                  <a:cubicBezTo>
                    <a:pt x="7" y="27"/>
                    <a:pt x="7" y="27"/>
                    <a:pt x="7" y="27"/>
                  </a:cubicBezTo>
                  <a:cubicBezTo>
                    <a:pt x="19" y="21"/>
                    <a:pt x="25" y="6"/>
                    <a:pt x="26" y="6"/>
                  </a:cubicBezTo>
                  <a:cubicBezTo>
                    <a:pt x="25" y="5"/>
                    <a:pt x="25" y="5"/>
                    <a:pt x="25" y="5"/>
                  </a:cubicBezTo>
                  <a:cubicBezTo>
                    <a:pt x="23" y="1"/>
                    <a:pt x="23" y="1"/>
                    <a:pt x="23" y="1"/>
                  </a:cubicBezTo>
                  <a:cubicBezTo>
                    <a:pt x="22" y="0"/>
                    <a:pt x="22" y="0"/>
                    <a:pt x="21" y="0"/>
                  </a:cubicBezTo>
                </a:path>
              </a:pathLst>
            </a:custGeom>
            <a:solidFill>
              <a:srgbClr val="54A1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任意多边形 54">
              <a:extLst>
                <a:ext uri="{FF2B5EF4-FFF2-40B4-BE49-F238E27FC236}">
                  <a16:creationId xmlns:a16="http://schemas.microsoft.com/office/drawing/2014/main" id="{37F39117-8EED-ED0B-852C-BC52D9B4A10C}"/>
                </a:ext>
              </a:extLst>
            </p:cNvPr>
            <p:cNvSpPr/>
            <p:nvPr/>
          </p:nvSpPr>
          <p:spPr bwMode="auto">
            <a:xfrm>
              <a:off x="4159251" y="1350963"/>
              <a:ext cx="1920875" cy="4216400"/>
            </a:xfrm>
            <a:custGeom>
              <a:avLst/>
              <a:gdLst>
                <a:gd name="T0" fmla="*/ 164 w 254"/>
                <a:gd name="T1" fmla="*/ 40 h 559"/>
                <a:gd name="T2" fmla="*/ 157 w 254"/>
                <a:gd name="T3" fmla="*/ 113 h 559"/>
                <a:gd name="T4" fmla="*/ 207 w 254"/>
                <a:gd name="T5" fmla="*/ 184 h 559"/>
                <a:gd name="T6" fmla="*/ 245 w 254"/>
                <a:gd name="T7" fmla="*/ 95 h 559"/>
                <a:gd name="T8" fmla="*/ 245 w 254"/>
                <a:gd name="T9" fmla="*/ 116 h 559"/>
                <a:gd name="T10" fmla="*/ 237 w 254"/>
                <a:gd name="T11" fmla="*/ 152 h 559"/>
                <a:gd name="T12" fmla="*/ 180 w 254"/>
                <a:gd name="T13" fmla="*/ 216 h 559"/>
                <a:gd name="T14" fmla="*/ 147 w 254"/>
                <a:gd name="T15" fmla="*/ 271 h 559"/>
                <a:gd name="T16" fmla="*/ 191 w 254"/>
                <a:gd name="T17" fmla="*/ 505 h 559"/>
                <a:gd name="T18" fmla="*/ 221 w 254"/>
                <a:gd name="T19" fmla="*/ 557 h 559"/>
                <a:gd name="T20" fmla="*/ 159 w 254"/>
                <a:gd name="T21" fmla="*/ 507 h 559"/>
                <a:gd name="T22" fmla="*/ 119 w 254"/>
                <a:gd name="T23" fmla="*/ 350 h 559"/>
                <a:gd name="T24" fmla="*/ 76 w 254"/>
                <a:gd name="T25" fmla="*/ 446 h 559"/>
                <a:gd name="T26" fmla="*/ 56 w 254"/>
                <a:gd name="T27" fmla="*/ 529 h 559"/>
                <a:gd name="T28" fmla="*/ 21 w 254"/>
                <a:gd name="T29" fmla="*/ 555 h 559"/>
                <a:gd name="T30" fmla="*/ 37 w 254"/>
                <a:gd name="T31" fmla="*/ 429 h 559"/>
                <a:gd name="T32" fmla="*/ 58 w 254"/>
                <a:gd name="T33" fmla="*/ 263 h 559"/>
                <a:gd name="T34" fmla="*/ 39 w 254"/>
                <a:gd name="T35" fmla="*/ 242 h 559"/>
                <a:gd name="T36" fmla="*/ 38 w 254"/>
                <a:gd name="T37" fmla="*/ 231 h 559"/>
                <a:gd name="T38" fmla="*/ 60 w 254"/>
                <a:gd name="T39" fmla="*/ 121 h 559"/>
                <a:gd name="T40" fmla="*/ 115 w 254"/>
                <a:gd name="T41" fmla="*/ 88 h 559"/>
                <a:gd name="T42" fmla="*/ 129 w 254"/>
                <a:gd name="T43" fmla="*/ 15 h 559"/>
                <a:gd name="T44" fmla="*/ 179 w 254"/>
                <a:gd name="T45" fmla="*/ 6 h 559"/>
                <a:gd name="T46" fmla="*/ 87 w 254"/>
                <a:gd name="T47" fmla="*/ 367 h 559"/>
                <a:gd name="T48" fmla="*/ 132 w 254"/>
                <a:gd name="T49" fmla="*/ 378 h 559"/>
                <a:gd name="T50" fmla="*/ 187 w 254"/>
                <a:gd name="T51" fmla="*/ 503 h 559"/>
                <a:gd name="T52" fmla="*/ 140 w 254"/>
                <a:gd name="T53" fmla="*/ 271 h 559"/>
                <a:gd name="T54" fmla="*/ 29 w 254"/>
                <a:gd name="T55" fmla="*/ 506 h 559"/>
                <a:gd name="T56" fmla="*/ 122 w 254"/>
                <a:gd name="T57" fmla="*/ 97 h 559"/>
                <a:gd name="T58" fmla="*/ 75 w 254"/>
                <a:gd name="T59" fmla="*/ 159 h 559"/>
                <a:gd name="T60" fmla="*/ 70 w 254"/>
                <a:gd name="T61" fmla="*/ 195 h 559"/>
                <a:gd name="T62" fmla="*/ 64 w 254"/>
                <a:gd name="T63" fmla="*/ 264 h 559"/>
                <a:gd name="T64" fmla="*/ 150 w 254"/>
                <a:gd name="T65" fmla="*/ 214 h 559"/>
                <a:gd name="T66" fmla="*/ 154 w 254"/>
                <a:gd name="T67" fmla="*/ 201 h 559"/>
                <a:gd name="T68" fmla="*/ 166 w 254"/>
                <a:gd name="T69" fmla="*/ 2 h 559"/>
                <a:gd name="T70" fmla="*/ 103 w 254"/>
                <a:gd name="T71" fmla="*/ 54 h 559"/>
                <a:gd name="T72" fmla="*/ 128 w 254"/>
                <a:gd name="T73" fmla="*/ 81 h 559"/>
                <a:gd name="T74" fmla="*/ 146 w 254"/>
                <a:gd name="T75" fmla="*/ 39 h 559"/>
                <a:gd name="T76" fmla="*/ 177 w 254"/>
                <a:gd name="T77" fmla="*/ 19 h 559"/>
                <a:gd name="T78" fmla="*/ 173 w 254"/>
                <a:gd name="T79" fmla="*/ 195 h 559"/>
                <a:gd name="T80" fmla="*/ 224 w 254"/>
                <a:gd name="T81" fmla="*/ 221 h 559"/>
                <a:gd name="T82" fmla="*/ 214 w 254"/>
                <a:gd name="T83" fmla="*/ 153 h 559"/>
                <a:gd name="T84" fmla="*/ 212 w 254"/>
                <a:gd name="T85" fmla="*/ 209 h 559"/>
                <a:gd name="T86" fmla="*/ 40 w 254"/>
                <a:gd name="T87" fmla="*/ 152 h 559"/>
                <a:gd name="T88" fmla="*/ 40 w 254"/>
                <a:gd name="T89" fmla="*/ 229 h 559"/>
                <a:gd name="T90" fmla="*/ 164 w 254"/>
                <a:gd name="T91" fmla="*/ 69 h 559"/>
                <a:gd name="T92" fmla="*/ 144 w 254"/>
                <a:gd name="T93" fmla="*/ 57 h 559"/>
                <a:gd name="T94" fmla="*/ 140 w 254"/>
                <a:gd name="T95" fmla="*/ 70 h 559"/>
                <a:gd name="T96" fmla="*/ 130 w 254"/>
                <a:gd name="T97" fmla="*/ 95 h 559"/>
                <a:gd name="T98" fmla="*/ 73 w 254"/>
                <a:gd name="T99" fmla="*/ 167 h 559"/>
                <a:gd name="T100" fmla="*/ 74 w 254"/>
                <a:gd name="T101" fmla="*/ 555 h 559"/>
                <a:gd name="T102" fmla="*/ 24 w 254"/>
                <a:gd name="T103" fmla="*/ 554 h 559"/>
                <a:gd name="T104" fmla="*/ 220 w 254"/>
                <a:gd name="T105" fmla="*/ 554 h 559"/>
                <a:gd name="T106" fmla="*/ 234 w 254"/>
                <a:gd name="T107" fmla="*/ 111 h 559"/>
                <a:gd name="T108" fmla="*/ 219 w 254"/>
                <a:gd name="T109" fmla="*/ 119 h 559"/>
                <a:gd name="T110" fmla="*/ 243 w 254"/>
                <a:gd name="T111" fmla="*/ 126 h 559"/>
                <a:gd name="T112" fmla="*/ 188 w 254"/>
                <a:gd name="T113" fmla="*/ 506 h 559"/>
                <a:gd name="T114" fmla="*/ 50 w 254"/>
                <a:gd name="T115" fmla="*/ 233 h 559"/>
                <a:gd name="T116" fmla="*/ 38 w 254"/>
                <a:gd name="T117" fmla="*/ 245 h 559"/>
                <a:gd name="T118" fmla="*/ 58 w 254"/>
                <a:gd name="T119" fmla="*/ 224 h 559"/>
                <a:gd name="T120" fmla="*/ 30 w 254"/>
                <a:gd name="T121" fmla="*/ 529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4" h="559">
                  <a:moveTo>
                    <a:pt x="181" y="19"/>
                  </a:moveTo>
                  <a:cubicBezTo>
                    <a:pt x="182" y="19"/>
                    <a:pt x="183" y="19"/>
                    <a:pt x="184" y="20"/>
                  </a:cubicBezTo>
                  <a:cubicBezTo>
                    <a:pt x="186" y="21"/>
                    <a:pt x="187" y="23"/>
                    <a:pt x="185" y="26"/>
                  </a:cubicBezTo>
                  <a:cubicBezTo>
                    <a:pt x="184" y="28"/>
                    <a:pt x="183" y="29"/>
                    <a:pt x="181" y="30"/>
                  </a:cubicBezTo>
                  <a:cubicBezTo>
                    <a:pt x="180" y="31"/>
                    <a:pt x="178" y="32"/>
                    <a:pt x="176" y="33"/>
                  </a:cubicBezTo>
                  <a:cubicBezTo>
                    <a:pt x="173" y="34"/>
                    <a:pt x="170" y="35"/>
                    <a:pt x="167" y="36"/>
                  </a:cubicBezTo>
                  <a:cubicBezTo>
                    <a:pt x="165" y="36"/>
                    <a:pt x="164" y="37"/>
                    <a:pt x="163" y="37"/>
                  </a:cubicBezTo>
                  <a:cubicBezTo>
                    <a:pt x="163" y="38"/>
                    <a:pt x="163" y="39"/>
                    <a:pt x="164" y="40"/>
                  </a:cubicBezTo>
                  <a:cubicBezTo>
                    <a:pt x="166" y="46"/>
                    <a:pt x="168" y="53"/>
                    <a:pt x="168" y="60"/>
                  </a:cubicBezTo>
                  <a:cubicBezTo>
                    <a:pt x="168" y="65"/>
                    <a:pt x="167" y="70"/>
                    <a:pt x="165" y="75"/>
                  </a:cubicBezTo>
                  <a:cubicBezTo>
                    <a:pt x="163" y="78"/>
                    <a:pt x="162" y="80"/>
                    <a:pt x="159" y="82"/>
                  </a:cubicBezTo>
                  <a:cubicBezTo>
                    <a:pt x="156" y="86"/>
                    <a:pt x="151" y="88"/>
                    <a:pt x="146" y="87"/>
                  </a:cubicBezTo>
                  <a:cubicBezTo>
                    <a:pt x="145" y="87"/>
                    <a:pt x="144" y="87"/>
                    <a:pt x="143" y="87"/>
                  </a:cubicBezTo>
                  <a:cubicBezTo>
                    <a:pt x="142" y="91"/>
                    <a:pt x="141" y="95"/>
                    <a:pt x="141" y="98"/>
                  </a:cubicBezTo>
                  <a:cubicBezTo>
                    <a:pt x="141" y="98"/>
                    <a:pt x="141" y="99"/>
                    <a:pt x="141" y="99"/>
                  </a:cubicBezTo>
                  <a:cubicBezTo>
                    <a:pt x="147" y="102"/>
                    <a:pt x="152" y="108"/>
                    <a:pt x="157" y="113"/>
                  </a:cubicBezTo>
                  <a:cubicBezTo>
                    <a:pt x="165" y="121"/>
                    <a:pt x="172" y="131"/>
                    <a:pt x="178" y="141"/>
                  </a:cubicBezTo>
                  <a:cubicBezTo>
                    <a:pt x="184" y="150"/>
                    <a:pt x="189" y="159"/>
                    <a:pt x="195" y="168"/>
                  </a:cubicBezTo>
                  <a:cubicBezTo>
                    <a:pt x="195" y="168"/>
                    <a:pt x="195" y="169"/>
                    <a:pt x="195" y="169"/>
                  </a:cubicBezTo>
                  <a:cubicBezTo>
                    <a:pt x="196" y="170"/>
                    <a:pt x="196" y="172"/>
                    <a:pt x="195" y="173"/>
                  </a:cubicBezTo>
                  <a:cubicBezTo>
                    <a:pt x="195" y="174"/>
                    <a:pt x="194" y="175"/>
                    <a:pt x="193" y="176"/>
                  </a:cubicBezTo>
                  <a:cubicBezTo>
                    <a:pt x="195" y="179"/>
                    <a:pt x="197" y="183"/>
                    <a:pt x="199" y="186"/>
                  </a:cubicBezTo>
                  <a:cubicBezTo>
                    <a:pt x="201" y="189"/>
                    <a:pt x="203" y="192"/>
                    <a:pt x="206" y="195"/>
                  </a:cubicBezTo>
                  <a:cubicBezTo>
                    <a:pt x="206" y="191"/>
                    <a:pt x="207" y="188"/>
                    <a:pt x="207" y="184"/>
                  </a:cubicBezTo>
                  <a:cubicBezTo>
                    <a:pt x="208" y="178"/>
                    <a:pt x="209" y="173"/>
                    <a:pt x="209" y="167"/>
                  </a:cubicBezTo>
                  <a:cubicBezTo>
                    <a:pt x="211" y="158"/>
                    <a:pt x="212" y="149"/>
                    <a:pt x="213" y="140"/>
                  </a:cubicBezTo>
                  <a:cubicBezTo>
                    <a:pt x="214" y="135"/>
                    <a:pt x="214" y="131"/>
                    <a:pt x="215" y="127"/>
                  </a:cubicBezTo>
                  <a:cubicBezTo>
                    <a:pt x="215" y="124"/>
                    <a:pt x="216" y="121"/>
                    <a:pt x="216" y="118"/>
                  </a:cubicBezTo>
                  <a:cubicBezTo>
                    <a:pt x="216" y="116"/>
                    <a:pt x="217" y="114"/>
                    <a:pt x="218" y="113"/>
                  </a:cubicBezTo>
                  <a:cubicBezTo>
                    <a:pt x="220" y="112"/>
                    <a:pt x="221" y="110"/>
                    <a:pt x="223" y="108"/>
                  </a:cubicBezTo>
                  <a:cubicBezTo>
                    <a:pt x="229" y="104"/>
                    <a:pt x="235" y="100"/>
                    <a:pt x="241" y="97"/>
                  </a:cubicBezTo>
                  <a:cubicBezTo>
                    <a:pt x="243" y="96"/>
                    <a:pt x="244" y="95"/>
                    <a:pt x="245" y="95"/>
                  </a:cubicBezTo>
                  <a:cubicBezTo>
                    <a:pt x="247" y="94"/>
                    <a:pt x="248" y="94"/>
                    <a:pt x="250" y="93"/>
                  </a:cubicBezTo>
                  <a:cubicBezTo>
                    <a:pt x="251" y="93"/>
                    <a:pt x="252" y="93"/>
                    <a:pt x="253" y="95"/>
                  </a:cubicBezTo>
                  <a:cubicBezTo>
                    <a:pt x="254" y="96"/>
                    <a:pt x="254" y="97"/>
                    <a:pt x="253" y="98"/>
                  </a:cubicBezTo>
                  <a:cubicBezTo>
                    <a:pt x="252" y="100"/>
                    <a:pt x="250" y="102"/>
                    <a:pt x="249" y="103"/>
                  </a:cubicBezTo>
                  <a:cubicBezTo>
                    <a:pt x="246" y="105"/>
                    <a:pt x="243" y="108"/>
                    <a:pt x="240" y="111"/>
                  </a:cubicBezTo>
                  <a:cubicBezTo>
                    <a:pt x="240" y="111"/>
                    <a:pt x="239" y="111"/>
                    <a:pt x="239" y="112"/>
                  </a:cubicBezTo>
                  <a:cubicBezTo>
                    <a:pt x="240" y="112"/>
                    <a:pt x="240" y="112"/>
                    <a:pt x="241" y="113"/>
                  </a:cubicBezTo>
                  <a:cubicBezTo>
                    <a:pt x="242" y="114"/>
                    <a:pt x="243" y="115"/>
                    <a:pt x="245" y="116"/>
                  </a:cubicBezTo>
                  <a:cubicBezTo>
                    <a:pt x="245" y="116"/>
                    <a:pt x="246" y="117"/>
                    <a:pt x="247" y="118"/>
                  </a:cubicBezTo>
                  <a:cubicBezTo>
                    <a:pt x="249" y="120"/>
                    <a:pt x="249" y="122"/>
                    <a:pt x="248" y="124"/>
                  </a:cubicBezTo>
                  <a:cubicBezTo>
                    <a:pt x="247" y="126"/>
                    <a:pt x="246" y="127"/>
                    <a:pt x="245" y="128"/>
                  </a:cubicBezTo>
                  <a:cubicBezTo>
                    <a:pt x="243" y="131"/>
                    <a:pt x="240" y="133"/>
                    <a:pt x="238" y="135"/>
                  </a:cubicBezTo>
                  <a:cubicBezTo>
                    <a:pt x="237" y="136"/>
                    <a:pt x="236" y="137"/>
                    <a:pt x="234" y="138"/>
                  </a:cubicBezTo>
                  <a:cubicBezTo>
                    <a:pt x="234" y="142"/>
                    <a:pt x="234" y="145"/>
                    <a:pt x="234" y="148"/>
                  </a:cubicBezTo>
                  <a:cubicBezTo>
                    <a:pt x="234" y="149"/>
                    <a:pt x="235" y="149"/>
                    <a:pt x="236" y="149"/>
                  </a:cubicBezTo>
                  <a:cubicBezTo>
                    <a:pt x="237" y="150"/>
                    <a:pt x="237" y="151"/>
                    <a:pt x="237" y="152"/>
                  </a:cubicBezTo>
                  <a:cubicBezTo>
                    <a:pt x="237" y="158"/>
                    <a:pt x="236" y="164"/>
                    <a:pt x="236" y="169"/>
                  </a:cubicBezTo>
                  <a:cubicBezTo>
                    <a:pt x="235" y="177"/>
                    <a:pt x="234" y="185"/>
                    <a:pt x="233" y="194"/>
                  </a:cubicBezTo>
                  <a:cubicBezTo>
                    <a:pt x="231" y="204"/>
                    <a:pt x="229" y="214"/>
                    <a:pt x="227" y="224"/>
                  </a:cubicBezTo>
                  <a:cubicBezTo>
                    <a:pt x="226" y="226"/>
                    <a:pt x="225" y="229"/>
                    <a:pt x="223" y="231"/>
                  </a:cubicBezTo>
                  <a:cubicBezTo>
                    <a:pt x="220" y="236"/>
                    <a:pt x="216" y="239"/>
                    <a:pt x="210" y="239"/>
                  </a:cubicBezTo>
                  <a:cubicBezTo>
                    <a:pt x="208" y="239"/>
                    <a:pt x="206" y="239"/>
                    <a:pt x="205" y="238"/>
                  </a:cubicBezTo>
                  <a:cubicBezTo>
                    <a:pt x="200" y="237"/>
                    <a:pt x="196" y="234"/>
                    <a:pt x="192" y="231"/>
                  </a:cubicBezTo>
                  <a:cubicBezTo>
                    <a:pt x="188" y="226"/>
                    <a:pt x="184" y="221"/>
                    <a:pt x="180" y="216"/>
                  </a:cubicBezTo>
                  <a:cubicBezTo>
                    <a:pt x="177" y="210"/>
                    <a:pt x="174" y="205"/>
                    <a:pt x="171" y="200"/>
                  </a:cubicBezTo>
                  <a:cubicBezTo>
                    <a:pt x="170" y="199"/>
                    <a:pt x="170" y="199"/>
                    <a:pt x="169" y="198"/>
                  </a:cubicBezTo>
                  <a:cubicBezTo>
                    <a:pt x="164" y="201"/>
                    <a:pt x="160" y="205"/>
                    <a:pt x="154" y="206"/>
                  </a:cubicBezTo>
                  <a:cubicBezTo>
                    <a:pt x="153" y="213"/>
                    <a:pt x="153" y="220"/>
                    <a:pt x="153" y="227"/>
                  </a:cubicBezTo>
                  <a:cubicBezTo>
                    <a:pt x="153" y="235"/>
                    <a:pt x="153" y="242"/>
                    <a:pt x="153" y="249"/>
                  </a:cubicBezTo>
                  <a:cubicBezTo>
                    <a:pt x="152" y="256"/>
                    <a:pt x="152" y="263"/>
                    <a:pt x="152" y="270"/>
                  </a:cubicBezTo>
                  <a:cubicBezTo>
                    <a:pt x="152" y="271"/>
                    <a:pt x="151" y="271"/>
                    <a:pt x="150" y="271"/>
                  </a:cubicBezTo>
                  <a:cubicBezTo>
                    <a:pt x="149" y="271"/>
                    <a:pt x="148" y="271"/>
                    <a:pt x="147" y="271"/>
                  </a:cubicBezTo>
                  <a:cubicBezTo>
                    <a:pt x="146" y="271"/>
                    <a:pt x="145" y="272"/>
                    <a:pt x="144" y="272"/>
                  </a:cubicBezTo>
                  <a:cubicBezTo>
                    <a:pt x="144" y="272"/>
                    <a:pt x="144" y="273"/>
                    <a:pt x="145" y="273"/>
                  </a:cubicBezTo>
                  <a:cubicBezTo>
                    <a:pt x="151" y="293"/>
                    <a:pt x="156" y="313"/>
                    <a:pt x="161" y="332"/>
                  </a:cubicBezTo>
                  <a:cubicBezTo>
                    <a:pt x="165" y="348"/>
                    <a:pt x="169" y="365"/>
                    <a:pt x="172" y="381"/>
                  </a:cubicBezTo>
                  <a:cubicBezTo>
                    <a:pt x="175" y="394"/>
                    <a:pt x="178" y="406"/>
                    <a:pt x="180" y="418"/>
                  </a:cubicBezTo>
                  <a:cubicBezTo>
                    <a:pt x="182" y="430"/>
                    <a:pt x="184" y="442"/>
                    <a:pt x="185" y="454"/>
                  </a:cubicBezTo>
                  <a:cubicBezTo>
                    <a:pt x="187" y="465"/>
                    <a:pt x="188" y="476"/>
                    <a:pt x="189" y="487"/>
                  </a:cubicBezTo>
                  <a:cubicBezTo>
                    <a:pt x="190" y="493"/>
                    <a:pt x="190" y="499"/>
                    <a:pt x="191" y="505"/>
                  </a:cubicBezTo>
                  <a:cubicBezTo>
                    <a:pt x="191" y="509"/>
                    <a:pt x="191" y="513"/>
                    <a:pt x="192" y="517"/>
                  </a:cubicBezTo>
                  <a:cubicBezTo>
                    <a:pt x="192" y="521"/>
                    <a:pt x="192" y="525"/>
                    <a:pt x="192" y="529"/>
                  </a:cubicBezTo>
                  <a:cubicBezTo>
                    <a:pt x="194" y="529"/>
                    <a:pt x="195" y="530"/>
                    <a:pt x="196" y="530"/>
                  </a:cubicBezTo>
                  <a:cubicBezTo>
                    <a:pt x="204" y="532"/>
                    <a:pt x="211" y="535"/>
                    <a:pt x="217" y="540"/>
                  </a:cubicBezTo>
                  <a:cubicBezTo>
                    <a:pt x="220" y="542"/>
                    <a:pt x="222" y="545"/>
                    <a:pt x="224" y="548"/>
                  </a:cubicBezTo>
                  <a:cubicBezTo>
                    <a:pt x="225" y="551"/>
                    <a:pt x="226" y="553"/>
                    <a:pt x="226" y="556"/>
                  </a:cubicBezTo>
                  <a:cubicBezTo>
                    <a:pt x="225" y="557"/>
                    <a:pt x="225" y="557"/>
                    <a:pt x="224" y="557"/>
                  </a:cubicBezTo>
                  <a:cubicBezTo>
                    <a:pt x="223" y="557"/>
                    <a:pt x="222" y="557"/>
                    <a:pt x="221" y="557"/>
                  </a:cubicBezTo>
                  <a:cubicBezTo>
                    <a:pt x="209" y="557"/>
                    <a:pt x="198" y="557"/>
                    <a:pt x="186" y="557"/>
                  </a:cubicBezTo>
                  <a:cubicBezTo>
                    <a:pt x="180" y="558"/>
                    <a:pt x="174" y="558"/>
                    <a:pt x="169" y="558"/>
                  </a:cubicBezTo>
                  <a:cubicBezTo>
                    <a:pt x="168" y="558"/>
                    <a:pt x="166" y="558"/>
                    <a:pt x="165" y="557"/>
                  </a:cubicBezTo>
                  <a:cubicBezTo>
                    <a:pt x="165" y="557"/>
                    <a:pt x="165" y="556"/>
                    <a:pt x="165" y="555"/>
                  </a:cubicBezTo>
                  <a:cubicBezTo>
                    <a:pt x="165" y="546"/>
                    <a:pt x="164" y="537"/>
                    <a:pt x="163" y="528"/>
                  </a:cubicBezTo>
                  <a:cubicBezTo>
                    <a:pt x="163" y="523"/>
                    <a:pt x="162" y="517"/>
                    <a:pt x="162" y="512"/>
                  </a:cubicBezTo>
                  <a:cubicBezTo>
                    <a:pt x="162" y="510"/>
                    <a:pt x="161" y="509"/>
                    <a:pt x="161" y="507"/>
                  </a:cubicBezTo>
                  <a:cubicBezTo>
                    <a:pt x="160" y="507"/>
                    <a:pt x="160" y="507"/>
                    <a:pt x="159" y="507"/>
                  </a:cubicBezTo>
                  <a:cubicBezTo>
                    <a:pt x="157" y="507"/>
                    <a:pt x="156" y="507"/>
                    <a:pt x="155" y="508"/>
                  </a:cubicBezTo>
                  <a:cubicBezTo>
                    <a:pt x="153" y="508"/>
                    <a:pt x="152" y="507"/>
                    <a:pt x="151" y="505"/>
                  </a:cubicBezTo>
                  <a:cubicBezTo>
                    <a:pt x="152" y="503"/>
                    <a:pt x="151" y="501"/>
                    <a:pt x="151" y="498"/>
                  </a:cubicBezTo>
                  <a:cubicBezTo>
                    <a:pt x="150" y="493"/>
                    <a:pt x="150" y="487"/>
                    <a:pt x="149" y="481"/>
                  </a:cubicBezTo>
                  <a:cubicBezTo>
                    <a:pt x="148" y="475"/>
                    <a:pt x="148" y="469"/>
                    <a:pt x="147" y="462"/>
                  </a:cubicBezTo>
                  <a:cubicBezTo>
                    <a:pt x="145" y="452"/>
                    <a:pt x="143" y="442"/>
                    <a:pt x="142" y="432"/>
                  </a:cubicBezTo>
                  <a:cubicBezTo>
                    <a:pt x="139" y="419"/>
                    <a:pt x="136" y="406"/>
                    <a:pt x="133" y="393"/>
                  </a:cubicBezTo>
                  <a:cubicBezTo>
                    <a:pt x="129" y="378"/>
                    <a:pt x="124" y="364"/>
                    <a:pt x="119" y="350"/>
                  </a:cubicBezTo>
                  <a:cubicBezTo>
                    <a:pt x="115" y="339"/>
                    <a:pt x="111" y="329"/>
                    <a:pt x="107" y="318"/>
                  </a:cubicBezTo>
                  <a:cubicBezTo>
                    <a:pt x="106" y="315"/>
                    <a:pt x="104" y="312"/>
                    <a:pt x="103" y="309"/>
                  </a:cubicBezTo>
                  <a:cubicBezTo>
                    <a:pt x="103" y="309"/>
                    <a:pt x="102" y="308"/>
                    <a:pt x="102" y="307"/>
                  </a:cubicBezTo>
                  <a:cubicBezTo>
                    <a:pt x="101" y="308"/>
                    <a:pt x="101" y="308"/>
                    <a:pt x="101" y="309"/>
                  </a:cubicBezTo>
                  <a:cubicBezTo>
                    <a:pt x="99" y="318"/>
                    <a:pt x="98" y="327"/>
                    <a:pt x="96" y="337"/>
                  </a:cubicBezTo>
                  <a:cubicBezTo>
                    <a:pt x="94" y="347"/>
                    <a:pt x="92" y="358"/>
                    <a:pt x="90" y="369"/>
                  </a:cubicBezTo>
                  <a:cubicBezTo>
                    <a:pt x="88" y="381"/>
                    <a:pt x="86" y="393"/>
                    <a:pt x="83" y="405"/>
                  </a:cubicBezTo>
                  <a:cubicBezTo>
                    <a:pt x="81" y="419"/>
                    <a:pt x="79" y="432"/>
                    <a:pt x="76" y="446"/>
                  </a:cubicBezTo>
                  <a:cubicBezTo>
                    <a:pt x="74" y="458"/>
                    <a:pt x="72" y="470"/>
                    <a:pt x="70" y="482"/>
                  </a:cubicBezTo>
                  <a:cubicBezTo>
                    <a:pt x="68" y="489"/>
                    <a:pt x="67" y="496"/>
                    <a:pt x="66" y="503"/>
                  </a:cubicBezTo>
                  <a:cubicBezTo>
                    <a:pt x="65" y="505"/>
                    <a:pt x="65" y="507"/>
                    <a:pt x="65" y="509"/>
                  </a:cubicBezTo>
                  <a:cubicBezTo>
                    <a:pt x="64" y="509"/>
                    <a:pt x="64" y="509"/>
                    <a:pt x="63" y="509"/>
                  </a:cubicBezTo>
                  <a:cubicBezTo>
                    <a:pt x="62" y="510"/>
                    <a:pt x="60" y="509"/>
                    <a:pt x="59" y="509"/>
                  </a:cubicBezTo>
                  <a:cubicBezTo>
                    <a:pt x="58" y="509"/>
                    <a:pt x="57" y="509"/>
                    <a:pt x="56" y="510"/>
                  </a:cubicBezTo>
                  <a:cubicBezTo>
                    <a:pt x="55" y="512"/>
                    <a:pt x="54" y="519"/>
                    <a:pt x="53" y="528"/>
                  </a:cubicBezTo>
                  <a:cubicBezTo>
                    <a:pt x="54" y="528"/>
                    <a:pt x="55" y="528"/>
                    <a:pt x="56" y="529"/>
                  </a:cubicBezTo>
                  <a:cubicBezTo>
                    <a:pt x="59" y="530"/>
                    <a:pt x="63" y="531"/>
                    <a:pt x="66" y="533"/>
                  </a:cubicBezTo>
                  <a:cubicBezTo>
                    <a:pt x="69" y="535"/>
                    <a:pt x="72" y="537"/>
                    <a:pt x="74" y="540"/>
                  </a:cubicBezTo>
                  <a:cubicBezTo>
                    <a:pt x="77" y="544"/>
                    <a:pt x="78" y="548"/>
                    <a:pt x="78" y="552"/>
                  </a:cubicBezTo>
                  <a:cubicBezTo>
                    <a:pt x="78" y="555"/>
                    <a:pt x="77" y="557"/>
                    <a:pt x="76" y="558"/>
                  </a:cubicBezTo>
                  <a:cubicBezTo>
                    <a:pt x="75" y="558"/>
                    <a:pt x="75" y="559"/>
                    <a:pt x="74" y="559"/>
                  </a:cubicBezTo>
                  <a:cubicBezTo>
                    <a:pt x="57" y="558"/>
                    <a:pt x="40" y="558"/>
                    <a:pt x="23" y="558"/>
                  </a:cubicBezTo>
                  <a:cubicBezTo>
                    <a:pt x="22" y="557"/>
                    <a:pt x="22" y="557"/>
                    <a:pt x="22" y="557"/>
                  </a:cubicBezTo>
                  <a:cubicBezTo>
                    <a:pt x="21" y="557"/>
                    <a:pt x="21" y="556"/>
                    <a:pt x="21" y="555"/>
                  </a:cubicBezTo>
                  <a:cubicBezTo>
                    <a:pt x="22" y="552"/>
                    <a:pt x="22" y="549"/>
                    <a:pt x="22" y="547"/>
                  </a:cubicBezTo>
                  <a:cubicBezTo>
                    <a:pt x="24" y="535"/>
                    <a:pt x="26" y="524"/>
                    <a:pt x="28" y="512"/>
                  </a:cubicBezTo>
                  <a:cubicBezTo>
                    <a:pt x="28" y="511"/>
                    <a:pt x="28" y="510"/>
                    <a:pt x="29" y="509"/>
                  </a:cubicBezTo>
                  <a:cubicBezTo>
                    <a:pt x="27" y="509"/>
                    <a:pt x="26" y="508"/>
                    <a:pt x="25" y="508"/>
                  </a:cubicBezTo>
                  <a:cubicBezTo>
                    <a:pt x="25" y="507"/>
                    <a:pt x="24" y="507"/>
                    <a:pt x="24" y="506"/>
                  </a:cubicBezTo>
                  <a:cubicBezTo>
                    <a:pt x="26" y="499"/>
                    <a:pt x="27" y="491"/>
                    <a:pt x="28" y="484"/>
                  </a:cubicBezTo>
                  <a:cubicBezTo>
                    <a:pt x="30" y="475"/>
                    <a:pt x="31" y="466"/>
                    <a:pt x="33" y="456"/>
                  </a:cubicBezTo>
                  <a:cubicBezTo>
                    <a:pt x="34" y="447"/>
                    <a:pt x="36" y="438"/>
                    <a:pt x="37" y="429"/>
                  </a:cubicBezTo>
                  <a:cubicBezTo>
                    <a:pt x="39" y="420"/>
                    <a:pt x="40" y="411"/>
                    <a:pt x="42" y="402"/>
                  </a:cubicBezTo>
                  <a:cubicBezTo>
                    <a:pt x="43" y="391"/>
                    <a:pt x="45" y="380"/>
                    <a:pt x="47" y="369"/>
                  </a:cubicBezTo>
                  <a:cubicBezTo>
                    <a:pt x="49" y="358"/>
                    <a:pt x="51" y="346"/>
                    <a:pt x="53" y="334"/>
                  </a:cubicBezTo>
                  <a:cubicBezTo>
                    <a:pt x="55" y="322"/>
                    <a:pt x="57" y="310"/>
                    <a:pt x="59" y="298"/>
                  </a:cubicBezTo>
                  <a:cubicBezTo>
                    <a:pt x="61" y="288"/>
                    <a:pt x="62" y="278"/>
                    <a:pt x="64" y="268"/>
                  </a:cubicBezTo>
                  <a:cubicBezTo>
                    <a:pt x="64" y="268"/>
                    <a:pt x="64" y="267"/>
                    <a:pt x="64" y="267"/>
                  </a:cubicBezTo>
                  <a:cubicBezTo>
                    <a:pt x="62" y="267"/>
                    <a:pt x="60" y="266"/>
                    <a:pt x="58" y="266"/>
                  </a:cubicBezTo>
                  <a:cubicBezTo>
                    <a:pt x="58" y="265"/>
                    <a:pt x="57" y="264"/>
                    <a:pt x="58" y="263"/>
                  </a:cubicBezTo>
                  <a:cubicBezTo>
                    <a:pt x="58" y="261"/>
                    <a:pt x="58" y="258"/>
                    <a:pt x="58" y="256"/>
                  </a:cubicBezTo>
                  <a:cubicBezTo>
                    <a:pt x="58" y="255"/>
                    <a:pt x="58" y="254"/>
                    <a:pt x="58" y="253"/>
                  </a:cubicBezTo>
                  <a:cubicBezTo>
                    <a:pt x="58" y="253"/>
                    <a:pt x="58" y="253"/>
                    <a:pt x="58" y="252"/>
                  </a:cubicBezTo>
                  <a:cubicBezTo>
                    <a:pt x="57" y="253"/>
                    <a:pt x="56" y="253"/>
                    <a:pt x="55" y="254"/>
                  </a:cubicBezTo>
                  <a:cubicBezTo>
                    <a:pt x="52" y="255"/>
                    <a:pt x="49" y="257"/>
                    <a:pt x="45" y="257"/>
                  </a:cubicBezTo>
                  <a:cubicBezTo>
                    <a:pt x="43" y="258"/>
                    <a:pt x="41" y="257"/>
                    <a:pt x="39" y="256"/>
                  </a:cubicBezTo>
                  <a:cubicBezTo>
                    <a:pt x="36" y="254"/>
                    <a:pt x="34" y="250"/>
                    <a:pt x="34" y="246"/>
                  </a:cubicBezTo>
                  <a:cubicBezTo>
                    <a:pt x="34" y="243"/>
                    <a:pt x="36" y="241"/>
                    <a:pt x="39" y="242"/>
                  </a:cubicBezTo>
                  <a:cubicBezTo>
                    <a:pt x="40" y="242"/>
                    <a:pt x="40" y="242"/>
                    <a:pt x="40" y="242"/>
                  </a:cubicBezTo>
                  <a:cubicBezTo>
                    <a:pt x="40" y="241"/>
                    <a:pt x="40" y="241"/>
                    <a:pt x="40" y="241"/>
                  </a:cubicBezTo>
                  <a:cubicBezTo>
                    <a:pt x="41" y="240"/>
                    <a:pt x="42" y="238"/>
                    <a:pt x="43" y="237"/>
                  </a:cubicBezTo>
                  <a:cubicBezTo>
                    <a:pt x="44" y="236"/>
                    <a:pt x="46" y="235"/>
                    <a:pt x="47" y="234"/>
                  </a:cubicBezTo>
                  <a:cubicBezTo>
                    <a:pt x="47" y="233"/>
                    <a:pt x="46" y="233"/>
                    <a:pt x="46" y="232"/>
                  </a:cubicBezTo>
                  <a:cubicBezTo>
                    <a:pt x="44" y="233"/>
                    <a:pt x="43" y="233"/>
                    <a:pt x="41" y="234"/>
                  </a:cubicBezTo>
                  <a:cubicBezTo>
                    <a:pt x="41" y="234"/>
                    <a:pt x="40" y="234"/>
                    <a:pt x="40" y="234"/>
                  </a:cubicBezTo>
                  <a:cubicBezTo>
                    <a:pt x="39" y="233"/>
                    <a:pt x="38" y="232"/>
                    <a:pt x="38" y="231"/>
                  </a:cubicBezTo>
                  <a:cubicBezTo>
                    <a:pt x="33" y="223"/>
                    <a:pt x="28" y="216"/>
                    <a:pt x="23" y="208"/>
                  </a:cubicBezTo>
                  <a:cubicBezTo>
                    <a:pt x="17" y="199"/>
                    <a:pt x="12" y="190"/>
                    <a:pt x="6" y="181"/>
                  </a:cubicBezTo>
                  <a:cubicBezTo>
                    <a:pt x="5" y="178"/>
                    <a:pt x="3" y="175"/>
                    <a:pt x="2" y="172"/>
                  </a:cubicBezTo>
                  <a:cubicBezTo>
                    <a:pt x="2" y="171"/>
                    <a:pt x="2" y="171"/>
                    <a:pt x="2" y="171"/>
                  </a:cubicBezTo>
                  <a:cubicBezTo>
                    <a:pt x="0" y="166"/>
                    <a:pt x="1" y="162"/>
                    <a:pt x="3" y="159"/>
                  </a:cubicBezTo>
                  <a:cubicBezTo>
                    <a:pt x="4" y="157"/>
                    <a:pt x="6" y="156"/>
                    <a:pt x="7" y="155"/>
                  </a:cubicBezTo>
                  <a:cubicBezTo>
                    <a:pt x="9" y="154"/>
                    <a:pt x="10" y="152"/>
                    <a:pt x="12" y="151"/>
                  </a:cubicBezTo>
                  <a:cubicBezTo>
                    <a:pt x="28" y="141"/>
                    <a:pt x="44" y="131"/>
                    <a:pt x="60" y="121"/>
                  </a:cubicBezTo>
                  <a:cubicBezTo>
                    <a:pt x="70" y="116"/>
                    <a:pt x="80" y="111"/>
                    <a:pt x="90" y="106"/>
                  </a:cubicBezTo>
                  <a:cubicBezTo>
                    <a:pt x="98" y="102"/>
                    <a:pt x="106" y="99"/>
                    <a:pt x="114" y="96"/>
                  </a:cubicBezTo>
                  <a:cubicBezTo>
                    <a:pt x="115" y="96"/>
                    <a:pt x="116" y="96"/>
                    <a:pt x="117" y="95"/>
                  </a:cubicBezTo>
                  <a:cubicBezTo>
                    <a:pt x="119" y="93"/>
                    <a:pt x="120" y="89"/>
                    <a:pt x="120" y="86"/>
                  </a:cubicBezTo>
                  <a:cubicBezTo>
                    <a:pt x="119" y="86"/>
                    <a:pt x="119" y="87"/>
                    <a:pt x="119" y="88"/>
                  </a:cubicBezTo>
                  <a:cubicBezTo>
                    <a:pt x="118" y="88"/>
                    <a:pt x="118" y="89"/>
                    <a:pt x="117" y="89"/>
                  </a:cubicBezTo>
                  <a:cubicBezTo>
                    <a:pt x="117" y="89"/>
                    <a:pt x="116" y="89"/>
                    <a:pt x="116" y="89"/>
                  </a:cubicBezTo>
                  <a:cubicBezTo>
                    <a:pt x="115" y="89"/>
                    <a:pt x="115" y="88"/>
                    <a:pt x="115" y="88"/>
                  </a:cubicBezTo>
                  <a:cubicBezTo>
                    <a:pt x="115" y="83"/>
                    <a:pt x="112" y="78"/>
                    <a:pt x="109" y="73"/>
                  </a:cubicBezTo>
                  <a:cubicBezTo>
                    <a:pt x="107" y="70"/>
                    <a:pt x="105" y="67"/>
                    <a:pt x="104" y="64"/>
                  </a:cubicBezTo>
                  <a:cubicBezTo>
                    <a:pt x="102" y="61"/>
                    <a:pt x="101" y="57"/>
                    <a:pt x="100" y="54"/>
                  </a:cubicBezTo>
                  <a:cubicBezTo>
                    <a:pt x="98" y="44"/>
                    <a:pt x="103" y="36"/>
                    <a:pt x="110" y="32"/>
                  </a:cubicBezTo>
                  <a:cubicBezTo>
                    <a:pt x="111" y="31"/>
                    <a:pt x="111" y="31"/>
                    <a:pt x="113" y="30"/>
                  </a:cubicBezTo>
                  <a:cubicBezTo>
                    <a:pt x="113" y="30"/>
                    <a:pt x="113" y="29"/>
                    <a:pt x="113" y="28"/>
                  </a:cubicBezTo>
                  <a:cubicBezTo>
                    <a:pt x="113" y="22"/>
                    <a:pt x="116" y="19"/>
                    <a:pt x="121" y="17"/>
                  </a:cubicBezTo>
                  <a:cubicBezTo>
                    <a:pt x="124" y="16"/>
                    <a:pt x="127" y="16"/>
                    <a:pt x="129" y="15"/>
                  </a:cubicBezTo>
                  <a:cubicBezTo>
                    <a:pt x="136" y="14"/>
                    <a:pt x="143" y="12"/>
                    <a:pt x="149" y="10"/>
                  </a:cubicBezTo>
                  <a:cubicBezTo>
                    <a:pt x="152" y="8"/>
                    <a:pt x="154" y="7"/>
                    <a:pt x="156" y="5"/>
                  </a:cubicBezTo>
                  <a:cubicBezTo>
                    <a:pt x="158" y="4"/>
                    <a:pt x="160" y="2"/>
                    <a:pt x="162" y="1"/>
                  </a:cubicBezTo>
                  <a:cubicBezTo>
                    <a:pt x="164" y="0"/>
                    <a:pt x="165" y="0"/>
                    <a:pt x="167" y="0"/>
                  </a:cubicBezTo>
                  <a:cubicBezTo>
                    <a:pt x="169" y="0"/>
                    <a:pt x="170" y="1"/>
                    <a:pt x="171" y="3"/>
                  </a:cubicBezTo>
                  <a:cubicBezTo>
                    <a:pt x="171" y="4"/>
                    <a:pt x="171" y="4"/>
                    <a:pt x="172" y="5"/>
                  </a:cubicBezTo>
                  <a:cubicBezTo>
                    <a:pt x="173" y="5"/>
                    <a:pt x="173" y="5"/>
                    <a:pt x="174" y="6"/>
                  </a:cubicBezTo>
                  <a:cubicBezTo>
                    <a:pt x="176" y="6"/>
                    <a:pt x="178" y="6"/>
                    <a:pt x="179" y="6"/>
                  </a:cubicBezTo>
                  <a:cubicBezTo>
                    <a:pt x="183" y="8"/>
                    <a:pt x="184" y="11"/>
                    <a:pt x="183" y="15"/>
                  </a:cubicBezTo>
                  <a:cubicBezTo>
                    <a:pt x="182" y="16"/>
                    <a:pt x="182" y="17"/>
                    <a:pt x="181" y="19"/>
                  </a:cubicBezTo>
                  <a:close/>
                  <a:moveTo>
                    <a:pt x="62" y="506"/>
                  </a:moveTo>
                  <a:cubicBezTo>
                    <a:pt x="62" y="506"/>
                    <a:pt x="62" y="505"/>
                    <a:pt x="62" y="504"/>
                  </a:cubicBezTo>
                  <a:cubicBezTo>
                    <a:pt x="64" y="498"/>
                    <a:pt x="65" y="491"/>
                    <a:pt x="66" y="485"/>
                  </a:cubicBezTo>
                  <a:cubicBezTo>
                    <a:pt x="69" y="471"/>
                    <a:pt x="71" y="458"/>
                    <a:pt x="73" y="444"/>
                  </a:cubicBezTo>
                  <a:cubicBezTo>
                    <a:pt x="76" y="431"/>
                    <a:pt x="78" y="417"/>
                    <a:pt x="81" y="403"/>
                  </a:cubicBezTo>
                  <a:cubicBezTo>
                    <a:pt x="83" y="391"/>
                    <a:pt x="85" y="379"/>
                    <a:pt x="87" y="367"/>
                  </a:cubicBezTo>
                  <a:cubicBezTo>
                    <a:pt x="90" y="353"/>
                    <a:pt x="92" y="340"/>
                    <a:pt x="95" y="327"/>
                  </a:cubicBezTo>
                  <a:cubicBezTo>
                    <a:pt x="96" y="319"/>
                    <a:pt x="98" y="311"/>
                    <a:pt x="99" y="303"/>
                  </a:cubicBezTo>
                  <a:cubicBezTo>
                    <a:pt x="99" y="303"/>
                    <a:pt x="100" y="302"/>
                    <a:pt x="100" y="301"/>
                  </a:cubicBezTo>
                  <a:cubicBezTo>
                    <a:pt x="101" y="301"/>
                    <a:pt x="102" y="301"/>
                    <a:pt x="103" y="302"/>
                  </a:cubicBezTo>
                  <a:cubicBezTo>
                    <a:pt x="103" y="303"/>
                    <a:pt x="104" y="304"/>
                    <a:pt x="104" y="304"/>
                  </a:cubicBezTo>
                  <a:cubicBezTo>
                    <a:pt x="105" y="307"/>
                    <a:pt x="107" y="310"/>
                    <a:pt x="108" y="313"/>
                  </a:cubicBezTo>
                  <a:cubicBezTo>
                    <a:pt x="113" y="327"/>
                    <a:pt x="119" y="341"/>
                    <a:pt x="124" y="354"/>
                  </a:cubicBezTo>
                  <a:cubicBezTo>
                    <a:pt x="127" y="362"/>
                    <a:pt x="129" y="370"/>
                    <a:pt x="132" y="378"/>
                  </a:cubicBezTo>
                  <a:cubicBezTo>
                    <a:pt x="136" y="392"/>
                    <a:pt x="139" y="407"/>
                    <a:pt x="142" y="421"/>
                  </a:cubicBezTo>
                  <a:cubicBezTo>
                    <a:pt x="146" y="439"/>
                    <a:pt x="149" y="457"/>
                    <a:pt x="151" y="476"/>
                  </a:cubicBezTo>
                  <a:cubicBezTo>
                    <a:pt x="152" y="485"/>
                    <a:pt x="154" y="493"/>
                    <a:pt x="154" y="502"/>
                  </a:cubicBezTo>
                  <a:cubicBezTo>
                    <a:pt x="154" y="503"/>
                    <a:pt x="154" y="504"/>
                    <a:pt x="155" y="504"/>
                  </a:cubicBezTo>
                  <a:cubicBezTo>
                    <a:pt x="156" y="504"/>
                    <a:pt x="156" y="504"/>
                    <a:pt x="157" y="504"/>
                  </a:cubicBezTo>
                  <a:cubicBezTo>
                    <a:pt x="161" y="504"/>
                    <a:pt x="165" y="504"/>
                    <a:pt x="168" y="504"/>
                  </a:cubicBezTo>
                  <a:cubicBezTo>
                    <a:pt x="174" y="504"/>
                    <a:pt x="179" y="504"/>
                    <a:pt x="185" y="504"/>
                  </a:cubicBezTo>
                  <a:cubicBezTo>
                    <a:pt x="186" y="503"/>
                    <a:pt x="187" y="504"/>
                    <a:pt x="187" y="503"/>
                  </a:cubicBezTo>
                  <a:cubicBezTo>
                    <a:pt x="188" y="502"/>
                    <a:pt x="188" y="500"/>
                    <a:pt x="187" y="499"/>
                  </a:cubicBezTo>
                  <a:cubicBezTo>
                    <a:pt x="187" y="496"/>
                    <a:pt x="187" y="493"/>
                    <a:pt x="186" y="489"/>
                  </a:cubicBezTo>
                  <a:cubicBezTo>
                    <a:pt x="185" y="478"/>
                    <a:pt x="184" y="467"/>
                    <a:pt x="183" y="456"/>
                  </a:cubicBezTo>
                  <a:cubicBezTo>
                    <a:pt x="181" y="443"/>
                    <a:pt x="179" y="431"/>
                    <a:pt x="177" y="418"/>
                  </a:cubicBezTo>
                  <a:cubicBezTo>
                    <a:pt x="174" y="400"/>
                    <a:pt x="170" y="382"/>
                    <a:pt x="166" y="364"/>
                  </a:cubicBezTo>
                  <a:cubicBezTo>
                    <a:pt x="161" y="345"/>
                    <a:pt x="156" y="327"/>
                    <a:pt x="152" y="308"/>
                  </a:cubicBezTo>
                  <a:cubicBezTo>
                    <a:pt x="149" y="297"/>
                    <a:pt x="146" y="285"/>
                    <a:pt x="142" y="274"/>
                  </a:cubicBezTo>
                  <a:cubicBezTo>
                    <a:pt x="141" y="273"/>
                    <a:pt x="141" y="272"/>
                    <a:pt x="140" y="271"/>
                  </a:cubicBezTo>
                  <a:cubicBezTo>
                    <a:pt x="139" y="271"/>
                    <a:pt x="139" y="271"/>
                    <a:pt x="138" y="271"/>
                  </a:cubicBezTo>
                  <a:cubicBezTo>
                    <a:pt x="129" y="271"/>
                    <a:pt x="121" y="270"/>
                    <a:pt x="113" y="270"/>
                  </a:cubicBezTo>
                  <a:cubicBezTo>
                    <a:pt x="106" y="270"/>
                    <a:pt x="100" y="269"/>
                    <a:pt x="93" y="269"/>
                  </a:cubicBezTo>
                  <a:cubicBezTo>
                    <a:pt x="85" y="268"/>
                    <a:pt x="77" y="267"/>
                    <a:pt x="70" y="267"/>
                  </a:cubicBezTo>
                  <a:cubicBezTo>
                    <a:pt x="69" y="267"/>
                    <a:pt x="68" y="267"/>
                    <a:pt x="67" y="268"/>
                  </a:cubicBezTo>
                  <a:cubicBezTo>
                    <a:pt x="54" y="346"/>
                    <a:pt x="41" y="425"/>
                    <a:pt x="28" y="504"/>
                  </a:cubicBezTo>
                  <a:cubicBezTo>
                    <a:pt x="28" y="505"/>
                    <a:pt x="28" y="505"/>
                    <a:pt x="28" y="505"/>
                  </a:cubicBezTo>
                  <a:cubicBezTo>
                    <a:pt x="29" y="506"/>
                    <a:pt x="29" y="506"/>
                    <a:pt x="29" y="506"/>
                  </a:cubicBezTo>
                  <a:cubicBezTo>
                    <a:pt x="40" y="506"/>
                    <a:pt x="51" y="506"/>
                    <a:pt x="62" y="506"/>
                  </a:cubicBezTo>
                  <a:close/>
                  <a:moveTo>
                    <a:pt x="193" y="171"/>
                  </a:moveTo>
                  <a:cubicBezTo>
                    <a:pt x="193" y="170"/>
                    <a:pt x="193" y="169"/>
                    <a:pt x="192" y="169"/>
                  </a:cubicBezTo>
                  <a:cubicBezTo>
                    <a:pt x="190" y="165"/>
                    <a:pt x="188" y="161"/>
                    <a:pt x="186" y="158"/>
                  </a:cubicBezTo>
                  <a:cubicBezTo>
                    <a:pt x="178" y="146"/>
                    <a:pt x="171" y="135"/>
                    <a:pt x="163" y="124"/>
                  </a:cubicBezTo>
                  <a:cubicBezTo>
                    <a:pt x="158" y="117"/>
                    <a:pt x="152" y="111"/>
                    <a:pt x="146" y="105"/>
                  </a:cubicBezTo>
                  <a:cubicBezTo>
                    <a:pt x="141" y="101"/>
                    <a:pt x="136" y="99"/>
                    <a:pt x="130" y="98"/>
                  </a:cubicBezTo>
                  <a:cubicBezTo>
                    <a:pt x="127" y="97"/>
                    <a:pt x="125" y="97"/>
                    <a:pt x="122" y="97"/>
                  </a:cubicBezTo>
                  <a:cubicBezTo>
                    <a:pt x="118" y="98"/>
                    <a:pt x="113" y="99"/>
                    <a:pt x="109" y="101"/>
                  </a:cubicBezTo>
                  <a:cubicBezTo>
                    <a:pt x="98" y="105"/>
                    <a:pt x="88" y="110"/>
                    <a:pt x="78" y="115"/>
                  </a:cubicBezTo>
                  <a:cubicBezTo>
                    <a:pt x="71" y="118"/>
                    <a:pt x="65" y="122"/>
                    <a:pt x="59" y="125"/>
                  </a:cubicBezTo>
                  <a:cubicBezTo>
                    <a:pt x="52" y="129"/>
                    <a:pt x="46" y="133"/>
                    <a:pt x="39" y="137"/>
                  </a:cubicBezTo>
                  <a:cubicBezTo>
                    <a:pt x="38" y="137"/>
                    <a:pt x="37" y="138"/>
                    <a:pt x="37" y="139"/>
                  </a:cubicBezTo>
                  <a:cubicBezTo>
                    <a:pt x="42" y="151"/>
                    <a:pt x="49" y="162"/>
                    <a:pt x="59" y="171"/>
                  </a:cubicBezTo>
                  <a:cubicBezTo>
                    <a:pt x="64" y="168"/>
                    <a:pt x="69" y="165"/>
                    <a:pt x="74" y="162"/>
                  </a:cubicBezTo>
                  <a:cubicBezTo>
                    <a:pt x="75" y="161"/>
                    <a:pt x="75" y="160"/>
                    <a:pt x="75" y="159"/>
                  </a:cubicBezTo>
                  <a:cubicBezTo>
                    <a:pt x="76" y="154"/>
                    <a:pt x="78" y="149"/>
                    <a:pt x="79" y="144"/>
                  </a:cubicBezTo>
                  <a:cubicBezTo>
                    <a:pt x="80" y="141"/>
                    <a:pt x="80" y="138"/>
                    <a:pt x="81" y="134"/>
                  </a:cubicBezTo>
                  <a:cubicBezTo>
                    <a:pt x="81" y="134"/>
                    <a:pt x="81" y="133"/>
                    <a:pt x="81" y="133"/>
                  </a:cubicBezTo>
                  <a:cubicBezTo>
                    <a:pt x="81" y="132"/>
                    <a:pt x="81" y="132"/>
                    <a:pt x="83" y="132"/>
                  </a:cubicBezTo>
                  <a:cubicBezTo>
                    <a:pt x="83" y="133"/>
                    <a:pt x="83" y="134"/>
                    <a:pt x="83" y="134"/>
                  </a:cubicBezTo>
                  <a:cubicBezTo>
                    <a:pt x="83" y="137"/>
                    <a:pt x="82" y="140"/>
                    <a:pt x="82" y="143"/>
                  </a:cubicBezTo>
                  <a:cubicBezTo>
                    <a:pt x="80" y="150"/>
                    <a:pt x="78" y="157"/>
                    <a:pt x="77" y="164"/>
                  </a:cubicBezTo>
                  <a:cubicBezTo>
                    <a:pt x="74" y="174"/>
                    <a:pt x="72" y="185"/>
                    <a:pt x="70" y="195"/>
                  </a:cubicBezTo>
                  <a:cubicBezTo>
                    <a:pt x="69" y="203"/>
                    <a:pt x="67" y="212"/>
                    <a:pt x="66" y="221"/>
                  </a:cubicBezTo>
                  <a:cubicBezTo>
                    <a:pt x="65" y="223"/>
                    <a:pt x="65" y="226"/>
                    <a:pt x="65" y="229"/>
                  </a:cubicBezTo>
                  <a:cubicBezTo>
                    <a:pt x="65" y="230"/>
                    <a:pt x="66" y="231"/>
                    <a:pt x="66" y="232"/>
                  </a:cubicBezTo>
                  <a:cubicBezTo>
                    <a:pt x="70" y="238"/>
                    <a:pt x="68" y="245"/>
                    <a:pt x="63" y="249"/>
                  </a:cubicBezTo>
                  <a:cubicBezTo>
                    <a:pt x="63" y="249"/>
                    <a:pt x="62" y="250"/>
                    <a:pt x="62" y="250"/>
                  </a:cubicBezTo>
                  <a:cubicBezTo>
                    <a:pt x="61" y="254"/>
                    <a:pt x="60" y="257"/>
                    <a:pt x="60" y="261"/>
                  </a:cubicBezTo>
                  <a:cubicBezTo>
                    <a:pt x="60" y="262"/>
                    <a:pt x="60" y="262"/>
                    <a:pt x="60" y="263"/>
                  </a:cubicBezTo>
                  <a:cubicBezTo>
                    <a:pt x="62" y="263"/>
                    <a:pt x="63" y="263"/>
                    <a:pt x="64" y="264"/>
                  </a:cubicBezTo>
                  <a:cubicBezTo>
                    <a:pt x="73" y="264"/>
                    <a:pt x="83" y="265"/>
                    <a:pt x="93" y="266"/>
                  </a:cubicBezTo>
                  <a:cubicBezTo>
                    <a:pt x="99" y="266"/>
                    <a:pt x="105" y="267"/>
                    <a:pt x="112" y="267"/>
                  </a:cubicBezTo>
                  <a:cubicBezTo>
                    <a:pt x="117" y="267"/>
                    <a:pt x="122" y="268"/>
                    <a:pt x="127" y="268"/>
                  </a:cubicBezTo>
                  <a:cubicBezTo>
                    <a:pt x="133" y="268"/>
                    <a:pt x="140" y="268"/>
                    <a:pt x="147" y="268"/>
                  </a:cubicBezTo>
                  <a:cubicBezTo>
                    <a:pt x="148" y="268"/>
                    <a:pt x="148" y="268"/>
                    <a:pt x="149" y="268"/>
                  </a:cubicBezTo>
                  <a:cubicBezTo>
                    <a:pt x="149" y="267"/>
                    <a:pt x="149" y="267"/>
                    <a:pt x="149" y="267"/>
                  </a:cubicBezTo>
                  <a:cubicBezTo>
                    <a:pt x="150" y="258"/>
                    <a:pt x="150" y="249"/>
                    <a:pt x="150" y="240"/>
                  </a:cubicBezTo>
                  <a:cubicBezTo>
                    <a:pt x="150" y="231"/>
                    <a:pt x="150" y="223"/>
                    <a:pt x="150" y="214"/>
                  </a:cubicBezTo>
                  <a:cubicBezTo>
                    <a:pt x="151" y="210"/>
                    <a:pt x="151" y="206"/>
                    <a:pt x="151" y="202"/>
                  </a:cubicBezTo>
                  <a:cubicBezTo>
                    <a:pt x="151" y="200"/>
                    <a:pt x="150" y="199"/>
                    <a:pt x="150" y="197"/>
                  </a:cubicBezTo>
                  <a:cubicBezTo>
                    <a:pt x="149" y="195"/>
                    <a:pt x="148" y="193"/>
                    <a:pt x="147" y="191"/>
                  </a:cubicBezTo>
                  <a:cubicBezTo>
                    <a:pt x="143" y="182"/>
                    <a:pt x="138" y="174"/>
                    <a:pt x="134" y="165"/>
                  </a:cubicBezTo>
                  <a:cubicBezTo>
                    <a:pt x="134" y="164"/>
                    <a:pt x="133" y="163"/>
                    <a:pt x="133" y="162"/>
                  </a:cubicBezTo>
                  <a:cubicBezTo>
                    <a:pt x="133" y="161"/>
                    <a:pt x="133" y="160"/>
                    <a:pt x="134" y="160"/>
                  </a:cubicBezTo>
                  <a:cubicBezTo>
                    <a:pt x="135" y="160"/>
                    <a:pt x="136" y="161"/>
                    <a:pt x="136" y="162"/>
                  </a:cubicBezTo>
                  <a:cubicBezTo>
                    <a:pt x="142" y="176"/>
                    <a:pt x="149" y="188"/>
                    <a:pt x="154" y="201"/>
                  </a:cubicBezTo>
                  <a:cubicBezTo>
                    <a:pt x="155" y="202"/>
                    <a:pt x="155" y="203"/>
                    <a:pt x="156" y="203"/>
                  </a:cubicBezTo>
                  <a:cubicBezTo>
                    <a:pt x="156" y="203"/>
                    <a:pt x="157" y="203"/>
                    <a:pt x="157" y="202"/>
                  </a:cubicBezTo>
                  <a:cubicBezTo>
                    <a:pt x="169" y="196"/>
                    <a:pt x="180" y="187"/>
                    <a:pt x="189" y="177"/>
                  </a:cubicBezTo>
                  <a:cubicBezTo>
                    <a:pt x="190" y="175"/>
                    <a:pt x="192" y="173"/>
                    <a:pt x="193" y="171"/>
                  </a:cubicBezTo>
                  <a:close/>
                  <a:moveTo>
                    <a:pt x="167" y="7"/>
                  </a:moveTo>
                  <a:cubicBezTo>
                    <a:pt x="167" y="7"/>
                    <a:pt x="168" y="6"/>
                    <a:pt x="168" y="6"/>
                  </a:cubicBezTo>
                  <a:cubicBezTo>
                    <a:pt x="169" y="5"/>
                    <a:pt x="169" y="4"/>
                    <a:pt x="168" y="3"/>
                  </a:cubicBezTo>
                  <a:cubicBezTo>
                    <a:pt x="168" y="2"/>
                    <a:pt x="167" y="2"/>
                    <a:pt x="166" y="2"/>
                  </a:cubicBezTo>
                  <a:cubicBezTo>
                    <a:pt x="165" y="3"/>
                    <a:pt x="163" y="3"/>
                    <a:pt x="162" y="4"/>
                  </a:cubicBezTo>
                  <a:cubicBezTo>
                    <a:pt x="160" y="5"/>
                    <a:pt x="159" y="6"/>
                    <a:pt x="158" y="7"/>
                  </a:cubicBezTo>
                  <a:cubicBezTo>
                    <a:pt x="155" y="10"/>
                    <a:pt x="151" y="12"/>
                    <a:pt x="148" y="13"/>
                  </a:cubicBezTo>
                  <a:cubicBezTo>
                    <a:pt x="142" y="15"/>
                    <a:pt x="135" y="17"/>
                    <a:pt x="129" y="18"/>
                  </a:cubicBezTo>
                  <a:cubicBezTo>
                    <a:pt x="126" y="18"/>
                    <a:pt x="124" y="19"/>
                    <a:pt x="122" y="20"/>
                  </a:cubicBezTo>
                  <a:cubicBezTo>
                    <a:pt x="118" y="21"/>
                    <a:pt x="115" y="24"/>
                    <a:pt x="115" y="28"/>
                  </a:cubicBezTo>
                  <a:cubicBezTo>
                    <a:pt x="116" y="31"/>
                    <a:pt x="114" y="32"/>
                    <a:pt x="112" y="34"/>
                  </a:cubicBezTo>
                  <a:cubicBezTo>
                    <a:pt x="104" y="37"/>
                    <a:pt x="100" y="46"/>
                    <a:pt x="103" y="54"/>
                  </a:cubicBezTo>
                  <a:cubicBezTo>
                    <a:pt x="104" y="60"/>
                    <a:pt x="107" y="65"/>
                    <a:pt x="110" y="70"/>
                  </a:cubicBezTo>
                  <a:cubicBezTo>
                    <a:pt x="113" y="74"/>
                    <a:pt x="115" y="78"/>
                    <a:pt x="117" y="83"/>
                  </a:cubicBezTo>
                  <a:cubicBezTo>
                    <a:pt x="117" y="83"/>
                    <a:pt x="117" y="83"/>
                    <a:pt x="118" y="83"/>
                  </a:cubicBezTo>
                  <a:cubicBezTo>
                    <a:pt x="119" y="83"/>
                    <a:pt x="119" y="82"/>
                    <a:pt x="120" y="81"/>
                  </a:cubicBezTo>
                  <a:cubicBezTo>
                    <a:pt x="121" y="79"/>
                    <a:pt x="122" y="78"/>
                    <a:pt x="123" y="76"/>
                  </a:cubicBezTo>
                  <a:cubicBezTo>
                    <a:pt x="123" y="76"/>
                    <a:pt x="124" y="75"/>
                    <a:pt x="125" y="76"/>
                  </a:cubicBezTo>
                  <a:cubicBezTo>
                    <a:pt x="126" y="76"/>
                    <a:pt x="126" y="77"/>
                    <a:pt x="126" y="78"/>
                  </a:cubicBezTo>
                  <a:cubicBezTo>
                    <a:pt x="127" y="79"/>
                    <a:pt x="127" y="80"/>
                    <a:pt x="128" y="81"/>
                  </a:cubicBezTo>
                  <a:cubicBezTo>
                    <a:pt x="131" y="77"/>
                    <a:pt x="133" y="73"/>
                    <a:pt x="135" y="69"/>
                  </a:cubicBezTo>
                  <a:cubicBezTo>
                    <a:pt x="133" y="67"/>
                    <a:pt x="132" y="65"/>
                    <a:pt x="132" y="63"/>
                  </a:cubicBezTo>
                  <a:cubicBezTo>
                    <a:pt x="131" y="59"/>
                    <a:pt x="132" y="55"/>
                    <a:pt x="134" y="52"/>
                  </a:cubicBezTo>
                  <a:cubicBezTo>
                    <a:pt x="135" y="51"/>
                    <a:pt x="136" y="49"/>
                    <a:pt x="137" y="49"/>
                  </a:cubicBezTo>
                  <a:cubicBezTo>
                    <a:pt x="138" y="47"/>
                    <a:pt x="140" y="47"/>
                    <a:pt x="142" y="48"/>
                  </a:cubicBezTo>
                  <a:cubicBezTo>
                    <a:pt x="143" y="49"/>
                    <a:pt x="144" y="49"/>
                    <a:pt x="145" y="50"/>
                  </a:cubicBezTo>
                  <a:cubicBezTo>
                    <a:pt x="145" y="48"/>
                    <a:pt x="145" y="45"/>
                    <a:pt x="145" y="39"/>
                  </a:cubicBezTo>
                  <a:cubicBezTo>
                    <a:pt x="145" y="39"/>
                    <a:pt x="146" y="39"/>
                    <a:pt x="146" y="39"/>
                  </a:cubicBezTo>
                  <a:cubicBezTo>
                    <a:pt x="147" y="38"/>
                    <a:pt x="148" y="38"/>
                    <a:pt x="149" y="38"/>
                  </a:cubicBezTo>
                  <a:cubicBezTo>
                    <a:pt x="156" y="36"/>
                    <a:pt x="163" y="34"/>
                    <a:pt x="170" y="32"/>
                  </a:cubicBezTo>
                  <a:cubicBezTo>
                    <a:pt x="173" y="31"/>
                    <a:pt x="176" y="30"/>
                    <a:pt x="179" y="29"/>
                  </a:cubicBezTo>
                  <a:cubicBezTo>
                    <a:pt x="180" y="28"/>
                    <a:pt x="182" y="27"/>
                    <a:pt x="183" y="25"/>
                  </a:cubicBezTo>
                  <a:cubicBezTo>
                    <a:pt x="183" y="24"/>
                    <a:pt x="183" y="23"/>
                    <a:pt x="183" y="23"/>
                  </a:cubicBezTo>
                  <a:cubicBezTo>
                    <a:pt x="182" y="22"/>
                    <a:pt x="181" y="21"/>
                    <a:pt x="179" y="21"/>
                  </a:cubicBezTo>
                  <a:cubicBezTo>
                    <a:pt x="178" y="21"/>
                    <a:pt x="177" y="22"/>
                    <a:pt x="176" y="20"/>
                  </a:cubicBezTo>
                  <a:cubicBezTo>
                    <a:pt x="177" y="20"/>
                    <a:pt x="177" y="19"/>
                    <a:pt x="177" y="19"/>
                  </a:cubicBezTo>
                  <a:cubicBezTo>
                    <a:pt x="178" y="17"/>
                    <a:pt x="179" y="16"/>
                    <a:pt x="180" y="15"/>
                  </a:cubicBezTo>
                  <a:cubicBezTo>
                    <a:pt x="182" y="12"/>
                    <a:pt x="181" y="10"/>
                    <a:pt x="178" y="9"/>
                  </a:cubicBezTo>
                  <a:cubicBezTo>
                    <a:pt x="177" y="8"/>
                    <a:pt x="175" y="8"/>
                    <a:pt x="174" y="8"/>
                  </a:cubicBezTo>
                  <a:cubicBezTo>
                    <a:pt x="172" y="8"/>
                    <a:pt x="170" y="8"/>
                    <a:pt x="169" y="8"/>
                  </a:cubicBezTo>
                  <a:cubicBezTo>
                    <a:pt x="168" y="8"/>
                    <a:pt x="167" y="8"/>
                    <a:pt x="167" y="7"/>
                  </a:cubicBezTo>
                  <a:close/>
                  <a:moveTo>
                    <a:pt x="191" y="179"/>
                  </a:moveTo>
                  <a:cubicBezTo>
                    <a:pt x="191" y="179"/>
                    <a:pt x="190" y="179"/>
                    <a:pt x="190" y="179"/>
                  </a:cubicBezTo>
                  <a:cubicBezTo>
                    <a:pt x="185" y="185"/>
                    <a:pt x="179" y="190"/>
                    <a:pt x="173" y="195"/>
                  </a:cubicBezTo>
                  <a:cubicBezTo>
                    <a:pt x="173" y="195"/>
                    <a:pt x="172" y="196"/>
                    <a:pt x="172" y="196"/>
                  </a:cubicBezTo>
                  <a:cubicBezTo>
                    <a:pt x="172" y="197"/>
                    <a:pt x="173" y="198"/>
                    <a:pt x="173" y="198"/>
                  </a:cubicBezTo>
                  <a:cubicBezTo>
                    <a:pt x="177" y="204"/>
                    <a:pt x="180" y="210"/>
                    <a:pt x="184" y="216"/>
                  </a:cubicBezTo>
                  <a:cubicBezTo>
                    <a:pt x="187" y="221"/>
                    <a:pt x="191" y="225"/>
                    <a:pt x="195" y="229"/>
                  </a:cubicBezTo>
                  <a:cubicBezTo>
                    <a:pt x="198" y="232"/>
                    <a:pt x="202" y="234"/>
                    <a:pt x="206" y="236"/>
                  </a:cubicBezTo>
                  <a:cubicBezTo>
                    <a:pt x="209" y="236"/>
                    <a:pt x="211" y="236"/>
                    <a:pt x="214" y="235"/>
                  </a:cubicBezTo>
                  <a:cubicBezTo>
                    <a:pt x="218" y="234"/>
                    <a:pt x="221" y="231"/>
                    <a:pt x="222" y="227"/>
                  </a:cubicBezTo>
                  <a:cubicBezTo>
                    <a:pt x="223" y="225"/>
                    <a:pt x="224" y="223"/>
                    <a:pt x="224" y="221"/>
                  </a:cubicBezTo>
                  <a:cubicBezTo>
                    <a:pt x="226" y="214"/>
                    <a:pt x="228" y="207"/>
                    <a:pt x="229" y="200"/>
                  </a:cubicBezTo>
                  <a:cubicBezTo>
                    <a:pt x="230" y="191"/>
                    <a:pt x="232" y="181"/>
                    <a:pt x="233" y="172"/>
                  </a:cubicBezTo>
                  <a:cubicBezTo>
                    <a:pt x="233" y="167"/>
                    <a:pt x="234" y="161"/>
                    <a:pt x="234" y="155"/>
                  </a:cubicBezTo>
                  <a:cubicBezTo>
                    <a:pt x="234" y="154"/>
                    <a:pt x="234" y="153"/>
                    <a:pt x="234" y="152"/>
                  </a:cubicBezTo>
                  <a:cubicBezTo>
                    <a:pt x="231" y="151"/>
                    <a:pt x="229" y="151"/>
                    <a:pt x="227" y="151"/>
                  </a:cubicBezTo>
                  <a:cubicBezTo>
                    <a:pt x="225" y="151"/>
                    <a:pt x="223" y="151"/>
                    <a:pt x="221" y="151"/>
                  </a:cubicBezTo>
                  <a:cubicBezTo>
                    <a:pt x="219" y="151"/>
                    <a:pt x="217" y="151"/>
                    <a:pt x="215" y="152"/>
                  </a:cubicBezTo>
                  <a:cubicBezTo>
                    <a:pt x="214" y="152"/>
                    <a:pt x="214" y="153"/>
                    <a:pt x="214" y="153"/>
                  </a:cubicBezTo>
                  <a:cubicBezTo>
                    <a:pt x="214" y="157"/>
                    <a:pt x="213" y="160"/>
                    <a:pt x="213" y="163"/>
                  </a:cubicBezTo>
                  <a:cubicBezTo>
                    <a:pt x="212" y="167"/>
                    <a:pt x="212" y="171"/>
                    <a:pt x="211" y="175"/>
                  </a:cubicBezTo>
                  <a:cubicBezTo>
                    <a:pt x="211" y="179"/>
                    <a:pt x="210" y="184"/>
                    <a:pt x="209" y="189"/>
                  </a:cubicBezTo>
                  <a:cubicBezTo>
                    <a:pt x="209" y="193"/>
                    <a:pt x="208" y="197"/>
                    <a:pt x="209" y="201"/>
                  </a:cubicBezTo>
                  <a:cubicBezTo>
                    <a:pt x="209" y="202"/>
                    <a:pt x="210" y="203"/>
                    <a:pt x="211" y="204"/>
                  </a:cubicBezTo>
                  <a:cubicBezTo>
                    <a:pt x="212" y="205"/>
                    <a:pt x="212" y="206"/>
                    <a:pt x="213" y="207"/>
                  </a:cubicBezTo>
                  <a:cubicBezTo>
                    <a:pt x="213" y="207"/>
                    <a:pt x="213" y="208"/>
                    <a:pt x="213" y="208"/>
                  </a:cubicBezTo>
                  <a:cubicBezTo>
                    <a:pt x="213" y="209"/>
                    <a:pt x="212" y="209"/>
                    <a:pt x="212" y="209"/>
                  </a:cubicBezTo>
                  <a:cubicBezTo>
                    <a:pt x="211" y="209"/>
                    <a:pt x="211" y="209"/>
                    <a:pt x="210" y="208"/>
                  </a:cubicBezTo>
                  <a:cubicBezTo>
                    <a:pt x="209" y="207"/>
                    <a:pt x="209" y="206"/>
                    <a:pt x="208" y="205"/>
                  </a:cubicBezTo>
                  <a:cubicBezTo>
                    <a:pt x="204" y="199"/>
                    <a:pt x="200" y="192"/>
                    <a:pt x="196" y="186"/>
                  </a:cubicBezTo>
                  <a:cubicBezTo>
                    <a:pt x="194" y="184"/>
                    <a:pt x="193" y="181"/>
                    <a:pt x="191" y="179"/>
                  </a:cubicBezTo>
                  <a:close/>
                  <a:moveTo>
                    <a:pt x="29" y="174"/>
                  </a:moveTo>
                  <a:cubicBezTo>
                    <a:pt x="32" y="172"/>
                    <a:pt x="35" y="170"/>
                    <a:pt x="38" y="168"/>
                  </a:cubicBezTo>
                  <a:cubicBezTo>
                    <a:pt x="41" y="166"/>
                    <a:pt x="44" y="165"/>
                    <a:pt x="47" y="162"/>
                  </a:cubicBezTo>
                  <a:cubicBezTo>
                    <a:pt x="45" y="159"/>
                    <a:pt x="43" y="155"/>
                    <a:pt x="40" y="152"/>
                  </a:cubicBezTo>
                  <a:cubicBezTo>
                    <a:pt x="38" y="148"/>
                    <a:pt x="36" y="144"/>
                    <a:pt x="34" y="140"/>
                  </a:cubicBezTo>
                  <a:cubicBezTo>
                    <a:pt x="34" y="141"/>
                    <a:pt x="33" y="141"/>
                    <a:pt x="33" y="141"/>
                  </a:cubicBezTo>
                  <a:cubicBezTo>
                    <a:pt x="26" y="145"/>
                    <a:pt x="19" y="149"/>
                    <a:pt x="13" y="154"/>
                  </a:cubicBezTo>
                  <a:cubicBezTo>
                    <a:pt x="11" y="155"/>
                    <a:pt x="9" y="157"/>
                    <a:pt x="7" y="159"/>
                  </a:cubicBezTo>
                  <a:cubicBezTo>
                    <a:pt x="4" y="162"/>
                    <a:pt x="3" y="166"/>
                    <a:pt x="5" y="170"/>
                  </a:cubicBezTo>
                  <a:cubicBezTo>
                    <a:pt x="6" y="173"/>
                    <a:pt x="7" y="176"/>
                    <a:pt x="8" y="178"/>
                  </a:cubicBezTo>
                  <a:cubicBezTo>
                    <a:pt x="12" y="185"/>
                    <a:pt x="16" y="192"/>
                    <a:pt x="20" y="198"/>
                  </a:cubicBezTo>
                  <a:cubicBezTo>
                    <a:pt x="26" y="209"/>
                    <a:pt x="33" y="219"/>
                    <a:pt x="40" y="229"/>
                  </a:cubicBezTo>
                  <a:cubicBezTo>
                    <a:pt x="40" y="230"/>
                    <a:pt x="41" y="230"/>
                    <a:pt x="41" y="231"/>
                  </a:cubicBezTo>
                  <a:cubicBezTo>
                    <a:pt x="45" y="229"/>
                    <a:pt x="53" y="224"/>
                    <a:pt x="56" y="221"/>
                  </a:cubicBezTo>
                  <a:cubicBezTo>
                    <a:pt x="47" y="205"/>
                    <a:pt x="39" y="190"/>
                    <a:pt x="29" y="174"/>
                  </a:cubicBezTo>
                  <a:close/>
                  <a:moveTo>
                    <a:pt x="141" y="85"/>
                  </a:moveTo>
                  <a:cubicBezTo>
                    <a:pt x="143" y="84"/>
                    <a:pt x="144" y="85"/>
                    <a:pt x="145" y="85"/>
                  </a:cubicBezTo>
                  <a:cubicBezTo>
                    <a:pt x="146" y="85"/>
                    <a:pt x="147" y="85"/>
                    <a:pt x="148" y="85"/>
                  </a:cubicBezTo>
                  <a:cubicBezTo>
                    <a:pt x="153" y="84"/>
                    <a:pt x="156" y="82"/>
                    <a:pt x="159" y="79"/>
                  </a:cubicBezTo>
                  <a:cubicBezTo>
                    <a:pt x="161" y="76"/>
                    <a:pt x="163" y="73"/>
                    <a:pt x="164" y="69"/>
                  </a:cubicBezTo>
                  <a:cubicBezTo>
                    <a:pt x="167" y="59"/>
                    <a:pt x="165" y="49"/>
                    <a:pt x="160" y="39"/>
                  </a:cubicBezTo>
                  <a:cubicBezTo>
                    <a:pt x="160" y="39"/>
                    <a:pt x="160" y="38"/>
                    <a:pt x="160" y="38"/>
                  </a:cubicBezTo>
                  <a:cubicBezTo>
                    <a:pt x="156" y="39"/>
                    <a:pt x="152" y="40"/>
                    <a:pt x="148" y="41"/>
                  </a:cubicBezTo>
                  <a:cubicBezTo>
                    <a:pt x="147" y="43"/>
                    <a:pt x="148" y="45"/>
                    <a:pt x="148" y="47"/>
                  </a:cubicBezTo>
                  <a:cubicBezTo>
                    <a:pt x="148" y="51"/>
                    <a:pt x="148" y="55"/>
                    <a:pt x="147" y="58"/>
                  </a:cubicBezTo>
                  <a:cubicBezTo>
                    <a:pt x="147" y="59"/>
                    <a:pt x="146" y="60"/>
                    <a:pt x="146" y="60"/>
                  </a:cubicBezTo>
                  <a:cubicBezTo>
                    <a:pt x="145" y="61"/>
                    <a:pt x="144" y="61"/>
                    <a:pt x="144" y="60"/>
                  </a:cubicBezTo>
                  <a:cubicBezTo>
                    <a:pt x="144" y="59"/>
                    <a:pt x="144" y="58"/>
                    <a:pt x="144" y="57"/>
                  </a:cubicBezTo>
                  <a:cubicBezTo>
                    <a:pt x="144" y="55"/>
                    <a:pt x="144" y="53"/>
                    <a:pt x="142" y="51"/>
                  </a:cubicBezTo>
                  <a:cubicBezTo>
                    <a:pt x="140" y="50"/>
                    <a:pt x="139" y="50"/>
                    <a:pt x="138" y="51"/>
                  </a:cubicBezTo>
                  <a:cubicBezTo>
                    <a:pt x="137" y="52"/>
                    <a:pt x="136" y="52"/>
                    <a:pt x="136" y="53"/>
                  </a:cubicBezTo>
                  <a:cubicBezTo>
                    <a:pt x="135" y="56"/>
                    <a:pt x="134" y="59"/>
                    <a:pt x="134" y="62"/>
                  </a:cubicBezTo>
                  <a:cubicBezTo>
                    <a:pt x="135" y="65"/>
                    <a:pt x="136" y="67"/>
                    <a:pt x="138" y="68"/>
                  </a:cubicBezTo>
                  <a:cubicBezTo>
                    <a:pt x="139" y="68"/>
                    <a:pt x="139" y="68"/>
                    <a:pt x="140" y="68"/>
                  </a:cubicBezTo>
                  <a:cubicBezTo>
                    <a:pt x="140" y="68"/>
                    <a:pt x="140" y="69"/>
                    <a:pt x="140" y="69"/>
                  </a:cubicBezTo>
                  <a:cubicBezTo>
                    <a:pt x="140" y="69"/>
                    <a:pt x="140" y="70"/>
                    <a:pt x="140" y="70"/>
                  </a:cubicBezTo>
                  <a:cubicBezTo>
                    <a:pt x="139" y="70"/>
                    <a:pt x="138" y="70"/>
                    <a:pt x="137" y="70"/>
                  </a:cubicBezTo>
                  <a:cubicBezTo>
                    <a:pt x="136" y="72"/>
                    <a:pt x="135" y="73"/>
                    <a:pt x="135" y="74"/>
                  </a:cubicBezTo>
                  <a:cubicBezTo>
                    <a:pt x="133" y="77"/>
                    <a:pt x="132" y="80"/>
                    <a:pt x="130" y="83"/>
                  </a:cubicBezTo>
                  <a:cubicBezTo>
                    <a:pt x="129" y="84"/>
                    <a:pt x="129" y="85"/>
                    <a:pt x="127" y="85"/>
                  </a:cubicBezTo>
                  <a:cubicBezTo>
                    <a:pt x="125" y="85"/>
                    <a:pt x="126" y="82"/>
                    <a:pt x="124" y="82"/>
                  </a:cubicBezTo>
                  <a:cubicBezTo>
                    <a:pt x="123" y="86"/>
                    <a:pt x="122" y="90"/>
                    <a:pt x="121" y="94"/>
                  </a:cubicBezTo>
                  <a:cubicBezTo>
                    <a:pt x="121" y="94"/>
                    <a:pt x="121" y="94"/>
                    <a:pt x="121" y="94"/>
                  </a:cubicBezTo>
                  <a:cubicBezTo>
                    <a:pt x="124" y="95"/>
                    <a:pt x="127" y="95"/>
                    <a:pt x="130" y="95"/>
                  </a:cubicBezTo>
                  <a:cubicBezTo>
                    <a:pt x="132" y="95"/>
                    <a:pt x="135" y="96"/>
                    <a:pt x="138" y="97"/>
                  </a:cubicBezTo>
                  <a:cubicBezTo>
                    <a:pt x="139" y="93"/>
                    <a:pt x="139" y="88"/>
                    <a:pt x="141" y="85"/>
                  </a:cubicBezTo>
                  <a:close/>
                  <a:moveTo>
                    <a:pt x="33" y="175"/>
                  </a:moveTo>
                  <a:cubicBezTo>
                    <a:pt x="33" y="176"/>
                    <a:pt x="34" y="176"/>
                    <a:pt x="34" y="177"/>
                  </a:cubicBezTo>
                  <a:cubicBezTo>
                    <a:pt x="38" y="184"/>
                    <a:pt x="43" y="192"/>
                    <a:pt x="47" y="199"/>
                  </a:cubicBezTo>
                  <a:cubicBezTo>
                    <a:pt x="52" y="207"/>
                    <a:pt x="56" y="215"/>
                    <a:pt x="61" y="222"/>
                  </a:cubicBezTo>
                  <a:cubicBezTo>
                    <a:pt x="61" y="223"/>
                    <a:pt x="61" y="224"/>
                    <a:pt x="62" y="224"/>
                  </a:cubicBezTo>
                  <a:cubicBezTo>
                    <a:pt x="66" y="205"/>
                    <a:pt x="69" y="186"/>
                    <a:pt x="73" y="167"/>
                  </a:cubicBezTo>
                  <a:cubicBezTo>
                    <a:pt x="73" y="166"/>
                    <a:pt x="73" y="166"/>
                    <a:pt x="73" y="166"/>
                  </a:cubicBezTo>
                  <a:cubicBezTo>
                    <a:pt x="72" y="166"/>
                    <a:pt x="72" y="166"/>
                    <a:pt x="71" y="167"/>
                  </a:cubicBezTo>
                  <a:cubicBezTo>
                    <a:pt x="68" y="169"/>
                    <a:pt x="64" y="171"/>
                    <a:pt x="61" y="174"/>
                  </a:cubicBezTo>
                  <a:cubicBezTo>
                    <a:pt x="60" y="174"/>
                    <a:pt x="60" y="175"/>
                    <a:pt x="58" y="174"/>
                  </a:cubicBezTo>
                  <a:cubicBezTo>
                    <a:pt x="56" y="172"/>
                    <a:pt x="53" y="169"/>
                    <a:pt x="51" y="166"/>
                  </a:cubicBezTo>
                  <a:cubicBezTo>
                    <a:pt x="50" y="166"/>
                    <a:pt x="50" y="165"/>
                    <a:pt x="49" y="165"/>
                  </a:cubicBezTo>
                  <a:cubicBezTo>
                    <a:pt x="44" y="167"/>
                    <a:pt x="35" y="173"/>
                    <a:pt x="33" y="175"/>
                  </a:cubicBezTo>
                  <a:close/>
                  <a:moveTo>
                    <a:pt x="74" y="555"/>
                  </a:moveTo>
                  <a:cubicBezTo>
                    <a:pt x="75" y="551"/>
                    <a:pt x="75" y="547"/>
                    <a:pt x="73" y="544"/>
                  </a:cubicBezTo>
                  <a:cubicBezTo>
                    <a:pt x="71" y="541"/>
                    <a:pt x="70" y="539"/>
                    <a:pt x="67" y="538"/>
                  </a:cubicBezTo>
                  <a:cubicBezTo>
                    <a:pt x="64" y="535"/>
                    <a:pt x="60" y="533"/>
                    <a:pt x="56" y="532"/>
                  </a:cubicBezTo>
                  <a:cubicBezTo>
                    <a:pt x="54" y="532"/>
                    <a:pt x="53" y="531"/>
                    <a:pt x="51" y="531"/>
                  </a:cubicBezTo>
                  <a:cubicBezTo>
                    <a:pt x="45" y="531"/>
                    <a:pt x="38" y="531"/>
                    <a:pt x="32" y="532"/>
                  </a:cubicBezTo>
                  <a:cubicBezTo>
                    <a:pt x="31" y="532"/>
                    <a:pt x="29" y="532"/>
                    <a:pt x="28" y="532"/>
                  </a:cubicBezTo>
                  <a:cubicBezTo>
                    <a:pt x="28" y="532"/>
                    <a:pt x="28" y="533"/>
                    <a:pt x="28" y="533"/>
                  </a:cubicBezTo>
                  <a:cubicBezTo>
                    <a:pt x="27" y="540"/>
                    <a:pt x="25" y="547"/>
                    <a:pt x="24" y="554"/>
                  </a:cubicBezTo>
                  <a:cubicBezTo>
                    <a:pt x="24" y="554"/>
                    <a:pt x="24" y="554"/>
                    <a:pt x="24" y="554"/>
                  </a:cubicBezTo>
                  <a:cubicBezTo>
                    <a:pt x="25" y="555"/>
                    <a:pt x="25" y="555"/>
                    <a:pt x="25" y="555"/>
                  </a:cubicBezTo>
                  <a:cubicBezTo>
                    <a:pt x="37" y="555"/>
                    <a:pt x="49" y="555"/>
                    <a:pt x="61" y="555"/>
                  </a:cubicBezTo>
                  <a:cubicBezTo>
                    <a:pt x="66" y="555"/>
                    <a:pt x="70" y="556"/>
                    <a:pt x="74" y="555"/>
                  </a:cubicBezTo>
                  <a:close/>
                  <a:moveTo>
                    <a:pt x="168" y="555"/>
                  </a:moveTo>
                  <a:cubicBezTo>
                    <a:pt x="169" y="555"/>
                    <a:pt x="170" y="555"/>
                    <a:pt x="172" y="555"/>
                  </a:cubicBezTo>
                  <a:cubicBezTo>
                    <a:pt x="181" y="555"/>
                    <a:pt x="189" y="555"/>
                    <a:pt x="198" y="555"/>
                  </a:cubicBezTo>
                  <a:cubicBezTo>
                    <a:pt x="206" y="554"/>
                    <a:pt x="213" y="555"/>
                    <a:pt x="220" y="554"/>
                  </a:cubicBezTo>
                  <a:cubicBezTo>
                    <a:pt x="221" y="554"/>
                    <a:pt x="222" y="554"/>
                    <a:pt x="223" y="554"/>
                  </a:cubicBezTo>
                  <a:cubicBezTo>
                    <a:pt x="223" y="552"/>
                    <a:pt x="222" y="550"/>
                    <a:pt x="221" y="549"/>
                  </a:cubicBezTo>
                  <a:cubicBezTo>
                    <a:pt x="219" y="546"/>
                    <a:pt x="217" y="544"/>
                    <a:pt x="215" y="542"/>
                  </a:cubicBezTo>
                  <a:cubicBezTo>
                    <a:pt x="208" y="537"/>
                    <a:pt x="200" y="534"/>
                    <a:pt x="192" y="532"/>
                  </a:cubicBezTo>
                  <a:cubicBezTo>
                    <a:pt x="184" y="535"/>
                    <a:pt x="176" y="536"/>
                    <a:pt x="168" y="536"/>
                  </a:cubicBezTo>
                  <a:cubicBezTo>
                    <a:pt x="168" y="536"/>
                    <a:pt x="167" y="536"/>
                    <a:pt x="167" y="537"/>
                  </a:cubicBezTo>
                  <a:cubicBezTo>
                    <a:pt x="167" y="543"/>
                    <a:pt x="167" y="548"/>
                    <a:pt x="168" y="555"/>
                  </a:cubicBezTo>
                  <a:close/>
                  <a:moveTo>
                    <a:pt x="234" y="111"/>
                  </a:moveTo>
                  <a:cubicBezTo>
                    <a:pt x="235" y="110"/>
                    <a:pt x="236" y="110"/>
                    <a:pt x="237" y="109"/>
                  </a:cubicBezTo>
                  <a:cubicBezTo>
                    <a:pt x="241" y="106"/>
                    <a:pt x="244" y="103"/>
                    <a:pt x="248" y="99"/>
                  </a:cubicBezTo>
                  <a:cubicBezTo>
                    <a:pt x="249" y="99"/>
                    <a:pt x="250" y="98"/>
                    <a:pt x="250" y="97"/>
                  </a:cubicBezTo>
                  <a:cubicBezTo>
                    <a:pt x="250" y="97"/>
                    <a:pt x="249" y="96"/>
                    <a:pt x="249" y="96"/>
                  </a:cubicBezTo>
                  <a:cubicBezTo>
                    <a:pt x="248" y="97"/>
                    <a:pt x="247" y="97"/>
                    <a:pt x="245" y="98"/>
                  </a:cubicBezTo>
                  <a:cubicBezTo>
                    <a:pt x="238" y="102"/>
                    <a:pt x="231" y="105"/>
                    <a:pt x="225" y="111"/>
                  </a:cubicBezTo>
                  <a:cubicBezTo>
                    <a:pt x="224" y="111"/>
                    <a:pt x="223" y="112"/>
                    <a:pt x="222" y="113"/>
                  </a:cubicBezTo>
                  <a:cubicBezTo>
                    <a:pt x="221" y="115"/>
                    <a:pt x="219" y="117"/>
                    <a:pt x="219" y="119"/>
                  </a:cubicBezTo>
                  <a:cubicBezTo>
                    <a:pt x="219" y="123"/>
                    <a:pt x="218" y="126"/>
                    <a:pt x="217" y="130"/>
                  </a:cubicBezTo>
                  <a:cubicBezTo>
                    <a:pt x="217" y="135"/>
                    <a:pt x="216" y="139"/>
                    <a:pt x="216" y="144"/>
                  </a:cubicBezTo>
                  <a:cubicBezTo>
                    <a:pt x="215" y="145"/>
                    <a:pt x="215" y="146"/>
                    <a:pt x="215" y="148"/>
                  </a:cubicBezTo>
                  <a:cubicBezTo>
                    <a:pt x="218" y="148"/>
                    <a:pt x="228" y="148"/>
                    <a:pt x="230" y="148"/>
                  </a:cubicBezTo>
                  <a:cubicBezTo>
                    <a:pt x="231" y="146"/>
                    <a:pt x="231" y="143"/>
                    <a:pt x="231" y="141"/>
                  </a:cubicBezTo>
                  <a:cubicBezTo>
                    <a:pt x="231" y="138"/>
                    <a:pt x="232" y="136"/>
                    <a:pt x="234" y="134"/>
                  </a:cubicBezTo>
                  <a:cubicBezTo>
                    <a:pt x="235" y="134"/>
                    <a:pt x="236" y="133"/>
                    <a:pt x="237" y="132"/>
                  </a:cubicBezTo>
                  <a:cubicBezTo>
                    <a:pt x="239" y="130"/>
                    <a:pt x="241" y="128"/>
                    <a:pt x="243" y="126"/>
                  </a:cubicBezTo>
                  <a:cubicBezTo>
                    <a:pt x="244" y="125"/>
                    <a:pt x="245" y="123"/>
                    <a:pt x="246" y="122"/>
                  </a:cubicBezTo>
                  <a:cubicBezTo>
                    <a:pt x="245" y="120"/>
                    <a:pt x="244" y="119"/>
                    <a:pt x="243" y="118"/>
                  </a:cubicBezTo>
                  <a:cubicBezTo>
                    <a:pt x="241" y="117"/>
                    <a:pt x="238" y="115"/>
                    <a:pt x="236" y="114"/>
                  </a:cubicBezTo>
                  <a:cubicBezTo>
                    <a:pt x="235" y="113"/>
                    <a:pt x="235" y="113"/>
                    <a:pt x="234" y="113"/>
                  </a:cubicBezTo>
                  <a:cubicBezTo>
                    <a:pt x="234" y="112"/>
                    <a:pt x="233" y="112"/>
                    <a:pt x="234" y="111"/>
                  </a:cubicBezTo>
                  <a:close/>
                  <a:moveTo>
                    <a:pt x="189" y="529"/>
                  </a:moveTo>
                  <a:cubicBezTo>
                    <a:pt x="189" y="525"/>
                    <a:pt x="189" y="522"/>
                    <a:pt x="189" y="518"/>
                  </a:cubicBezTo>
                  <a:cubicBezTo>
                    <a:pt x="188" y="514"/>
                    <a:pt x="189" y="510"/>
                    <a:pt x="188" y="506"/>
                  </a:cubicBezTo>
                  <a:cubicBezTo>
                    <a:pt x="184" y="506"/>
                    <a:pt x="180" y="506"/>
                    <a:pt x="176" y="506"/>
                  </a:cubicBezTo>
                  <a:cubicBezTo>
                    <a:pt x="172" y="507"/>
                    <a:pt x="168" y="506"/>
                    <a:pt x="164" y="507"/>
                  </a:cubicBezTo>
                  <a:cubicBezTo>
                    <a:pt x="165" y="516"/>
                    <a:pt x="166" y="524"/>
                    <a:pt x="167" y="533"/>
                  </a:cubicBezTo>
                  <a:cubicBezTo>
                    <a:pt x="168" y="533"/>
                    <a:pt x="169" y="533"/>
                    <a:pt x="171" y="533"/>
                  </a:cubicBezTo>
                  <a:cubicBezTo>
                    <a:pt x="176" y="533"/>
                    <a:pt x="181" y="533"/>
                    <a:pt x="186" y="531"/>
                  </a:cubicBezTo>
                  <a:cubicBezTo>
                    <a:pt x="187" y="531"/>
                    <a:pt x="188" y="530"/>
                    <a:pt x="189" y="529"/>
                  </a:cubicBezTo>
                  <a:close/>
                  <a:moveTo>
                    <a:pt x="49" y="231"/>
                  </a:moveTo>
                  <a:cubicBezTo>
                    <a:pt x="49" y="231"/>
                    <a:pt x="50" y="232"/>
                    <a:pt x="50" y="233"/>
                  </a:cubicBezTo>
                  <a:cubicBezTo>
                    <a:pt x="51" y="233"/>
                    <a:pt x="51" y="234"/>
                    <a:pt x="51" y="235"/>
                  </a:cubicBezTo>
                  <a:cubicBezTo>
                    <a:pt x="51" y="236"/>
                    <a:pt x="51" y="236"/>
                    <a:pt x="50" y="237"/>
                  </a:cubicBezTo>
                  <a:cubicBezTo>
                    <a:pt x="49" y="237"/>
                    <a:pt x="49" y="237"/>
                    <a:pt x="48" y="237"/>
                  </a:cubicBezTo>
                  <a:cubicBezTo>
                    <a:pt x="44" y="238"/>
                    <a:pt x="43" y="242"/>
                    <a:pt x="44" y="245"/>
                  </a:cubicBezTo>
                  <a:cubicBezTo>
                    <a:pt x="45" y="246"/>
                    <a:pt x="45" y="246"/>
                    <a:pt x="45" y="247"/>
                  </a:cubicBezTo>
                  <a:cubicBezTo>
                    <a:pt x="44" y="248"/>
                    <a:pt x="43" y="248"/>
                    <a:pt x="43" y="248"/>
                  </a:cubicBezTo>
                  <a:cubicBezTo>
                    <a:pt x="42" y="247"/>
                    <a:pt x="41" y="246"/>
                    <a:pt x="40" y="246"/>
                  </a:cubicBezTo>
                  <a:cubicBezTo>
                    <a:pt x="40" y="245"/>
                    <a:pt x="39" y="244"/>
                    <a:pt x="38" y="245"/>
                  </a:cubicBezTo>
                  <a:cubicBezTo>
                    <a:pt x="37" y="245"/>
                    <a:pt x="37" y="246"/>
                    <a:pt x="37" y="247"/>
                  </a:cubicBezTo>
                  <a:cubicBezTo>
                    <a:pt x="37" y="249"/>
                    <a:pt x="38" y="252"/>
                    <a:pt x="40" y="253"/>
                  </a:cubicBezTo>
                  <a:cubicBezTo>
                    <a:pt x="41" y="254"/>
                    <a:pt x="43" y="254"/>
                    <a:pt x="44" y="254"/>
                  </a:cubicBezTo>
                  <a:cubicBezTo>
                    <a:pt x="45" y="254"/>
                    <a:pt x="47" y="254"/>
                    <a:pt x="49" y="253"/>
                  </a:cubicBezTo>
                  <a:cubicBezTo>
                    <a:pt x="53" y="252"/>
                    <a:pt x="57" y="249"/>
                    <a:pt x="61" y="247"/>
                  </a:cubicBezTo>
                  <a:cubicBezTo>
                    <a:pt x="62" y="246"/>
                    <a:pt x="62" y="246"/>
                    <a:pt x="63" y="245"/>
                  </a:cubicBezTo>
                  <a:cubicBezTo>
                    <a:pt x="65" y="242"/>
                    <a:pt x="66" y="240"/>
                    <a:pt x="65" y="236"/>
                  </a:cubicBezTo>
                  <a:cubicBezTo>
                    <a:pt x="63" y="232"/>
                    <a:pt x="61" y="228"/>
                    <a:pt x="58" y="224"/>
                  </a:cubicBezTo>
                  <a:cubicBezTo>
                    <a:pt x="58" y="224"/>
                    <a:pt x="57" y="224"/>
                    <a:pt x="57" y="225"/>
                  </a:cubicBezTo>
                  <a:cubicBezTo>
                    <a:pt x="54" y="227"/>
                    <a:pt x="52" y="229"/>
                    <a:pt x="49" y="231"/>
                  </a:cubicBezTo>
                  <a:close/>
                  <a:moveTo>
                    <a:pt x="52" y="509"/>
                  </a:moveTo>
                  <a:cubicBezTo>
                    <a:pt x="50" y="509"/>
                    <a:pt x="47" y="509"/>
                    <a:pt x="45" y="509"/>
                  </a:cubicBezTo>
                  <a:cubicBezTo>
                    <a:pt x="43" y="509"/>
                    <a:pt x="41" y="509"/>
                    <a:pt x="39" y="509"/>
                  </a:cubicBezTo>
                  <a:cubicBezTo>
                    <a:pt x="36" y="509"/>
                    <a:pt x="34" y="508"/>
                    <a:pt x="32" y="509"/>
                  </a:cubicBezTo>
                  <a:cubicBezTo>
                    <a:pt x="31" y="513"/>
                    <a:pt x="29" y="526"/>
                    <a:pt x="29" y="528"/>
                  </a:cubicBezTo>
                  <a:cubicBezTo>
                    <a:pt x="30" y="529"/>
                    <a:pt x="30" y="529"/>
                    <a:pt x="30" y="529"/>
                  </a:cubicBezTo>
                  <a:cubicBezTo>
                    <a:pt x="36" y="529"/>
                    <a:pt x="42" y="528"/>
                    <a:pt x="48" y="528"/>
                  </a:cubicBezTo>
                  <a:cubicBezTo>
                    <a:pt x="49" y="528"/>
                    <a:pt x="49" y="528"/>
                    <a:pt x="50" y="528"/>
                  </a:cubicBezTo>
                  <a:cubicBezTo>
                    <a:pt x="50" y="524"/>
                    <a:pt x="51" y="521"/>
                    <a:pt x="51" y="519"/>
                  </a:cubicBezTo>
                  <a:cubicBezTo>
                    <a:pt x="51" y="516"/>
                    <a:pt x="52" y="513"/>
                    <a:pt x="52" y="509"/>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任意多边形 55">
              <a:extLst>
                <a:ext uri="{FF2B5EF4-FFF2-40B4-BE49-F238E27FC236}">
                  <a16:creationId xmlns:a16="http://schemas.microsoft.com/office/drawing/2014/main" id="{49C32351-FD4F-EDF6-D15B-A9E0E8D4B7E9}"/>
                </a:ext>
              </a:extLst>
            </p:cNvPr>
            <p:cNvSpPr/>
            <p:nvPr/>
          </p:nvSpPr>
          <p:spPr bwMode="auto">
            <a:xfrm>
              <a:off x="4522788" y="1516063"/>
              <a:ext cx="204788" cy="188913"/>
            </a:xfrm>
            <a:custGeom>
              <a:avLst/>
              <a:gdLst>
                <a:gd name="T0" fmla="*/ 16 w 27"/>
                <a:gd name="T1" fmla="*/ 25 h 25"/>
                <a:gd name="T2" fmla="*/ 0 w 27"/>
                <a:gd name="T3" fmla="*/ 13 h 25"/>
                <a:gd name="T4" fmla="*/ 5 w 27"/>
                <a:gd name="T5" fmla="*/ 9 h 25"/>
                <a:gd name="T6" fmla="*/ 8 w 27"/>
                <a:gd name="T7" fmla="*/ 5 h 25"/>
                <a:gd name="T8" fmla="*/ 10 w 27"/>
                <a:gd name="T9" fmla="*/ 0 h 25"/>
                <a:gd name="T10" fmla="*/ 18 w 27"/>
                <a:gd name="T11" fmla="*/ 6 h 25"/>
                <a:gd name="T12" fmla="*/ 27 w 27"/>
                <a:gd name="T13" fmla="*/ 10 h 25"/>
                <a:gd name="T14" fmla="*/ 24 w 27"/>
                <a:gd name="T15" fmla="*/ 14 h 25"/>
                <a:gd name="T16" fmla="*/ 21 w 27"/>
                <a:gd name="T17" fmla="*/ 17 h 25"/>
                <a:gd name="T18" fmla="*/ 18 w 27"/>
                <a:gd name="T19" fmla="*/ 21 h 25"/>
                <a:gd name="T20" fmla="*/ 16 w 27"/>
                <a:gd name="T2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5">
                  <a:moveTo>
                    <a:pt x="16" y="25"/>
                  </a:moveTo>
                  <a:cubicBezTo>
                    <a:pt x="12" y="19"/>
                    <a:pt x="7" y="15"/>
                    <a:pt x="0" y="13"/>
                  </a:cubicBezTo>
                  <a:cubicBezTo>
                    <a:pt x="2" y="11"/>
                    <a:pt x="3" y="10"/>
                    <a:pt x="5" y="9"/>
                  </a:cubicBezTo>
                  <a:cubicBezTo>
                    <a:pt x="6" y="8"/>
                    <a:pt x="7" y="6"/>
                    <a:pt x="8" y="5"/>
                  </a:cubicBezTo>
                  <a:cubicBezTo>
                    <a:pt x="8" y="4"/>
                    <a:pt x="9" y="2"/>
                    <a:pt x="10" y="0"/>
                  </a:cubicBezTo>
                  <a:cubicBezTo>
                    <a:pt x="13" y="2"/>
                    <a:pt x="15" y="4"/>
                    <a:pt x="18" y="6"/>
                  </a:cubicBezTo>
                  <a:cubicBezTo>
                    <a:pt x="20" y="8"/>
                    <a:pt x="24" y="9"/>
                    <a:pt x="27" y="10"/>
                  </a:cubicBezTo>
                  <a:cubicBezTo>
                    <a:pt x="26" y="11"/>
                    <a:pt x="25" y="12"/>
                    <a:pt x="24" y="14"/>
                  </a:cubicBezTo>
                  <a:cubicBezTo>
                    <a:pt x="23" y="15"/>
                    <a:pt x="22" y="16"/>
                    <a:pt x="21" y="17"/>
                  </a:cubicBezTo>
                  <a:cubicBezTo>
                    <a:pt x="20" y="19"/>
                    <a:pt x="19" y="20"/>
                    <a:pt x="18" y="21"/>
                  </a:cubicBezTo>
                  <a:cubicBezTo>
                    <a:pt x="17" y="22"/>
                    <a:pt x="17" y="24"/>
                    <a:pt x="16" y="25"/>
                  </a:cubicBezTo>
                  <a:close/>
                </a:path>
              </a:pathLst>
            </a:cu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任意多边形 56">
              <a:extLst>
                <a:ext uri="{FF2B5EF4-FFF2-40B4-BE49-F238E27FC236}">
                  <a16:creationId xmlns:a16="http://schemas.microsoft.com/office/drawing/2014/main" id="{B830A3BB-2330-5E10-4B18-96C8D677EE8A}"/>
                </a:ext>
              </a:extLst>
            </p:cNvPr>
            <p:cNvSpPr/>
            <p:nvPr/>
          </p:nvSpPr>
          <p:spPr bwMode="auto">
            <a:xfrm>
              <a:off x="4772026" y="1298576"/>
              <a:ext cx="128588" cy="120650"/>
            </a:xfrm>
            <a:custGeom>
              <a:avLst/>
              <a:gdLst>
                <a:gd name="T0" fmla="*/ 0 w 17"/>
                <a:gd name="T1" fmla="*/ 9 h 16"/>
                <a:gd name="T2" fmla="*/ 3 w 17"/>
                <a:gd name="T3" fmla="*/ 4 h 16"/>
                <a:gd name="T4" fmla="*/ 6 w 17"/>
                <a:gd name="T5" fmla="*/ 0 h 16"/>
                <a:gd name="T6" fmla="*/ 11 w 17"/>
                <a:gd name="T7" fmla="*/ 3 h 16"/>
                <a:gd name="T8" fmla="*/ 17 w 17"/>
                <a:gd name="T9" fmla="*/ 6 h 16"/>
                <a:gd name="T10" fmla="*/ 14 w 17"/>
                <a:gd name="T11" fmla="*/ 11 h 16"/>
                <a:gd name="T12" fmla="*/ 11 w 17"/>
                <a:gd name="T13" fmla="*/ 16 h 16"/>
                <a:gd name="T14" fmla="*/ 8 w 17"/>
                <a:gd name="T15" fmla="*/ 13 h 16"/>
                <a:gd name="T16" fmla="*/ 4 w 17"/>
                <a:gd name="T17" fmla="*/ 10 h 16"/>
                <a:gd name="T18" fmla="*/ 0 w 17"/>
                <a:gd name="T19"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0" y="9"/>
                  </a:moveTo>
                  <a:cubicBezTo>
                    <a:pt x="1" y="7"/>
                    <a:pt x="2" y="6"/>
                    <a:pt x="3" y="4"/>
                  </a:cubicBezTo>
                  <a:cubicBezTo>
                    <a:pt x="4" y="3"/>
                    <a:pt x="5" y="1"/>
                    <a:pt x="6" y="0"/>
                  </a:cubicBezTo>
                  <a:cubicBezTo>
                    <a:pt x="8" y="1"/>
                    <a:pt x="9" y="2"/>
                    <a:pt x="11" y="3"/>
                  </a:cubicBezTo>
                  <a:cubicBezTo>
                    <a:pt x="13" y="4"/>
                    <a:pt x="15" y="5"/>
                    <a:pt x="17" y="6"/>
                  </a:cubicBezTo>
                  <a:cubicBezTo>
                    <a:pt x="16" y="8"/>
                    <a:pt x="15" y="9"/>
                    <a:pt x="14" y="11"/>
                  </a:cubicBezTo>
                  <a:cubicBezTo>
                    <a:pt x="13" y="12"/>
                    <a:pt x="12" y="14"/>
                    <a:pt x="11" y="16"/>
                  </a:cubicBezTo>
                  <a:cubicBezTo>
                    <a:pt x="10" y="15"/>
                    <a:pt x="9" y="14"/>
                    <a:pt x="8" y="13"/>
                  </a:cubicBezTo>
                  <a:cubicBezTo>
                    <a:pt x="7" y="12"/>
                    <a:pt x="5" y="11"/>
                    <a:pt x="4" y="10"/>
                  </a:cubicBezTo>
                  <a:cubicBezTo>
                    <a:pt x="3" y="10"/>
                    <a:pt x="2" y="9"/>
                    <a:pt x="0" y="9"/>
                  </a:cubicBezTo>
                  <a:close/>
                </a:path>
              </a:pathLst>
            </a:cu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任意多边形 57">
              <a:extLst>
                <a:ext uri="{FF2B5EF4-FFF2-40B4-BE49-F238E27FC236}">
                  <a16:creationId xmlns:a16="http://schemas.microsoft.com/office/drawing/2014/main" id="{F198C4CA-9A27-B5C5-B168-AF427CBEBA22}"/>
                </a:ext>
              </a:extLst>
            </p:cNvPr>
            <p:cNvSpPr/>
            <p:nvPr/>
          </p:nvSpPr>
          <p:spPr bwMode="auto">
            <a:xfrm>
              <a:off x="4741863" y="1909763"/>
              <a:ext cx="46038" cy="44450"/>
            </a:xfrm>
            <a:custGeom>
              <a:avLst/>
              <a:gdLst>
                <a:gd name="T0" fmla="*/ 3 w 6"/>
                <a:gd name="T1" fmla="*/ 6 h 6"/>
                <a:gd name="T2" fmla="*/ 0 w 6"/>
                <a:gd name="T3" fmla="*/ 3 h 6"/>
                <a:gd name="T4" fmla="*/ 3 w 6"/>
                <a:gd name="T5" fmla="*/ 0 h 6"/>
                <a:gd name="T6" fmla="*/ 6 w 6"/>
                <a:gd name="T7" fmla="*/ 3 h 6"/>
                <a:gd name="T8" fmla="*/ 3 w 6"/>
                <a:gd name="T9" fmla="*/ 6 h 6"/>
              </a:gdLst>
              <a:ahLst/>
              <a:cxnLst>
                <a:cxn ang="0">
                  <a:pos x="T0" y="T1"/>
                </a:cxn>
                <a:cxn ang="0">
                  <a:pos x="T2" y="T3"/>
                </a:cxn>
                <a:cxn ang="0">
                  <a:pos x="T4" y="T5"/>
                </a:cxn>
                <a:cxn ang="0">
                  <a:pos x="T6" y="T7"/>
                </a:cxn>
                <a:cxn ang="0">
                  <a:pos x="T8" y="T9"/>
                </a:cxn>
              </a:cxnLst>
              <a:rect l="0" t="0" r="r" b="b"/>
              <a:pathLst>
                <a:path w="6" h="6">
                  <a:moveTo>
                    <a:pt x="3" y="6"/>
                  </a:moveTo>
                  <a:cubicBezTo>
                    <a:pt x="2" y="5"/>
                    <a:pt x="1" y="4"/>
                    <a:pt x="0" y="3"/>
                  </a:cubicBezTo>
                  <a:cubicBezTo>
                    <a:pt x="1" y="2"/>
                    <a:pt x="2" y="1"/>
                    <a:pt x="3" y="0"/>
                  </a:cubicBezTo>
                  <a:cubicBezTo>
                    <a:pt x="4" y="1"/>
                    <a:pt x="5" y="2"/>
                    <a:pt x="6" y="3"/>
                  </a:cubicBezTo>
                  <a:cubicBezTo>
                    <a:pt x="5" y="4"/>
                    <a:pt x="4" y="5"/>
                    <a:pt x="3" y="6"/>
                  </a:cubicBezTo>
                  <a:close/>
                </a:path>
              </a:pathLst>
            </a:custGeom>
            <a:solidFill>
              <a:srgbClr val="FFBD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任意多边形 58">
              <a:extLst>
                <a:ext uri="{FF2B5EF4-FFF2-40B4-BE49-F238E27FC236}">
                  <a16:creationId xmlns:a16="http://schemas.microsoft.com/office/drawing/2014/main" id="{2CC553FA-28EC-A633-CE79-457F15B9D034}"/>
                </a:ext>
              </a:extLst>
            </p:cNvPr>
            <p:cNvSpPr/>
            <p:nvPr/>
          </p:nvSpPr>
          <p:spPr bwMode="auto">
            <a:xfrm>
              <a:off x="4476751" y="1463676"/>
              <a:ext cx="295275" cy="301625"/>
            </a:xfrm>
            <a:custGeom>
              <a:avLst/>
              <a:gdLst>
                <a:gd name="T0" fmla="*/ 39 w 39"/>
                <a:gd name="T1" fmla="*/ 16 h 40"/>
                <a:gd name="T2" fmla="*/ 38 w 39"/>
                <a:gd name="T3" fmla="*/ 18 h 40"/>
                <a:gd name="T4" fmla="*/ 23 w 39"/>
                <a:gd name="T5" fmla="*/ 37 h 40"/>
                <a:gd name="T6" fmla="*/ 23 w 39"/>
                <a:gd name="T7" fmla="*/ 39 h 40"/>
                <a:gd name="T8" fmla="*/ 22 w 39"/>
                <a:gd name="T9" fmla="*/ 40 h 40"/>
                <a:gd name="T10" fmla="*/ 20 w 39"/>
                <a:gd name="T11" fmla="*/ 39 h 40"/>
                <a:gd name="T12" fmla="*/ 15 w 39"/>
                <a:gd name="T13" fmla="*/ 28 h 40"/>
                <a:gd name="T14" fmla="*/ 2 w 39"/>
                <a:gd name="T15" fmla="*/ 21 h 40"/>
                <a:gd name="T16" fmla="*/ 0 w 39"/>
                <a:gd name="T17" fmla="*/ 21 h 40"/>
                <a:gd name="T18" fmla="*/ 0 w 39"/>
                <a:gd name="T19" fmla="*/ 20 h 40"/>
                <a:gd name="T20" fmla="*/ 1 w 39"/>
                <a:gd name="T21" fmla="*/ 18 h 40"/>
                <a:gd name="T22" fmla="*/ 2 w 39"/>
                <a:gd name="T23" fmla="*/ 17 h 40"/>
                <a:gd name="T24" fmla="*/ 13 w 39"/>
                <a:gd name="T25" fmla="*/ 4 h 40"/>
                <a:gd name="T26" fmla="*/ 14 w 39"/>
                <a:gd name="T27" fmla="*/ 1 h 40"/>
                <a:gd name="T28" fmla="*/ 15 w 39"/>
                <a:gd name="T29" fmla="*/ 0 h 40"/>
                <a:gd name="T30" fmla="*/ 16 w 39"/>
                <a:gd name="T31" fmla="*/ 1 h 40"/>
                <a:gd name="T32" fmla="*/ 23 w 39"/>
                <a:gd name="T33" fmla="*/ 9 h 40"/>
                <a:gd name="T34" fmla="*/ 37 w 39"/>
                <a:gd name="T35" fmla="*/ 14 h 40"/>
                <a:gd name="T36" fmla="*/ 38 w 39"/>
                <a:gd name="T37" fmla="*/ 15 h 40"/>
                <a:gd name="T38" fmla="*/ 39 w 39"/>
                <a:gd name="T39" fmla="*/ 16 h 40"/>
                <a:gd name="T40" fmla="*/ 22 w 39"/>
                <a:gd name="T41" fmla="*/ 32 h 40"/>
                <a:gd name="T42" fmla="*/ 24 w 39"/>
                <a:gd name="T43" fmla="*/ 28 h 40"/>
                <a:gd name="T44" fmla="*/ 27 w 39"/>
                <a:gd name="T45" fmla="*/ 24 h 40"/>
                <a:gd name="T46" fmla="*/ 30 w 39"/>
                <a:gd name="T47" fmla="*/ 21 h 40"/>
                <a:gd name="T48" fmla="*/ 33 w 39"/>
                <a:gd name="T49" fmla="*/ 17 h 40"/>
                <a:gd name="T50" fmla="*/ 24 w 39"/>
                <a:gd name="T51" fmla="*/ 13 h 40"/>
                <a:gd name="T52" fmla="*/ 16 w 39"/>
                <a:gd name="T53" fmla="*/ 7 h 40"/>
                <a:gd name="T54" fmla="*/ 14 w 39"/>
                <a:gd name="T55" fmla="*/ 12 h 40"/>
                <a:gd name="T56" fmla="*/ 11 w 39"/>
                <a:gd name="T57" fmla="*/ 16 h 40"/>
                <a:gd name="T58" fmla="*/ 6 w 39"/>
                <a:gd name="T59" fmla="*/ 20 h 40"/>
                <a:gd name="T60" fmla="*/ 22 w 39"/>
                <a:gd name="T61"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9" h="40">
                  <a:moveTo>
                    <a:pt x="39" y="16"/>
                  </a:moveTo>
                  <a:cubicBezTo>
                    <a:pt x="39" y="17"/>
                    <a:pt x="38" y="17"/>
                    <a:pt x="38" y="18"/>
                  </a:cubicBezTo>
                  <a:cubicBezTo>
                    <a:pt x="31" y="23"/>
                    <a:pt x="26" y="29"/>
                    <a:pt x="23" y="37"/>
                  </a:cubicBezTo>
                  <a:cubicBezTo>
                    <a:pt x="23" y="38"/>
                    <a:pt x="23" y="38"/>
                    <a:pt x="23" y="39"/>
                  </a:cubicBezTo>
                  <a:cubicBezTo>
                    <a:pt x="22" y="39"/>
                    <a:pt x="22" y="40"/>
                    <a:pt x="22" y="40"/>
                  </a:cubicBezTo>
                  <a:cubicBezTo>
                    <a:pt x="21" y="40"/>
                    <a:pt x="21" y="39"/>
                    <a:pt x="20" y="39"/>
                  </a:cubicBezTo>
                  <a:cubicBezTo>
                    <a:pt x="20" y="34"/>
                    <a:pt x="18" y="31"/>
                    <a:pt x="15" y="28"/>
                  </a:cubicBezTo>
                  <a:cubicBezTo>
                    <a:pt x="11" y="25"/>
                    <a:pt x="7" y="23"/>
                    <a:pt x="2" y="21"/>
                  </a:cubicBezTo>
                  <a:cubicBezTo>
                    <a:pt x="2" y="21"/>
                    <a:pt x="1" y="21"/>
                    <a:pt x="0" y="21"/>
                  </a:cubicBezTo>
                  <a:cubicBezTo>
                    <a:pt x="0" y="20"/>
                    <a:pt x="0" y="20"/>
                    <a:pt x="0" y="20"/>
                  </a:cubicBezTo>
                  <a:cubicBezTo>
                    <a:pt x="0" y="19"/>
                    <a:pt x="0" y="19"/>
                    <a:pt x="1" y="18"/>
                  </a:cubicBezTo>
                  <a:cubicBezTo>
                    <a:pt x="1" y="18"/>
                    <a:pt x="2" y="18"/>
                    <a:pt x="2" y="17"/>
                  </a:cubicBezTo>
                  <a:cubicBezTo>
                    <a:pt x="9" y="15"/>
                    <a:pt x="12" y="10"/>
                    <a:pt x="13" y="4"/>
                  </a:cubicBezTo>
                  <a:cubicBezTo>
                    <a:pt x="13" y="3"/>
                    <a:pt x="13" y="2"/>
                    <a:pt x="14" y="1"/>
                  </a:cubicBezTo>
                  <a:cubicBezTo>
                    <a:pt x="14" y="0"/>
                    <a:pt x="15" y="0"/>
                    <a:pt x="15" y="0"/>
                  </a:cubicBezTo>
                  <a:cubicBezTo>
                    <a:pt x="16" y="1"/>
                    <a:pt x="16" y="1"/>
                    <a:pt x="16" y="1"/>
                  </a:cubicBezTo>
                  <a:cubicBezTo>
                    <a:pt x="17" y="4"/>
                    <a:pt x="20" y="7"/>
                    <a:pt x="23" y="9"/>
                  </a:cubicBezTo>
                  <a:cubicBezTo>
                    <a:pt x="27" y="12"/>
                    <a:pt x="31" y="14"/>
                    <a:pt x="37" y="14"/>
                  </a:cubicBezTo>
                  <a:cubicBezTo>
                    <a:pt x="37" y="14"/>
                    <a:pt x="38" y="15"/>
                    <a:pt x="38" y="15"/>
                  </a:cubicBezTo>
                  <a:cubicBezTo>
                    <a:pt x="39" y="15"/>
                    <a:pt x="39" y="16"/>
                    <a:pt x="39" y="16"/>
                  </a:cubicBezTo>
                  <a:close/>
                  <a:moveTo>
                    <a:pt x="22" y="32"/>
                  </a:moveTo>
                  <a:cubicBezTo>
                    <a:pt x="23" y="31"/>
                    <a:pt x="23" y="29"/>
                    <a:pt x="24" y="28"/>
                  </a:cubicBezTo>
                  <a:cubicBezTo>
                    <a:pt x="25" y="27"/>
                    <a:pt x="26" y="26"/>
                    <a:pt x="27" y="24"/>
                  </a:cubicBezTo>
                  <a:cubicBezTo>
                    <a:pt x="28" y="23"/>
                    <a:pt x="29" y="22"/>
                    <a:pt x="30" y="21"/>
                  </a:cubicBezTo>
                  <a:cubicBezTo>
                    <a:pt x="31" y="19"/>
                    <a:pt x="32" y="18"/>
                    <a:pt x="33" y="17"/>
                  </a:cubicBezTo>
                  <a:cubicBezTo>
                    <a:pt x="30" y="16"/>
                    <a:pt x="26" y="15"/>
                    <a:pt x="24" y="13"/>
                  </a:cubicBezTo>
                  <a:cubicBezTo>
                    <a:pt x="21" y="11"/>
                    <a:pt x="19" y="9"/>
                    <a:pt x="16" y="7"/>
                  </a:cubicBezTo>
                  <a:cubicBezTo>
                    <a:pt x="15" y="9"/>
                    <a:pt x="14" y="11"/>
                    <a:pt x="14" y="12"/>
                  </a:cubicBezTo>
                  <a:cubicBezTo>
                    <a:pt x="13" y="13"/>
                    <a:pt x="12" y="15"/>
                    <a:pt x="11" y="16"/>
                  </a:cubicBezTo>
                  <a:cubicBezTo>
                    <a:pt x="9" y="17"/>
                    <a:pt x="8" y="18"/>
                    <a:pt x="6" y="20"/>
                  </a:cubicBezTo>
                  <a:cubicBezTo>
                    <a:pt x="13" y="22"/>
                    <a:pt x="18" y="26"/>
                    <a:pt x="22" y="32"/>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任意多边形 59">
              <a:extLst>
                <a:ext uri="{FF2B5EF4-FFF2-40B4-BE49-F238E27FC236}">
                  <a16:creationId xmlns:a16="http://schemas.microsoft.com/office/drawing/2014/main" id="{0036C573-420D-BCA7-7BA7-F3BE7362EDC0}"/>
                </a:ext>
              </a:extLst>
            </p:cNvPr>
            <p:cNvSpPr/>
            <p:nvPr/>
          </p:nvSpPr>
          <p:spPr bwMode="auto">
            <a:xfrm>
              <a:off x="4727576" y="1244601"/>
              <a:ext cx="219075" cy="227013"/>
            </a:xfrm>
            <a:custGeom>
              <a:avLst/>
              <a:gdLst>
                <a:gd name="T0" fmla="*/ 18 w 29"/>
                <a:gd name="T1" fmla="*/ 30 h 30"/>
                <a:gd name="T2" fmla="*/ 17 w 29"/>
                <a:gd name="T3" fmla="*/ 30 h 30"/>
                <a:gd name="T4" fmla="*/ 16 w 29"/>
                <a:gd name="T5" fmla="*/ 29 h 30"/>
                <a:gd name="T6" fmla="*/ 15 w 29"/>
                <a:gd name="T7" fmla="*/ 26 h 30"/>
                <a:gd name="T8" fmla="*/ 5 w 29"/>
                <a:gd name="T9" fmla="*/ 19 h 30"/>
                <a:gd name="T10" fmla="*/ 2 w 29"/>
                <a:gd name="T11" fmla="*/ 19 h 30"/>
                <a:gd name="T12" fmla="*/ 0 w 29"/>
                <a:gd name="T13" fmla="*/ 17 h 30"/>
                <a:gd name="T14" fmla="*/ 2 w 29"/>
                <a:gd name="T15" fmla="*/ 15 h 30"/>
                <a:gd name="T16" fmla="*/ 8 w 29"/>
                <a:gd name="T17" fmla="*/ 8 h 30"/>
                <a:gd name="T18" fmla="*/ 9 w 29"/>
                <a:gd name="T19" fmla="*/ 2 h 30"/>
                <a:gd name="T20" fmla="*/ 9 w 29"/>
                <a:gd name="T21" fmla="*/ 0 h 30"/>
                <a:gd name="T22" fmla="*/ 12 w 29"/>
                <a:gd name="T23" fmla="*/ 1 h 30"/>
                <a:gd name="T24" fmla="*/ 12 w 29"/>
                <a:gd name="T25" fmla="*/ 1 h 30"/>
                <a:gd name="T26" fmla="*/ 25 w 29"/>
                <a:gd name="T27" fmla="*/ 10 h 30"/>
                <a:gd name="T28" fmla="*/ 28 w 29"/>
                <a:gd name="T29" fmla="*/ 11 h 30"/>
                <a:gd name="T30" fmla="*/ 29 w 29"/>
                <a:gd name="T31" fmla="*/ 13 h 30"/>
                <a:gd name="T32" fmla="*/ 18 w 29"/>
                <a:gd name="T33" fmla="*/ 30 h 30"/>
                <a:gd name="T34" fmla="*/ 6 w 29"/>
                <a:gd name="T35" fmla="*/ 16 h 30"/>
                <a:gd name="T36" fmla="*/ 10 w 29"/>
                <a:gd name="T37" fmla="*/ 17 h 30"/>
                <a:gd name="T38" fmla="*/ 14 w 29"/>
                <a:gd name="T39" fmla="*/ 20 h 30"/>
                <a:gd name="T40" fmla="*/ 17 w 29"/>
                <a:gd name="T41" fmla="*/ 23 h 30"/>
                <a:gd name="T42" fmla="*/ 20 w 29"/>
                <a:gd name="T43" fmla="*/ 18 h 30"/>
                <a:gd name="T44" fmla="*/ 23 w 29"/>
                <a:gd name="T45" fmla="*/ 13 h 30"/>
                <a:gd name="T46" fmla="*/ 17 w 29"/>
                <a:gd name="T47" fmla="*/ 10 h 30"/>
                <a:gd name="T48" fmla="*/ 12 w 29"/>
                <a:gd name="T49" fmla="*/ 7 h 30"/>
                <a:gd name="T50" fmla="*/ 9 w 29"/>
                <a:gd name="T51" fmla="*/ 11 h 30"/>
                <a:gd name="T52" fmla="*/ 6 w 29"/>
                <a:gd name="T53"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 h="30">
                  <a:moveTo>
                    <a:pt x="18" y="30"/>
                  </a:moveTo>
                  <a:cubicBezTo>
                    <a:pt x="18" y="30"/>
                    <a:pt x="18" y="30"/>
                    <a:pt x="17" y="30"/>
                  </a:cubicBezTo>
                  <a:cubicBezTo>
                    <a:pt x="16" y="30"/>
                    <a:pt x="16" y="30"/>
                    <a:pt x="16" y="29"/>
                  </a:cubicBezTo>
                  <a:cubicBezTo>
                    <a:pt x="15" y="28"/>
                    <a:pt x="15" y="27"/>
                    <a:pt x="15" y="26"/>
                  </a:cubicBezTo>
                  <a:cubicBezTo>
                    <a:pt x="13" y="22"/>
                    <a:pt x="9" y="19"/>
                    <a:pt x="5" y="19"/>
                  </a:cubicBezTo>
                  <a:cubicBezTo>
                    <a:pt x="4" y="19"/>
                    <a:pt x="3" y="19"/>
                    <a:pt x="2" y="19"/>
                  </a:cubicBezTo>
                  <a:cubicBezTo>
                    <a:pt x="1" y="18"/>
                    <a:pt x="0" y="18"/>
                    <a:pt x="0" y="17"/>
                  </a:cubicBezTo>
                  <a:cubicBezTo>
                    <a:pt x="0" y="16"/>
                    <a:pt x="1" y="15"/>
                    <a:pt x="2" y="15"/>
                  </a:cubicBezTo>
                  <a:cubicBezTo>
                    <a:pt x="4" y="13"/>
                    <a:pt x="6" y="11"/>
                    <a:pt x="8" y="8"/>
                  </a:cubicBezTo>
                  <a:cubicBezTo>
                    <a:pt x="9" y="6"/>
                    <a:pt x="9" y="4"/>
                    <a:pt x="9" y="2"/>
                  </a:cubicBezTo>
                  <a:cubicBezTo>
                    <a:pt x="9" y="1"/>
                    <a:pt x="9" y="1"/>
                    <a:pt x="9" y="0"/>
                  </a:cubicBezTo>
                  <a:cubicBezTo>
                    <a:pt x="10" y="0"/>
                    <a:pt x="11" y="0"/>
                    <a:pt x="12" y="1"/>
                  </a:cubicBezTo>
                  <a:cubicBezTo>
                    <a:pt x="12" y="1"/>
                    <a:pt x="12" y="1"/>
                    <a:pt x="12" y="1"/>
                  </a:cubicBezTo>
                  <a:cubicBezTo>
                    <a:pt x="14" y="7"/>
                    <a:pt x="19" y="9"/>
                    <a:pt x="25" y="10"/>
                  </a:cubicBezTo>
                  <a:cubicBezTo>
                    <a:pt x="26" y="10"/>
                    <a:pt x="27" y="10"/>
                    <a:pt x="28" y="11"/>
                  </a:cubicBezTo>
                  <a:cubicBezTo>
                    <a:pt x="28" y="11"/>
                    <a:pt x="28" y="12"/>
                    <a:pt x="29" y="13"/>
                  </a:cubicBezTo>
                  <a:cubicBezTo>
                    <a:pt x="23" y="17"/>
                    <a:pt x="20" y="23"/>
                    <a:pt x="18" y="30"/>
                  </a:cubicBezTo>
                  <a:close/>
                  <a:moveTo>
                    <a:pt x="6" y="16"/>
                  </a:moveTo>
                  <a:cubicBezTo>
                    <a:pt x="8" y="16"/>
                    <a:pt x="9" y="17"/>
                    <a:pt x="10" y="17"/>
                  </a:cubicBezTo>
                  <a:cubicBezTo>
                    <a:pt x="11" y="18"/>
                    <a:pt x="13" y="19"/>
                    <a:pt x="14" y="20"/>
                  </a:cubicBezTo>
                  <a:cubicBezTo>
                    <a:pt x="15" y="21"/>
                    <a:pt x="16" y="22"/>
                    <a:pt x="17" y="23"/>
                  </a:cubicBezTo>
                  <a:cubicBezTo>
                    <a:pt x="18" y="21"/>
                    <a:pt x="19" y="19"/>
                    <a:pt x="20" y="18"/>
                  </a:cubicBezTo>
                  <a:cubicBezTo>
                    <a:pt x="21" y="16"/>
                    <a:pt x="22" y="15"/>
                    <a:pt x="23" y="13"/>
                  </a:cubicBezTo>
                  <a:cubicBezTo>
                    <a:pt x="21" y="12"/>
                    <a:pt x="19" y="11"/>
                    <a:pt x="17" y="10"/>
                  </a:cubicBezTo>
                  <a:cubicBezTo>
                    <a:pt x="15" y="9"/>
                    <a:pt x="14" y="8"/>
                    <a:pt x="12" y="7"/>
                  </a:cubicBezTo>
                  <a:cubicBezTo>
                    <a:pt x="11" y="8"/>
                    <a:pt x="10" y="10"/>
                    <a:pt x="9" y="11"/>
                  </a:cubicBezTo>
                  <a:cubicBezTo>
                    <a:pt x="8" y="13"/>
                    <a:pt x="7" y="14"/>
                    <a:pt x="6" y="16"/>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任意多边形 60">
              <a:extLst>
                <a:ext uri="{FF2B5EF4-FFF2-40B4-BE49-F238E27FC236}">
                  <a16:creationId xmlns:a16="http://schemas.microsoft.com/office/drawing/2014/main" id="{94165242-A309-184F-FB52-CC9609209CBF}"/>
                </a:ext>
              </a:extLst>
            </p:cNvPr>
            <p:cNvSpPr/>
            <p:nvPr/>
          </p:nvSpPr>
          <p:spPr bwMode="auto">
            <a:xfrm>
              <a:off x="4697413" y="1863726"/>
              <a:ext cx="128588" cy="128588"/>
            </a:xfrm>
            <a:custGeom>
              <a:avLst/>
              <a:gdLst>
                <a:gd name="T0" fmla="*/ 1 w 17"/>
                <a:gd name="T1" fmla="*/ 8 h 17"/>
                <a:gd name="T2" fmla="*/ 2 w 17"/>
                <a:gd name="T3" fmla="*/ 7 h 17"/>
                <a:gd name="T4" fmla="*/ 7 w 17"/>
                <a:gd name="T5" fmla="*/ 3 h 17"/>
                <a:gd name="T6" fmla="*/ 8 w 17"/>
                <a:gd name="T7" fmla="*/ 1 h 17"/>
                <a:gd name="T8" fmla="*/ 9 w 17"/>
                <a:gd name="T9" fmla="*/ 0 h 17"/>
                <a:gd name="T10" fmla="*/ 11 w 17"/>
                <a:gd name="T11" fmla="*/ 2 h 17"/>
                <a:gd name="T12" fmla="*/ 16 w 17"/>
                <a:gd name="T13" fmla="*/ 7 h 17"/>
                <a:gd name="T14" fmla="*/ 16 w 17"/>
                <a:gd name="T15" fmla="*/ 8 h 17"/>
                <a:gd name="T16" fmla="*/ 16 w 17"/>
                <a:gd name="T17" fmla="*/ 10 h 17"/>
                <a:gd name="T18" fmla="*/ 15 w 17"/>
                <a:gd name="T19" fmla="*/ 11 h 17"/>
                <a:gd name="T20" fmla="*/ 11 w 17"/>
                <a:gd name="T21" fmla="*/ 16 h 17"/>
                <a:gd name="T22" fmla="*/ 10 w 17"/>
                <a:gd name="T23" fmla="*/ 17 h 17"/>
                <a:gd name="T24" fmla="*/ 8 w 17"/>
                <a:gd name="T25" fmla="*/ 17 h 17"/>
                <a:gd name="T26" fmla="*/ 7 w 17"/>
                <a:gd name="T27" fmla="*/ 17 h 17"/>
                <a:gd name="T28" fmla="*/ 2 w 17"/>
                <a:gd name="T29" fmla="*/ 11 h 17"/>
                <a:gd name="T30" fmla="*/ 1 w 17"/>
                <a:gd name="T31" fmla="*/ 10 h 17"/>
                <a:gd name="T32" fmla="*/ 1 w 17"/>
                <a:gd name="T33" fmla="*/ 8 h 17"/>
                <a:gd name="T34" fmla="*/ 9 w 17"/>
                <a:gd name="T35" fmla="*/ 12 h 17"/>
                <a:gd name="T36" fmla="*/ 12 w 17"/>
                <a:gd name="T37" fmla="*/ 9 h 17"/>
                <a:gd name="T38" fmla="*/ 9 w 17"/>
                <a:gd name="T39" fmla="*/ 6 h 17"/>
                <a:gd name="T40" fmla="*/ 6 w 17"/>
                <a:gd name="T41" fmla="*/ 9 h 17"/>
                <a:gd name="T42" fmla="*/ 9 w 17"/>
                <a:gd name="T43"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 h="17">
                  <a:moveTo>
                    <a:pt x="1" y="8"/>
                  </a:moveTo>
                  <a:cubicBezTo>
                    <a:pt x="1" y="8"/>
                    <a:pt x="2" y="8"/>
                    <a:pt x="2" y="7"/>
                  </a:cubicBezTo>
                  <a:cubicBezTo>
                    <a:pt x="4" y="7"/>
                    <a:pt x="6" y="5"/>
                    <a:pt x="7" y="3"/>
                  </a:cubicBezTo>
                  <a:cubicBezTo>
                    <a:pt x="7" y="3"/>
                    <a:pt x="7" y="2"/>
                    <a:pt x="8" y="1"/>
                  </a:cubicBezTo>
                  <a:cubicBezTo>
                    <a:pt x="8" y="1"/>
                    <a:pt x="8" y="1"/>
                    <a:pt x="9" y="0"/>
                  </a:cubicBezTo>
                  <a:cubicBezTo>
                    <a:pt x="10" y="1"/>
                    <a:pt x="11" y="1"/>
                    <a:pt x="11" y="2"/>
                  </a:cubicBezTo>
                  <a:cubicBezTo>
                    <a:pt x="12" y="4"/>
                    <a:pt x="13" y="6"/>
                    <a:pt x="16" y="7"/>
                  </a:cubicBezTo>
                  <a:cubicBezTo>
                    <a:pt x="16" y="8"/>
                    <a:pt x="16" y="8"/>
                    <a:pt x="16" y="8"/>
                  </a:cubicBezTo>
                  <a:cubicBezTo>
                    <a:pt x="17" y="8"/>
                    <a:pt x="17" y="9"/>
                    <a:pt x="16" y="10"/>
                  </a:cubicBezTo>
                  <a:cubicBezTo>
                    <a:pt x="15" y="11"/>
                    <a:pt x="15" y="11"/>
                    <a:pt x="15" y="11"/>
                  </a:cubicBezTo>
                  <a:cubicBezTo>
                    <a:pt x="13" y="12"/>
                    <a:pt x="12" y="14"/>
                    <a:pt x="11" y="16"/>
                  </a:cubicBezTo>
                  <a:cubicBezTo>
                    <a:pt x="10" y="16"/>
                    <a:pt x="10" y="17"/>
                    <a:pt x="10" y="17"/>
                  </a:cubicBezTo>
                  <a:cubicBezTo>
                    <a:pt x="9" y="17"/>
                    <a:pt x="9" y="17"/>
                    <a:pt x="8" y="17"/>
                  </a:cubicBezTo>
                  <a:cubicBezTo>
                    <a:pt x="7" y="17"/>
                    <a:pt x="7" y="17"/>
                    <a:pt x="7" y="17"/>
                  </a:cubicBezTo>
                  <a:cubicBezTo>
                    <a:pt x="7" y="14"/>
                    <a:pt x="5" y="12"/>
                    <a:pt x="2" y="11"/>
                  </a:cubicBezTo>
                  <a:cubicBezTo>
                    <a:pt x="1" y="10"/>
                    <a:pt x="1" y="10"/>
                    <a:pt x="1" y="10"/>
                  </a:cubicBezTo>
                  <a:cubicBezTo>
                    <a:pt x="1" y="10"/>
                    <a:pt x="0" y="10"/>
                    <a:pt x="1" y="8"/>
                  </a:cubicBezTo>
                  <a:close/>
                  <a:moveTo>
                    <a:pt x="9" y="12"/>
                  </a:moveTo>
                  <a:cubicBezTo>
                    <a:pt x="10" y="11"/>
                    <a:pt x="11" y="10"/>
                    <a:pt x="12" y="9"/>
                  </a:cubicBezTo>
                  <a:cubicBezTo>
                    <a:pt x="11" y="8"/>
                    <a:pt x="10" y="7"/>
                    <a:pt x="9" y="6"/>
                  </a:cubicBezTo>
                  <a:cubicBezTo>
                    <a:pt x="8" y="7"/>
                    <a:pt x="7" y="8"/>
                    <a:pt x="6" y="9"/>
                  </a:cubicBezTo>
                  <a:cubicBezTo>
                    <a:pt x="7" y="10"/>
                    <a:pt x="8" y="11"/>
                    <a:pt x="9" y="12"/>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任意多边形 61">
              <a:extLst>
                <a:ext uri="{FF2B5EF4-FFF2-40B4-BE49-F238E27FC236}">
                  <a16:creationId xmlns:a16="http://schemas.microsoft.com/office/drawing/2014/main" id="{A5D5A90A-0076-22E4-4982-3668D3B6A78D}"/>
                </a:ext>
              </a:extLst>
            </p:cNvPr>
            <p:cNvSpPr/>
            <p:nvPr/>
          </p:nvSpPr>
          <p:spPr bwMode="auto">
            <a:xfrm>
              <a:off x="5135563" y="3455988"/>
              <a:ext cx="106363" cy="271463"/>
            </a:xfrm>
            <a:custGeom>
              <a:avLst/>
              <a:gdLst>
                <a:gd name="T0" fmla="*/ 14 w 14"/>
                <a:gd name="T1" fmla="*/ 35 h 36"/>
                <a:gd name="T2" fmla="*/ 12 w 14"/>
                <a:gd name="T3" fmla="*/ 36 h 36"/>
                <a:gd name="T4" fmla="*/ 10 w 14"/>
                <a:gd name="T5" fmla="*/ 33 h 36"/>
                <a:gd name="T6" fmla="*/ 7 w 14"/>
                <a:gd name="T7" fmla="*/ 23 h 36"/>
                <a:gd name="T8" fmla="*/ 1 w 14"/>
                <a:gd name="T9" fmla="*/ 5 h 36"/>
                <a:gd name="T10" fmla="*/ 0 w 14"/>
                <a:gd name="T11" fmla="*/ 2 h 36"/>
                <a:gd name="T12" fmla="*/ 1 w 14"/>
                <a:gd name="T13" fmla="*/ 0 h 36"/>
                <a:gd name="T14" fmla="*/ 2 w 14"/>
                <a:gd name="T15" fmla="*/ 2 h 36"/>
                <a:gd name="T16" fmla="*/ 3 w 14"/>
                <a:gd name="T17" fmla="*/ 3 h 36"/>
                <a:gd name="T18" fmla="*/ 13 w 14"/>
                <a:gd name="T19" fmla="*/ 33 h 36"/>
                <a:gd name="T20" fmla="*/ 14 w 14"/>
                <a:gd name="T2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6">
                  <a:moveTo>
                    <a:pt x="14" y="35"/>
                  </a:moveTo>
                  <a:cubicBezTo>
                    <a:pt x="13" y="35"/>
                    <a:pt x="13" y="35"/>
                    <a:pt x="12" y="36"/>
                  </a:cubicBezTo>
                  <a:cubicBezTo>
                    <a:pt x="11" y="35"/>
                    <a:pt x="11" y="34"/>
                    <a:pt x="10" y="33"/>
                  </a:cubicBezTo>
                  <a:cubicBezTo>
                    <a:pt x="9" y="30"/>
                    <a:pt x="8" y="27"/>
                    <a:pt x="7" y="23"/>
                  </a:cubicBezTo>
                  <a:cubicBezTo>
                    <a:pt x="5" y="17"/>
                    <a:pt x="3" y="11"/>
                    <a:pt x="1" y="5"/>
                  </a:cubicBezTo>
                  <a:cubicBezTo>
                    <a:pt x="0" y="4"/>
                    <a:pt x="0" y="3"/>
                    <a:pt x="0" y="2"/>
                  </a:cubicBezTo>
                  <a:cubicBezTo>
                    <a:pt x="0" y="1"/>
                    <a:pt x="0" y="1"/>
                    <a:pt x="1" y="0"/>
                  </a:cubicBezTo>
                  <a:cubicBezTo>
                    <a:pt x="2" y="1"/>
                    <a:pt x="2" y="1"/>
                    <a:pt x="2" y="2"/>
                  </a:cubicBezTo>
                  <a:cubicBezTo>
                    <a:pt x="3" y="2"/>
                    <a:pt x="3" y="2"/>
                    <a:pt x="3" y="3"/>
                  </a:cubicBezTo>
                  <a:cubicBezTo>
                    <a:pt x="6" y="13"/>
                    <a:pt x="10" y="23"/>
                    <a:pt x="13" y="33"/>
                  </a:cubicBezTo>
                  <a:cubicBezTo>
                    <a:pt x="13" y="33"/>
                    <a:pt x="14" y="34"/>
                    <a:pt x="14" y="35"/>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任意多边形 62">
              <a:extLst>
                <a:ext uri="{FF2B5EF4-FFF2-40B4-BE49-F238E27FC236}">
                  <a16:creationId xmlns:a16="http://schemas.microsoft.com/office/drawing/2014/main" id="{43DE67C1-569D-2DC5-B9BC-1D67B3C66759}"/>
                </a:ext>
              </a:extLst>
            </p:cNvPr>
            <p:cNvSpPr/>
            <p:nvPr/>
          </p:nvSpPr>
          <p:spPr bwMode="auto">
            <a:xfrm>
              <a:off x="6588126" y="5430838"/>
              <a:ext cx="195263" cy="212725"/>
            </a:xfrm>
            <a:custGeom>
              <a:avLst/>
              <a:gdLst>
                <a:gd name="T0" fmla="*/ 13 w 26"/>
                <a:gd name="T1" fmla="*/ 28 h 28"/>
                <a:gd name="T2" fmla="*/ 3 w 26"/>
                <a:gd name="T3" fmla="*/ 22 h 28"/>
                <a:gd name="T4" fmla="*/ 4 w 26"/>
                <a:gd name="T5" fmla="*/ 7 h 28"/>
                <a:gd name="T6" fmla="*/ 23 w 26"/>
                <a:gd name="T7" fmla="*/ 8 h 28"/>
                <a:gd name="T8" fmla="*/ 20 w 26"/>
                <a:gd name="T9" fmla="*/ 25 h 28"/>
                <a:gd name="T10" fmla="*/ 13 w 26"/>
                <a:gd name="T11" fmla="*/ 28 h 28"/>
                <a:gd name="T12" fmla="*/ 22 w 26"/>
                <a:gd name="T13" fmla="*/ 14 h 28"/>
                <a:gd name="T14" fmla="*/ 19 w 26"/>
                <a:gd name="T15" fmla="*/ 8 h 28"/>
                <a:gd name="T16" fmla="*/ 10 w 26"/>
                <a:gd name="T17" fmla="*/ 6 h 28"/>
                <a:gd name="T18" fmla="*/ 4 w 26"/>
                <a:gd name="T19" fmla="*/ 14 h 28"/>
                <a:gd name="T20" fmla="*/ 9 w 26"/>
                <a:gd name="T21" fmla="*/ 24 h 28"/>
                <a:gd name="T22" fmla="*/ 17 w 26"/>
                <a:gd name="T23" fmla="*/ 24 h 28"/>
                <a:gd name="T24" fmla="*/ 22 w 26"/>
                <a:gd name="T2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8">
                  <a:moveTo>
                    <a:pt x="13" y="28"/>
                  </a:moveTo>
                  <a:cubicBezTo>
                    <a:pt x="9" y="28"/>
                    <a:pt x="5" y="26"/>
                    <a:pt x="3" y="22"/>
                  </a:cubicBezTo>
                  <a:cubicBezTo>
                    <a:pt x="0" y="17"/>
                    <a:pt x="1" y="11"/>
                    <a:pt x="4" y="7"/>
                  </a:cubicBezTo>
                  <a:cubicBezTo>
                    <a:pt x="10" y="0"/>
                    <a:pt x="19" y="1"/>
                    <a:pt x="23" y="8"/>
                  </a:cubicBezTo>
                  <a:cubicBezTo>
                    <a:pt x="26" y="13"/>
                    <a:pt x="25" y="20"/>
                    <a:pt x="20" y="25"/>
                  </a:cubicBezTo>
                  <a:cubicBezTo>
                    <a:pt x="18" y="27"/>
                    <a:pt x="16" y="28"/>
                    <a:pt x="13" y="28"/>
                  </a:cubicBezTo>
                  <a:close/>
                  <a:moveTo>
                    <a:pt x="22" y="14"/>
                  </a:moveTo>
                  <a:cubicBezTo>
                    <a:pt x="22" y="12"/>
                    <a:pt x="21" y="10"/>
                    <a:pt x="19" y="8"/>
                  </a:cubicBezTo>
                  <a:cubicBezTo>
                    <a:pt x="16" y="5"/>
                    <a:pt x="13" y="5"/>
                    <a:pt x="10" y="6"/>
                  </a:cubicBezTo>
                  <a:cubicBezTo>
                    <a:pt x="7" y="7"/>
                    <a:pt x="5" y="10"/>
                    <a:pt x="4" y="14"/>
                  </a:cubicBezTo>
                  <a:cubicBezTo>
                    <a:pt x="4" y="18"/>
                    <a:pt x="6" y="22"/>
                    <a:pt x="9" y="24"/>
                  </a:cubicBezTo>
                  <a:cubicBezTo>
                    <a:pt x="12" y="25"/>
                    <a:pt x="14" y="25"/>
                    <a:pt x="17" y="24"/>
                  </a:cubicBezTo>
                  <a:cubicBezTo>
                    <a:pt x="20" y="22"/>
                    <a:pt x="21" y="19"/>
                    <a:pt x="22" y="14"/>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任意多边形 63">
              <a:extLst>
                <a:ext uri="{FF2B5EF4-FFF2-40B4-BE49-F238E27FC236}">
                  <a16:creationId xmlns:a16="http://schemas.microsoft.com/office/drawing/2014/main" id="{0D73CE51-809C-9F84-1066-09AB6071EF14}"/>
                </a:ext>
              </a:extLst>
            </p:cNvPr>
            <p:cNvSpPr/>
            <p:nvPr/>
          </p:nvSpPr>
          <p:spPr bwMode="auto">
            <a:xfrm>
              <a:off x="6624638" y="3944938"/>
              <a:ext cx="877888" cy="241300"/>
            </a:xfrm>
            <a:custGeom>
              <a:avLst/>
              <a:gdLst>
                <a:gd name="T0" fmla="*/ 0 w 116"/>
                <a:gd name="T1" fmla="*/ 32 h 32"/>
                <a:gd name="T2" fmla="*/ 2 w 116"/>
                <a:gd name="T3" fmla="*/ 3 h 32"/>
                <a:gd name="T4" fmla="*/ 8 w 116"/>
                <a:gd name="T5" fmla="*/ 3 h 32"/>
                <a:gd name="T6" fmla="*/ 32 w 116"/>
                <a:gd name="T7" fmla="*/ 2 h 32"/>
                <a:gd name="T8" fmla="*/ 59 w 116"/>
                <a:gd name="T9" fmla="*/ 1 h 32"/>
                <a:gd name="T10" fmla="*/ 80 w 116"/>
                <a:gd name="T11" fmla="*/ 1 h 32"/>
                <a:gd name="T12" fmla="*/ 107 w 116"/>
                <a:gd name="T13" fmla="*/ 0 h 32"/>
                <a:gd name="T14" fmla="*/ 114 w 116"/>
                <a:gd name="T15" fmla="*/ 0 h 32"/>
                <a:gd name="T16" fmla="*/ 116 w 116"/>
                <a:gd name="T17" fmla="*/ 0 h 32"/>
                <a:gd name="T18" fmla="*/ 116 w 116"/>
                <a:gd name="T19" fmla="*/ 1 h 32"/>
                <a:gd name="T20" fmla="*/ 113 w 116"/>
                <a:gd name="T21" fmla="*/ 16 h 32"/>
                <a:gd name="T22" fmla="*/ 111 w 116"/>
                <a:gd name="T23" fmla="*/ 29 h 32"/>
                <a:gd name="T24" fmla="*/ 111 w 116"/>
                <a:gd name="T25" fmla="*/ 32 h 32"/>
                <a:gd name="T26" fmla="*/ 108 w 116"/>
                <a:gd name="T27" fmla="*/ 32 h 32"/>
                <a:gd name="T28" fmla="*/ 107 w 116"/>
                <a:gd name="T29" fmla="*/ 32 h 32"/>
                <a:gd name="T30" fmla="*/ 81 w 116"/>
                <a:gd name="T31" fmla="*/ 32 h 32"/>
                <a:gd name="T32" fmla="*/ 4 w 116"/>
                <a:gd name="T33" fmla="*/ 32 h 32"/>
                <a:gd name="T34" fmla="*/ 0 w 116"/>
                <a:gd name="T3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2">
                  <a:moveTo>
                    <a:pt x="0" y="32"/>
                  </a:moveTo>
                  <a:cubicBezTo>
                    <a:pt x="0" y="28"/>
                    <a:pt x="1" y="6"/>
                    <a:pt x="2" y="3"/>
                  </a:cubicBezTo>
                  <a:cubicBezTo>
                    <a:pt x="4" y="3"/>
                    <a:pt x="6" y="3"/>
                    <a:pt x="8" y="3"/>
                  </a:cubicBezTo>
                  <a:cubicBezTo>
                    <a:pt x="16" y="2"/>
                    <a:pt x="24" y="2"/>
                    <a:pt x="32" y="2"/>
                  </a:cubicBezTo>
                  <a:cubicBezTo>
                    <a:pt x="41" y="2"/>
                    <a:pt x="50" y="2"/>
                    <a:pt x="59" y="1"/>
                  </a:cubicBezTo>
                  <a:cubicBezTo>
                    <a:pt x="66" y="1"/>
                    <a:pt x="73" y="1"/>
                    <a:pt x="80" y="1"/>
                  </a:cubicBezTo>
                  <a:cubicBezTo>
                    <a:pt x="89" y="0"/>
                    <a:pt x="98" y="0"/>
                    <a:pt x="107" y="0"/>
                  </a:cubicBezTo>
                  <a:cubicBezTo>
                    <a:pt x="109" y="0"/>
                    <a:pt x="111" y="0"/>
                    <a:pt x="114" y="0"/>
                  </a:cubicBezTo>
                  <a:cubicBezTo>
                    <a:pt x="114" y="0"/>
                    <a:pt x="115" y="0"/>
                    <a:pt x="116" y="0"/>
                  </a:cubicBezTo>
                  <a:cubicBezTo>
                    <a:pt x="116" y="0"/>
                    <a:pt x="116" y="1"/>
                    <a:pt x="116" y="1"/>
                  </a:cubicBezTo>
                  <a:cubicBezTo>
                    <a:pt x="115" y="6"/>
                    <a:pt x="115" y="11"/>
                    <a:pt x="113" y="16"/>
                  </a:cubicBezTo>
                  <a:cubicBezTo>
                    <a:pt x="112" y="20"/>
                    <a:pt x="112" y="25"/>
                    <a:pt x="111" y="29"/>
                  </a:cubicBezTo>
                  <a:cubicBezTo>
                    <a:pt x="111" y="30"/>
                    <a:pt x="111" y="31"/>
                    <a:pt x="111" y="32"/>
                  </a:cubicBezTo>
                  <a:cubicBezTo>
                    <a:pt x="110" y="32"/>
                    <a:pt x="109" y="32"/>
                    <a:pt x="108" y="32"/>
                  </a:cubicBezTo>
                  <a:cubicBezTo>
                    <a:pt x="108" y="32"/>
                    <a:pt x="107" y="32"/>
                    <a:pt x="107" y="32"/>
                  </a:cubicBezTo>
                  <a:cubicBezTo>
                    <a:pt x="98" y="32"/>
                    <a:pt x="89" y="32"/>
                    <a:pt x="81" y="32"/>
                  </a:cubicBezTo>
                  <a:cubicBezTo>
                    <a:pt x="55" y="32"/>
                    <a:pt x="30" y="32"/>
                    <a:pt x="4" y="32"/>
                  </a:cubicBezTo>
                  <a:cubicBezTo>
                    <a:pt x="3" y="32"/>
                    <a:pt x="2" y="32"/>
                    <a:pt x="0" y="32"/>
                  </a:cubicBezTo>
                </a:path>
              </a:pathLst>
            </a:custGeom>
            <a:solidFill>
              <a:srgbClr val="D1A7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任意多边形 64">
              <a:extLst>
                <a:ext uri="{FF2B5EF4-FFF2-40B4-BE49-F238E27FC236}">
                  <a16:creationId xmlns:a16="http://schemas.microsoft.com/office/drawing/2014/main" id="{D32E2602-DEFB-DE85-64BE-841B53C8DEA9}"/>
                </a:ext>
              </a:extLst>
            </p:cNvPr>
            <p:cNvSpPr/>
            <p:nvPr/>
          </p:nvSpPr>
          <p:spPr bwMode="auto">
            <a:xfrm>
              <a:off x="5830888" y="3960813"/>
              <a:ext cx="393700" cy="90488"/>
            </a:xfrm>
            <a:custGeom>
              <a:avLst/>
              <a:gdLst>
                <a:gd name="T0" fmla="*/ 51 w 52"/>
                <a:gd name="T1" fmla="*/ 7 h 12"/>
                <a:gd name="T2" fmla="*/ 48 w 52"/>
                <a:gd name="T3" fmla="*/ 7 h 12"/>
                <a:gd name="T4" fmla="*/ 33 w 52"/>
                <a:gd name="T5" fmla="*/ 9 h 12"/>
                <a:gd name="T6" fmla="*/ 19 w 52"/>
                <a:gd name="T7" fmla="*/ 10 h 12"/>
                <a:gd name="T8" fmla="*/ 7 w 52"/>
                <a:gd name="T9" fmla="*/ 11 h 12"/>
                <a:gd name="T10" fmla="*/ 3 w 52"/>
                <a:gd name="T11" fmla="*/ 11 h 12"/>
                <a:gd name="T12" fmla="*/ 1 w 52"/>
                <a:gd name="T13" fmla="*/ 9 h 12"/>
                <a:gd name="T14" fmla="*/ 1 w 52"/>
                <a:gd name="T15" fmla="*/ 7 h 12"/>
                <a:gd name="T16" fmla="*/ 2 w 52"/>
                <a:gd name="T17" fmla="*/ 6 h 12"/>
                <a:gd name="T18" fmla="*/ 18 w 52"/>
                <a:gd name="T19" fmla="*/ 2 h 12"/>
                <a:gd name="T20" fmla="*/ 24 w 52"/>
                <a:gd name="T21" fmla="*/ 1 h 12"/>
                <a:gd name="T22" fmla="*/ 33 w 52"/>
                <a:gd name="T23" fmla="*/ 0 h 12"/>
                <a:gd name="T24" fmla="*/ 46 w 52"/>
                <a:gd name="T25" fmla="*/ 0 h 12"/>
                <a:gd name="T26" fmla="*/ 51 w 52"/>
                <a:gd name="T27" fmla="*/ 2 h 12"/>
                <a:gd name="T28" fmla="*/ 51 w 52"/>
                <a:gd name="T2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12">
                  <a:moveTo>
                    <a:pt x="51" y="7"/>
                  </a:moveTo>
                  <a:cubicBezTo>
                    <a:pt x="50" y="7"/>
                    <a:pt x="49" y="7"/>
                    <a:pt x="48" y="7"/>
                  </a:cubicBezTo>
                  <a:cubicBezTo>
                    <a:pt x="43" y="8"/>
                    <a:pt x="38" y="9"/>
                    <a:pt x="33" y="9"/>
                  </a:cubicBezTo>
                  <a:cubicBezTo>
                    <a:pt x="29" y="9"/>
                    <a:pt x="24" y="10"/>
                    <a:pt x="19" y="10"/>
                  </a:cubicBezTo>
                  <a:cubicBezTo>
                    <a:pt x="15" y="11"/>
                    <a:pt x="11" y="11"/>
                    <a:pt x="7" y="11"/>
                  </a:cubicBezTo>
                  <a:cubicBezTo>
                    <a:pt x="5" y="12"/>
                    <a:pt x="4" y="11"/>
                    <a:pt x="3" y="11"/>
                  </a:cubicBezTo>
                  <a:cubicBezTo>
                    <a:pt x="2" y="11"/>
                    <a:pt x="1" y="10"/>
                    <a:pt x="1" y="9"/>
                  </a:cubicBezTo>
                  <a:cubicBezTo>
                    <a:pt x="0" y="8"/>
                    <a:pt x="1" y="7"/>
                    <a:pt x="1" y="7"/>
                  </a:cubicBezTo>
                  <a:cubicBezTo>
                    <a:pt x="2" y="6"/>
                    <a:pt x="2" y="6"/>
                    <a:pt x="2" y="6"/>
                  </a:cubicBezTo>
                  <a:cubicBezTo>
                    <a:pt x="7" y="4"/>
                    <a:pt x="13" y="2"/>
                    <a:pt x="18" y="2"/>
                  </a:cubicBezTo>
                  <a:cubicBezTo>
                    <a:pt x="20" y="1"/>
                    <a:pt x="22" y="1"/>
                    <a:pt x="24" y="1"/>
                  </a:cubicBezTo>
                  <a:cubicBezTo>
                    <a:pt x="27" y="1"/>
                    <a:pt x="30" y="0"/>
                    <a:pt x="33" y="0"/>
                  </a:cubicBezTo>
                  <a:cubicBezTo>
                    <a:pt x="37" y="0"/>
                    <a:pt x="41" y="0"/>
                    <a:pt x="46" y="0"/>
                  </a:cubicBezTo>
                  <a:cubicBezTo>
                    <a:pt x="48" y="0"/>
                    <a:pt x="49" y="1"/>
                    <a:pt x="51" y="2"/>
                  </a:cubicBezTo>
                  <a:cubicBezTo>
                    <a:pt x="52" y="3"/>
                    <a:pt x="52" y="5"/>
                    <a:pt x="51" y="7"/>
                  </a:cubicBezTo>
                  <a:close/>
                </a:path>
              </a:pathLst>
            </a:custGeom>
            <a:solidFill>
              <a:srgbClr val="B573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任意多边形 65">
              <a:extLst>
                <a:ext uri="{FF2B5EF4-FFF2-40B4-BE49-F238E27FC236}">
                  <a16:creationId xmlns:a16="http://schemas.microsoft.com/office/drawing/2014/main" id="{3C3E1F2E-1C0D-FF97-2035-BB1FA92116FD}"/>
                </a:ext>
              </a:extLst>
            </p:cNvPr>
            <p:cNvSpPr/>
            <p:nvPr/>
          </p:nvSpPr>
          <p:spPr bwMode="auto">
            <a:xfrm>
              <a:off x="6594476" y="4065588"/>
              <a:ext cx="908050" cy="144463"/>
            </a:xfrm>
            <a:custGeom>
              <a:avLst/>
              <a:gdLst>
                <a:gd name="T0" fmla="*/ 120 w 120"/>
                <a:gd name="T1" fmla="*/ 0 h 19"/>
                <a:gd name="T2" fmla="*/ 117 w 120"/>
                <a:gd name="T3" fmla="*/ 0 h 19"/>
                <a:gd name="T4" fmla="*/ 115 w 120"/>
                <a:gd name="T5" fmla="*/ 13 h 19"/>
                <a:gd name="T6" fmla="*/ 115 w 120"/>
                <a:gd name="T7" fmla="*/ 16 h 19"/>
                <a:gd name="T8" fmla="*/ 113 w 120"/>
                <a:gd name="T9" fmla="*/ 16 h 19"/>
                <a:gd name="T10" fmla="*/ 112 w 120"/>
                <a:gd name="T11" fmla="*/ 16 h 19"/>
                <a:gd name="T12" fmla="*/ 111 w 120"/>
                <a:gd name="T13" fmla="*/ 16 h 19"/>
                <a:gd name="T14" fmla="*/ 111 w 120"/>
                <a:gd name="T15" fmla="*/ 16 h 19"/>
                <a:gd name="T16" fmla="*/ 85 w 120"/>
                <a:gd name="T17" fmla="*/ 16 h 19"/>
                <a:gd name="T18" fmla="*/ 8 w 120"/>
                <a:gd name="T19" fmla="*/ 16 h 19"/>
                <a:gd name="T20" fmla="*/ 7 w 120"/>
                <a:gd name="T21" fmla="*/ 16 h 19"/>
                <a:gd name="T22" fmla="*/ 4 w 120"/>
                <a:gd name="T23" fmla="*/ 16 h 19"/>
                <a:gd name="T24" fmla="*/ 5 w 120"/>
                <a:gd name="T25" fmla="*/ 4 h 19"/>
                <a:gd name="T26" fmla="*/ 5 w 120"/>
                <a:gd name="T27" fmla="*/ 4 h 19"/>
                <a:gd name="T28" fmla="*/ 0 w 120"/>
                <a:gd name="T29" fmla="*/ 16 h 19"/>
                <a:gd name="T30" fmla="*/ 117 w 120"/>
                <a:gd name="T31" fmla="*/ 19 h 19"/>
                <a:gd name="T32" fmla="*/ 120 w 120"/>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0" h="19">
                  <a:moveTo>
                    <a:pt x="120" y="0"/>
                  </a:moveTo>
                  <a:cubicBezTo>
                    <a:pt x="117" y="0"/>
                    <a:pt x="117" y="0"/>
                    <a:pt x="117" y="0"/>
                  </a:cubicBezTo>
                  <a:cubicBezTo>
                    <a:pt x="116" y="4"/>
                    <a:pt x="116" y="9"/>
                    <a:pt x="115" y="13"/>
                  </a:cubicBezTo>
                  <a:cubicBezTo>
                    <a:pt x="115" y="14"/>
                    <a:pt x="115" y="15"/>
                    <a:pt x="115" y="16"/>
                  </a:cubicBezTo>
                  <a:cubicBezTo>
                    <a:pt x="114" y="16"/>
                    <a:pt x="113" y="16"/>
                    <a:pt x="113" y="16"/>
                  </a:cubicBezTo>
                  <a:cubicBezTo>
                    <a:pt x="112" y="16"/>
                    <a:pt x="112" y="16"/>
                    <a:pt x="112" y="16"/>
                  </a:cubicBezTo>
                  <a:cubicBezTo>
                    <a:pt x="112" y="16"/>
                    <a:pt x="111" y="16"/>
                    <a:pt x="111" y="16"/>
                  </a:cubicBezTo>
                  <a:cubicBezTo>
                    <a:pt x="111" y="16"/>
                    <a:pt x="111" y="16"/>
                    <a:pt x="111" y="16"/>
                  </a:cubicBezTo>
                  <a:cubicBezTo>
                    <a:pt x="102" y="16"/>
                    <a:pt x="93" y="16"/>
                    <a:pt x="85" y="16"/>
                  </a:cubicBezTo>
                  <a:cubicBezTo>
                    <a:pt x="59" y="16"/>
                    <a:pt x="34" y="16"/>
                    <a:pt x="8" y="16"/>
                  </a:cubicBezTo>
                  <a:cubicBezTo>
                    <a:pt x="8" y="16"/>
                    <a:pt x="7" y="16"/>
                    <a:pt x="7" y="16"/>
                  </a:cubicBezTo>
                  <a:cubicBezTo>
                    <a:pt x="6" y="16"/>
                    <a:pt x="5" y="16"/>
                    <a:pt x="4" y="16"/>
                  </a:cubicBezTo>
                  <a:cubicBezTo>
                    <a:pt x="4" y="15"/>
                    <a:pt x="4" y="9"/>
                    <a:pt x="5" y="4"/>
                  </a:cubicBezTo>
                  <a:cubicBezTo>
                    <a:pt x="5" y="4"/>
                    <a:pt x="5" y="4"/>
                    <a:pt x="5" y="4"/>
                  </a:cubicBezTo>
                  <a:cubicBezTo>
                    <a:pt x="0" y="16"/>
                    <a:pt x="0" y="16"/>
                    <a:pt x="0" y="16"/>
                  </a:cubicBezTo>
                  <a:cubicBezTo>
                    <a:pt x="117" y="19"/>
                    <a:pt x="117" y="19"/>
                    <a:pt x="117" y="19"/>
                  </a:cubicBezTo>
                  <a:cubicBezTo>
                    <a:pt x="120" y="0"/>
                    <a:pt x="120" y="0"/>
                    <a:pt x="12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任意多边形 66">
              <a:extLst>
                <a:ext uri="{FF2B5EF4-FFF2-40B4-BE49-F238E27FC236}">
                  <a16:creationId xmlns:a16="http://schemas.microsoft.com/office/drawing/2014/main" id="{F33078B2-EF54-6A73-E0EA-FF4AC665DF42}"/>
                </a:ext>
              </a:extLst>
            </p:cNvPr>
            <p:cNvSpPr/>
            <p:nvPr/>
          </p:nvSpPr>
          <p:spPr bwMode="auto">
            <a:xfrm>
              <a:off x="6624638" y="4065588"/>
              <a:ext cx="855663" cy="120650"/>
            </a:xfrm>
            <a:custGeom>
              <a:avLst/>
              <a:gdLst>
                <a:gd name="T0" fmla="*/ 113 w 113"/>
                <a:gd name="T1" fmla="*/ 0 h 16"/>
                <a:gd name="T2" fmla="*/ 1 w 113"/>
                <a:gd name="T3" fmla="*/ 4 h 16"/>
                <a:gd name="T4" fmla="*/ 0 w 113"/>
                <a:gd name="T5" fmla="*/ 16 h 16"/>
                <a:gd name="T6" fmla="*/ 3 w 113"/>
                <a:gd name="T7" fmla="*/ 16 h 16"/>
                <a:gd name="T8" fmla="*/ 4 w 113"/>
                <a:gd name="T9" fmla="*/ 16 h 16"/>
                <a:gd name="T10" fmla="*/ 81 w 113"/>
                <a:gd name="T11" fmla="*/ 16 h 16"/>
                <a:gd name="T12" fmla="*/ 107 w 113"/>
                <a:gd name="T13" fmla="*/ 16 h 16"/>
                <a:gd name="T14" fmla="*/ 107 w 113"/>
                <a:gd name="T15" fmla="*/ 16 h 16"/>
                <a:gd name="T16" fmla="*/ 108 w 113"/>
                <a:gd name="T17" fmla="*/ 16 h 16"/>
                <a:gd name="T18" fmla="*/ 109 w 113"/>
                <a:gd name="T19" fmla="*/ 16 h 16"/>
                <a:gd name="T20" fmla="*/ 111 w 113"/>
                <a:gd name="T21" fmla="*/ 16 h 16"/>
                <a:gd name="T22" fmla="*/ 111 w 113"/>
                <a:gd name="T23" fmla="*/ 13 h 16"/>
                <a:gd name="T24" fmla="*/ 113 w 113"/>
                <a:gd name="T25"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6">
                  <a:moveTo>
                    <a:pt x="113" y="0"/>
                  </a:moveTo>
                  <a:cubicBezTo>
                    <a:pt x="1" y="4"/>
                    <a:pt x="1" y="4"/>
                    <a:pt x="1" y="4"/>
                  </a:cubicBezTo>
                  <a:cubicBezTo>
                    <a:pt x="0" y="9"/>
                    <a:pt x="0" y="15"/>
                    <a:pt x="0" y="16"/>
                  </a:cubicBezTo>
                  <a:cubicBezTo>
                    <a:pt x="1" y="16"/>
                    <a:pt x="2" y="16"/>
                    <a:pt x="3" y="16"/>
                  </a:cubicBezTo>
                  <a:cubicBezTo>
                    <a:pt x="3" y="16"/>
                    <a:pt x="4" y="16"/>
                    <a:pt x="4" y="16"/>
                  </a:cubicBezTo>
                  <a:cubicBezTo>
                    <a:pt x="30" y="16"/>
                    <a:pt x="55" y="16"/>
                    <a:pt x="81" y="16"/>
                  </a:cubicBezTo>
                  <a:cubicBezTo>
                    <a:pt x="89" y="16"/>
                    <a:pt x="98" y="16"/>
                    <a:pt x="107" y="16"/>
                  </a:cubicBezTo>
                  <a:cubicBezTo>
                    <a:pt x="107" y="16"/>
                    <a:pt x="107" y="16"/>
                    <a:pt x="107" y="16"/>
                  </a:cubicBezTo>
                  <a:cubicBezTo>
                    <a:pt x="107" y="16"/>
                    <a:pt x="108" y="16"/>
                    <a:pt x="108" y="16"/>
                  </a:cubicBezTo>
                  <a:cubicBezTo>
                    <a:pt x="108" y="16"/>
                    <a:pt x="108" y="16"/>
                    <a:pt x="109" y="16"/>
                  </a:cubicBezTo>
                  <a:cubicBezTo>
                    <a:pt x="109" y="16"/>
                    <a:pt x="110" y="16"/>
                    <a:pt x="111" y="16"/>
                  </a:cubicBezTo>
                  <a:cubicBezTo>
                    <a:pt x="111" y="15"/>
                    <a:pt x="111" y="14"/>
                    <a:pt x="111" y="13"/>
                  </a:cubicBezTo>
                  <a:cubicBezTo>
                    <a:pt x="112" y="9"/>
                    <a:pt x="112" y="4"/>
                    <a:pt x="113" y="0"/>
                  </a:cubicBezTo>
                </a:path>
              </a:pathLst>
            </a:custGeom>
            <a:solidFill>
              <a:srgbClr val="BC96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任意多边形 67">
              <a:extLst>
                <a:ext uri="{FF2B5EF4-FFF2-40B4-BE49-F238E27FC236}">
                  <a16:creationId xmlns:a16="http://schemas.microsoft.com/office/drawing/2014/main" id="{33A35AB0-C6F7-BCB9-D2BF-943BAA1906B7}"/>
                </a:ext>
              </a:extLst>
            </p:cNvPr>
            <p:cNvSpPr/>
            <p:nvPr/>
          </p:nvSpPr>
          <p:spPr bwMode="auto">
            <a:xfrm>
              <a:off x="6618288" y="5468938"/>
              <a:ext cx="134938" cy="150813"/>
            </a:xfrm>
            <a:custGeom>
              <a:avLst/>
              <a:gdLst>
                <a:gd name="T0" fmla="*/ 18 w 18"/>
                <a:gd name="T1" fmla="*/ 9 h 20"/>
                <a:gd name="T2" fmla="*/ 13 w 18"/>
                <a:gd name="T3" fmla="*/ 19 h 20"/>
                <a:gd name="T4" fmla="*/ 5 w 18"/>
                <a:gd name="T5" fmla="*/ 19 h 20"/>
                <a:gd name="T6" fmla="*/ 0 w 18"/>
                <a:gd name="T7" fmla="*/ 9 h 20"/>
                <a:gd name="T8" fmla="*/ 6 w 18"/>
                <a:gd name="T9" fmla="*/ 1 h 20"/>
                <a:gd name="T10" fmla="*/ 15 w 18"/>
                <a:gd name="T11" fmla="*/ 3 h 20"/>
                <a:gd name="T12" fmla="*/ 18 w 18"/>
                <a:gd name="T13" fmla="*/ 9 h 20"/>
                <a:gd name="T14" fmla="*/ 12 w 18"/>
                <a:gd name="T15" fmla="*/ 10 h 20"/>
                <a:gd name="T16" fmla="*/ 9 w 18"/>
                <a:gd name="T17" fmla="*/ 7 h 20"/>
                <a:gd name="T18" fmla="*/ 6 w 18"/>
                <a:gd name="T19" fmla="*/ 10 h 20"/>
                <a:gd name="T20" fmla="*/ 8 w 18"/>
                <a:gd name="T21" fmla="*/ 12 h 20"/>
                <a:gd name="T22" fmla="*/ 12 w 18"/>
                <a:gd name="T23"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20">
                  <a:moveTo>
                    <a:pt x="18" y="9"/>
                  </a:moveTo>
                  <a:cubicBezTo>
                    <a:pt x="17" y="14"/>
                    <a:pt x="16" y="17"/>
                    <a:pt x="13" y="19"/>
                  </a:cubicBezTo>
                  <a:cubicBezTo>
                    <a:pt x="10" y="20"/>
                    <a:pt x="8" y="20"/>
                    <a:pt x="5" y="19"/>
                  </a:cubicBezTo>
                  <a:cubicBezTo>
                    <a:pt x="2" y="17"/>
                    <a:pt x="0" y="13"/>
                    <a:pt x="0" y="9"/>
                  </a:cubicBezTo>
                  <a:cubicBezTo>
                    <a:pt x="1" y="5"/>
                    <a:pt x="3" y="2"/>
                    <a:pt x="6" y="1"/>
                  </a:cubicBezTo>
                  <a:cubicBezTo>
                    <a:pt x="9" y="0"/>
                    <a:pt x="12" y="0"/>
                    <a:pt x="15" y="3"/>
                  </a:cubicBezTo>
                  <a:cubicBezTo>
                    <a:pt x="17" y="5"/>
                    <a:pt x="18" y="7"/>
                    <a:pt x="18" y="9"/>
                  </a:cubicBezTo>
                  <a:close/>
                  <a:moveTo>
                    <a:pt x="12" y="10"/>
                  </a:moveTo>
                  <a:cubicBezTo>
                    <a:pt x="12" y="9"/>
                    <a:pt x="10" y="7"/>
                    <a:pt x="9" y="7"/>
                  </a:cubicBezTo>
                  <a:cubicBezTo>
                    <a:pt x="8" y="7"/>
                    <a:pt x="6" y="8"/>
                    <a:pt x="6" y="10"/>
                  </a:cubicBezTo>
                  <a:cubicBezTo>
                    <a:pt x="6" y="11"/>
                    <a:pt x="7" y="12"/>
                    <a:pt x="8" y="12"/>
                  </a:cubicBezTo>
                  <a:cubicBezTo>
                    <a:pt x="10" y="12"/>
                    <a:pt x="11" y="11"/>
                    <a:pt x="12" y="10"/>
                  </a:cubicBezTo>
                  <a:close/>
                </a:path>
              </a:pathLst>
            </a:custGeom>
            <a:solidFill>
              <a:srgbClr val="5DB3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任意多边形 68">
              <a:extLst>
                <a:ext uri="{FF2B5EF4-FFF2-40B4-BE49-F238E27FC236}">
                  <a16:creationId xmlns:a16="http://schemas.microsoft.com/office/drawing/2014/main" id="{754497AF-C60C-9950-8F54-1699B42915D6}"/>
                </a:ext>
              </a:extLst>
            </p:cNvPr>
            <p:cNvSpPr/>
            <p:nvPr/>
          </p:nvSpPr>
          <p:spPr bwMode="auto">
            <a:xfrm>
              <a:off x="5808663" y="3914776"/>
              <a:ext cx="2033588" cy="1509713"/>
            </a:xfrm>
            <a:custGeom>
              <a:avLst/>
              <a:gdLst>
                <a:gd name="T0" fmla="*/ 84 w 269"/>
                <a:gd name="T1" fmla="*/ 98 h 200"/>
                <a:gd name="T2" fmla="*/ 58 w 269"/>
                <a:gd name="T3" fmla="*/ 13 h 200"/>
                <a:gd name="T4" fmla="*/ 8 w 269"/>
                <a:gd name="T5" fmla="*/ 20 h 200"/>
                <a:gd name="T6" fmla="*/ 19 w 269"/>
                <a:gd name="T7" fmla="*/ 5 h 200"/>
                <a:gd name="T8" fmla="*/ 64 w 269"/>
                <a:gd name="T9" fmla="*/ 17 h 200"/>
                <a:gd name="T10" fmla="*/ 99 w 269"/>
                <a:gd name="T11" fmla="*/ 37 h 200"/>
                <a:gd name="T12" fmla="*/ 110 w 269"/>
                <a:gd name="T13" fmla="*/ 4 h 200"/>
                <a:gd name="T14" fmla="*/ 224 w 269"/>
                <a:gd name="T15" fmla="*/ 0 h 200"/>
                <a:gd name="T16" fmla="*/ 254 w 269"/>
                <a:gd name="T17" fmla="*/ 10 h 200"/>
                <a:gd name="T18" fmla="*/ 256 w 269"/>
                <a:gd name="T19" fmla="*/ 36 h 200"/>
                <a:gd name="T20" fmla="*/ 228 w 269"/>
                <a:gd name="T21" fmla="*/ 126 h 200"/>
                <a:gd name="T22" fmla="*/ 106 w 269"/>
                <a:gd name="T23" fmla="*/ 129 h 200"/>
                <a:gd name="T24" fmla="*/ 110 w 269"/>
                <a:gd name="T25" fmla="*/ 192 h 200"/>
                <a:gd name="T26" fmla="*/ 193 w 269"/>
                <a:gd name="T27" fmla="*/ 196 h 200"/>
                <a:gd name="T28" fmla="*/ 229 w 269"/>
                <a:gd name="T29" fmla="*/ 198 h 200"/>
                <a:gd name="T30" fmla="*/ 110 w 269"/>
                <a:gd name="T31" fmla="*/ 200 h 200"/>
                <a:gd name="T32" fmla="*/ 219 w 269"/>
                <a:gd name="T33" fmla="*/ 36 h 200"/>
                <a:gd name="T34" fmla="*/ 222 w 269"/>
                <a:gd name="T35" fmla="*/ 4 h 200"/>
                <a:gd name="T36" fmla="*/ 116 w 269"/>
                <a:gd name="T37" fmla="*/ 7 h 200"/>
                <a:gd name="T38" fmla="*/ 265 w 269"/>
                <a:gd name="T39" fmla="*/ 39 h 200"/>
                <a:gd name="T40" fmla="*/ 230 w 269"/>
                <a:gd name="T41" fmla="*/ 78 h 200"/>
                <a:gd name="T42" fmla="*/ 204 w 269"/>
                <a:gd name="T43" fmla="*/ 80 h 200"/>
                <a:gd name="T44" fmla="*/ 190 w 269"/>
                <a:gd name="T45" fmla="*/ 39 h 200"/>
                <a:gd name="T46" fmla="*/ 96 w 269"/>
                <a:gd name="T47" fmla="*/ 83 h 200"/>
                <a:gd name="T48" fmla="*/ 96 w 269"/>
                <a:gd name="T49" fmla="*/ 126 h 200"/>
                <a:gd name="T50" fmla="*/ 204 w 269"/>
                <a:gd name="T51" fmla="*/ 123 h 200"/>
                <a:gd name="T52" fmla="*/ 194 w 269"/>
                <a:gd name="T53" fmla="*/ 83 h 200"/>
                <a:gd name="T54" fmla="*/ 204 w 269"/>
                <a:gd name="T55" fmla="*/ 123 h 200"/>
                <a:gd name="T56" fmla="*/ 178 w 269"/>
                <a:gd name="T57" fmla="*/ 83 h 200"/>
                <a:gd name="T58" fmla="*/ 161 w 269"/>
                <a:gd name="T59" fmla="*/ 124 h 200"/>
                <a:gd name="T60" fmla="*/ 115 w 269"/>
                <a:gd name="T61" fmla="*/ 76 h 200"/>
                <a:gd name="T62" fmla="*/ 102 w 269"/>
                <a:gd name="T63" fmla="*/ 39 h 200"/>
                <a:gd name="T64" fmla="*/ 97 w 269"/>
                <a:gd name="T65" fmla="*/ 80 h 200"/>
                <a:gd name="T66" fmla="*/ 158 w 269"/>
                <a:gd name="T67" fmla="*/ 112 h 200"/>
                <a:gd name="T68" fmla="*/ 139 w 269"/>
                <a:gd name="T69" fmla="*/ 86 h 200"/>
                <a:gd name="T70" fmla="*/ 139 w 269"/>
                <a:gd name="T71" fmla="*/ 80 h 200"/>
                <a:gd name="T72" fmla="*/ 158 w 269"/>
                <a:gd name="T73" fmla="*/ 39 h 200"/>
                <a:gd name="T74" fmla="*/ 139 w 269"/>
                <a:gd name="T75" fmla="*/ 80 h 200"/>
                <a:gd name="T76" fmla="*/ 227 w 269"/>
                <a:gd name="T77" fmla="*/ 40 h 200"/>
                <a:gd name="T78" fmla="*/ 207 w 269"/>
                <a:gd name="T79" fmla="*/ 80 h 200"/>
                <a:gd name="T80" fmla="*/ 180 w 269"/>
                <a:gd name="T81" fmla="*/ 80 h 200"/>
                <a:gd name="T82" fmla="*/ 207 w 269"/>
                <a:gd name="T83" fmla="*/ 83 h 200"/>
                <a:gd name="T84" fmla="*/ 224 w 269"/>
                <a:gd name="T85" fmla="*/ 123 h 200"/>
                <a:gd name="T86" fmla="*/ 226 w 269"/>
                <a:gd name="T87" fmla="*/ 83 h 200"/>
                <a:gd name="T88" fmla="*/ 136 w 269"/>
                <a:gd name="T89" fmla="*/ 43 h 200"/>
                <a:gd name="T90" fmla="*/ 119 w 269"/>
                <a:gd name="T91" fmla="*/ 80 h 200"/>
                <a:gd name="T92" fmla="*/ 136 w 269"/>
                <a:gd name="T93" fmla="*/ 85 h 200"/>
                <a:gd name="T94" fmla="*/ 118 w 269"/>
                <a:gd name="T95" fmla="*/ 124 h 200"/>
                <a:gd name="T96" fmla="*/ 225 w 269"/>
                <a:gd name="T97" fmla="*/ 36 h 200"/>
                <a:gd name="T98" fmla="*/ 226 w 269"/>
                <a:gd name="T99" fmla="*/ 14 h 200"/>
                <a:gd name="T100" fmla="*/ 92 w 269"/>
                <a:gd name="T101" fmla="*/ 79 h 200"/>
                <a:gd name="T102" fmla="*/ 72 w 269"/>
                <a:gd name="T103" fmla="*/ 40 h 200"/>
                <a:gd name="T104" fmla="*/ 36 w 269"/>
                <a:gd name="T105" fmla="*/ 6 h 200"/>
                <a:gd name="T106" fmla="*/ 4 w 269"/>
                <a:gd name="T107" fmla="*/ 15 h 200"/>
                <a:gd name="T108" fmla="*/ 51 w 269"/>
                <a:gd name="T109" fmla="*/ 13 h 200"/>
                <a:gd name="T110" fmla="*/ 243 w 269"/>
                <a:gd name="T111" fmla="*/ 86 h 200"/>
                <a:gd name="T112" fmla="*/ 229 w 269"/>
                <a:gd name="T113" fmla="*/ 117 h 200"/>
                <a:gd name="T114" fmla="*/ 92 w 269"/>
                <a:gd name="T115" fmla="*/ 116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9" h="200">
                  <a:moveTo>
                    <a:pt x="110" y="200"/>
                  </a:moveTo>
                  <a:cubicBezTo>
                    <a:pt x="109" y="199"/>
                    <a:pt x="109" y="197"/>
                    <a:pt x="108" y="196"/>
                  </a:cubicBezTo>
                  <a:cubicBezTo>
                    <a:pt x="106" y="185"/>
                    <a:pt x="103" y="173"/>
                    <a:pt x="100" y="162"/>
                  </a:cubicBezTo>
                  <a:cubicBezTo>
                    <a:pt x="96" y="146"/>
                    <a:pt x="92" y="129"/>
                    <a:pt x="88" y="113"/>
                  </a:cubicBezTo>
                  <a:cubicBezTo>
                    <a:pt x="86" y="108"/>
                    <a:pt x="85" y="103"/>
                    <a:pt x="84" y="98"/>
                  </a:cubicBezTo>
                  <a:cubicBezTo>
                    <a:pt x="81" y="90"/>
                    <a:pt x="79" y="81"/>
                    <a:pt x="77" y="73"/>
                  </a:cubicBezTo>
                  <a:cubicBezTo>
                    <a:pt x="74" y="63"/>
                    <a:pt x="71" y="53"/>
                    <a:pt x="68" y="43"/>
                  </a:cubicBezTo>
                  <a:cubicBezTo>
                    <a:pt x="66" y="36"/>
                    <a:pt x="64" y="28"/>
                    <a:pt x="62" y="21"/>
                  </a:cubicBezTo>
                  <a:cubicBezTo>
                    <a:pt x="62" y="19"/>
                    <a:pt x="61" y="18"/>
                    <a:pt x="61" y="16"/>
                  </a:cubicBezTo>
                  <a:cubicBezTo>
                    <a:pt x="60" y="15"/>
                    <a:pt x="60" y="14"/>
                    <a:pt x="58" y="13"/>
                  </a:cubicBezTo>
                  <a:cubicBezTo>
                    <a:pt x="58" y="13"/>
                    <a:pt x="58" y="13"/>
                    <a:pt x="58" y="13"/>
                  </a:cubicBezTo>
                  <a:cubicBezTo>
                    <a:pt x="56" y="16"/>
                    <a:pt x="53" y="16"/>
                    <a:pt x="50" y="17"/>
                  </a:cubicBezTo>
                  <a:cubicBezTo>
                    <a:pt x="45" y="17"/>
                    <a:pt x="39" y="18"/>
                    <a:pt x="34" y="18"/>
                  </a:cubicBezTo>
                  <a:cubicBezTo>
                    <a:pt x="31" y="18"/>
                    <a:pt x="28" y="19"/>
                    <a:pt x="25" y="19"/>
                  </a:cubicBezTo>
                  <a:cubicBezTo>
                    <a:pt x="19" y="20"/>
                    <a:pt x="14" y="20"/>
                    <a:pt x="8" y="20"/>
                  </a:cubicBezTo>
                  <a:cubicBezTo>
                    <a:pt x="7" y="20"/>
                    <a:pt x="6" y="20"/>
                    <a:pt x="4" y="20"/>
                  </a:cubicBezTo>
                  <a:cubicBezTo>
                    <a:pt x="3" y="19"/>
                    <a:pt x="2" y="18"/>
                    <a:pt x="1" y="17"/>
                  </a:cubicBezTo>
                  <a:cubicBezTo>
                    <a:pt x="0" y="14"/>
                    <a:pt x="0" y="11"/>
                    <a:pt x="4" y="9"/>
                  </a:cubicBezTo>
                  <a:cubicBezTo>
                    <a:pt x="6" y="8"/>
                    <a:pt x="9" y="7"/>
                    <a:pt x="12" y="6"/>
                  </a:cubicBezTo>
                  <a:cubicBezTo>
                    <a:pt x="14" y="6"/>
                    <a:pt x="17" y="5"/>
                    <a:pt x="19" y="5"/>
                  </a:cubicBezTo>
                  <a:cubicBezTo>
                    <a:pt x="25" y="4"/>
                    <a:pt x="30" y="3"/>
                    <a:pt x="35" y="3"/>
                  </a:cubicBezTo>
                  <a:cubicBezTo>
                    <a:pt x="39" y="3"/>
                    <a:pt x="44" y="3"/>
                    <a:pt x="48" y="3"/>
                  </a:cubicBezTo>
                  <a:cubicBezTo>
                    <a:pt x="51" y="3"/>
                    <a:pt x="53" y="4"/>
                    <a:pt x="55" y="6"/>
                  </a:cubicBezTo>
                  <a:cubicBezTo>
                    <a:pt x="56" y="7"/>
                    <a:pt x="57" y="8"/>
                    <a:pt x="58" y="9"/>
                  </a:cubicBezTo>
                  <a:cubicBezTo>
                    <a:pt x="61" y="10"/>
                    <a:pt x="63" y="13"/>
                    <a:pt x="64" y="17"/>
                  </a:cubicBezTo>
                  <a:cubicBezTo>
                    <a:pt x="66" y="22"/>
                    <a:pt x="67" y="27"/>
                    <a:pt x="68" y="31"/>
                  </a:cubicBezTo>
                  <a:cubicBezTo>
                    <a:pt x="69" y="32"/>
                    <a:pt x="69" y="33"/>
                    <a:pt x="69" y="34"/>
                  </a:cubicBezTo>
                  <a:cubicBezTo>
                    <a:pt x="70" y="36"/>
                    <a:pt x="70" y="37"/>
                    <a:pt x="72" y="37"/>
                  </a:cubicBezTo>
                  <a:cubicBezTo>
                    <a:pt x="75" y="37"/>
                    <a:pt x="77" y="37"/>
                    <a:pt x="79" y="37"/>
                  </a:cubicBezTo>
                  <a:cubicBezTo>
                    <a:pt x="86" y="37"/>
                    <a:pt x="93" y="37"/>
                    <a:pt x="99" y="37"/>
                  </a:cubicBezTo>
                  <a:cubicBezTo>
                    <a:pt x="101" y="37"/>
                    <a:pt x="103" y="36"/>
                    <a:pt x="104" y="36"/>
                  </a:cubicBezTo>
                  <a:cubicBezTo>
                    <a:pt x="105" y="36"/>
                    <a:pt x="105" y="35"/>
                    <a:pt x="105" y="34"/>
                  </a:cubicBezTo>
                  <a:cubicBezTo>
                    <a:pt x="105" y="27"/>
                    <a:pt x="106" y="19"/>
                    <a:pt x="106" y="11"/>
                  </a:cubicBezTo>
                  <a:cubicBezTo>
                    <a:pt x="106" y="9"/>
                    <a:pt x="107" y="7"/>
                    <a:pt x="107" y="6"/>
                  </a:cubicBezTo>
                  <a:cubicBezTo>
                    <a:pt x="108" y="4"/>
                    <a:pt x="109" y="4"/>
                    <a:pt x="110" y="4"/>
                  </a:cubicBezTo>
                  <a:cubicBezTo>
                    <a:pt x="115" y="4"/>
                    <a:pt x="120" y="4"/>
                    <a:pt x="125" y="4"/>
                  </a:cubicBezTo>
                  <a:cubicBezTo>
                    <a:pt x="134" y="3"/>
                    <a:pt x="143" y="3"/>
                    <a:pt x="152" y="3"/>
                  </a:cubicBezTo>
                  <a:cubicBezTo>
                    <a:pt x="163" y="3"/>
                    <a:pt x="173" y="2"/>
                    <a:pt x="184" y="2"/>
                  </a:cubicBezTo>
                  <a:cubicBezTo>
                    <a:pt x="194" y="1"/>
                    <a:pt x="204" y="1"/>
                    <a:pt x="215" y="1"/>
                  </a:cubicBezTo>
                  <a:cubicBezTo>
                    <a:pt x="218" y="1"/>
                    <a:pt x="221" y="1"/>
                    <a:pt x="224" y="0"/>
                  </a:cubicBezTo>
                  <a:cubicBezTo>
                    <a:pt x="225" y="0"/>
                    <a:pt x="226" y="0"/>
                    <a:pt x="227" y="1"/>
                  </a:cubicBezTo>
                  <a:cubicBezTo>
                    <a:pt x="226" y="4"/>
                    <a:pt x="226" y="8"/>
                    <a:pt x="226" y="11"/>
                  </a:cubicBezTo>
                  <a:cubicBezTo>
                    <a:pt x="226" y="11"/>
                    <a:pt x="227" y="11"/>
                    <a:pt x="228" y="11"/>
                  </a:cubicBezTo>
                  <a:cubicBezTo>
                    <a:pt x="234" y="10"/>
                    <a:pt x="240" y="11"/>
                    <a:pt x="246" y="10"/>
                  </a:cubicBezTo>
                  <a:cubicBezTo>
                    <a:pt x="249" y="10"/>
                    <a:pt x="252" y="10"/>
                    <a:pt x="254" y="10"/>
                  </a:cubicBezTo>
                  <a:cubicBezTo>
                    <a:pt x="256" y="10"/>
                    <a:pt x="257" y="10"/>
                    <a:pt x="259" y="11"/>
                  </a:cubicBezTo>
                  <a:cubicBezTo>
                    <a:pt x="259" y="11"/>
                    <a:pt x="260" y="12"/>
                    <a:pt x="259" y="13"/>
                  </a:cubicBezTo>
                  <a:cubicBezTo>
                    <a:pt x="258" y="19"/>
                    <a:pt x="256" y="26"/>
                    <a:pt x="255" y="32"/>
                  </a:cubicBezTo>
                  <a:cubicBezTo>
                    <a:pt x="255" y="33"/>
                    <a:pt x="254" y="34"/>
                    <a:pt x="254" y="36"/>
                  </a:cubicBezTo>
                  <a:cubicBezTo>
                    <a:pt x="255" y="36"/>
                    <a:pt x="255" y="36"/>
                    <a:pt x="256" y="36"/>
                  </a:cubicBezTo>
                  <a:cubicBezTo>
                    <a:pt x="259" y="36"/>
                    <a:pt x="263" y="36"/>
                    <a:pt x="266" y="36"/>
                  </a:cubicBezTo>
                  <a:cubicBezTo>
                    <a:pt x="267" y="36"/>
                    <a:pt x="268" y="36"/>
                    <a:pt x="269" y="37"/>
                  </a:cubicBezTo>
                  <a:cubicBezTo>
                    <a:pt x="268" y="39"/>
                    <a:pt x="268" y="40"/>
                    <a:pt x="267" y="42"/>
                  </a:cubicBezTo>
                  <a:cubicBezTo>
                    <a:pt x="255" y="69"/>
                    <a:pt x="242" y="96"/>
                    <a:pt x="230" y="122"/>
                  </a:cubicBezTo>
                  <a:cubicBezTo>
                    <a:pt x="230" y="124"/>
                    <a:pt x="229" y="125"/>
                    <a:pt x="228" y="126"/>
                  </a:cubicBezTo>
                  <a:cubicBezTo>
                    <a:pt x="227" y="126"/>
                    <a:pt x="227" y="126"/>
                    <a:pt x="226" y="126"/>
                  </a:cubicBezTo>
                  <a:cubicBezTo>
                    <a:pt x="220" y="126"/>
                    <a:pt x="215" y="127"/>
                    <a:pt x="210" y="127"/>
                  </a:cubicBezTo>
                  <a:cubicBezTo>
                    <a:pt x="200" y="127"/>
                    <a:pt x="190" y="127"/>
                    <a:pt x="180" y="127"/>
                  </a:cubicBezTo>
                  <a:cubicBezTo>
                    <a:pt x="167" y="127"/>
                    <a:pt x="153" y="128"/>
                    <a:pt x="140" y="128"/>
                  </a:cubicBezTo>
                  <a:cubicBezTo>
                    <a:pt x="129" y="128"/>
                    <a:pt x="118" y="128"/>
                    <a:pt x="106" y="129"/>
                  </a:cubicBezTo>
                  <a:cubicBezTo>
                    <a:pt x="103" y="129"/>
                    <a:pt x="100" y="129"/>
                    <a:pt x="97" y="129"/>
                  </a:cubicBezTo>
                  <a:cubicBezTo>
                    <a:pt x="97" y="129"/>
                    <a:pt x="96" y="129"/>
                    <a:pt x="95" y="129"/>
                  </a:cubicBezTo>
                  <a:cubicBezTo>
                    <a:pt x="95" y="131"/>
                    <a:pt x="96" y="132"/>
                    <a:pt x="96" y="133"/>
                  </a:cubicBezTo>
                  <a:cubicBezTo>
                    <a:pt x="98" y="141"/>
                    <a:pt x="100" y="150"/>
                    <a:pt x="102" y="158"/>
                  </a:cubicBezTo>
                  <a:cubicBezTo>
                    <a:pt x="105" y="170"/>
                    <a:pt x="108" y="181"/>
                    <a:pt x="110" y="192"/>
                  </a:cubicBezTo>
                  <a:cubicBezTo>
                    <a:pt x="111" y="194"/>
                    <a:pt x="111" y="195"/>
                    <a:pt x="112" y="197"/>
                  </a:cubicBezTo>
                  <a:cubicBezTo>
                    <a:pt x="113" y="197"/>
                    <a:pt x="114" y="197"/>
                    <a:pt x="115" y="197"/>
                  </a:cubicBezTo>
                  <a:cubicBezTo>
                    <a:pt x="125" y="197"/>
                    <a:pt x="134" y="197"/>
                    <a:pt x="144" y="196"/>
                  </a:cubicBezTo>
                  <a:cubicBezTo>
                    <a:pt x="149" y="196"/>
                    <a:pt x="154" y="196"/>
                    <a:pt x="158" y="196"/>
                  </a:cubicBezTo>
                  <a:cubicBezTo>
                    <a:pt x="170" y="196"/>
                    <a:pt x="182" y="196"/>
                    <a:pt x="193" y="196"/>
                  </a:cubicBezTo>
                  <a:cubicBezTo>
                    <a:pt x="205" y="195"/>
                    <a:pt x="217" y="195"/>
                    <a:pt x="228" y="195"/>
                  </a:cubicBezTo>
                  <a:cubicBezTo>
                    <a:pt x="229" y="195"/>
                    <a:pt x="230" y="195"/>
                    <a:pt x="231" y="195"/>
                  </a:cubicBezTo>
                  <a:cubicBezTo>
                    <a:pt x="232" y="195"/>
                    <a:pt x="232" y="196"/>
                    <a:pt x="232" y="196"/>
                  </a:cubicBezTo>
                  <a:cubicBezTo>
                    <a:pt x="232" y="197"/>
                    <a:pt x="232" y="197"/>
                    <a:pt x="231" y="198"/>
                  </a:cubicBezTo>
                  <a:cubicBezTo>
                    <a:pt x="230" y="198"/>
                    <a:pt x="229" y="198"/>
                    <a:pt x="229" y="198"/>
                  </a:cubicBezTo>
                  <a:cubicBezTo>
                    <a:pt x="218" y="198"/>
                    <a:pt x="207" y="198"/>
                    <a:pt x="196" y="198"/>
                  </a:cubicBezTo>
                  <a:cubicBezTo>
                    <a:pt x="191" y="198"/>
                    <a:pt x="187" y="198"/>
                    <a:pt x="182" y="199"/>
                  </a:cubicBezTo>
                  <a:cubicBezTo>
                    <a:pt x="171" y="199"/>
                    <a:pt x="159" y="199"/>
                    <a:pt x="148" y="199"/>
                  </a:cubicBezTo>
                  <a:cubicBezTo>
                    <a:pt x="136" y="200"/>
                    <a:pt x="125" y="200"/>
                    <a:pt x="113" y="200"/>
                  </a:cubicBezTo>
                  <a:cubicBezTo>
                    <a:pt x="112" y="200"/>
                    <a:pt x="111" y="200"/>
                    <a:pt x="110" y="200"/>
                  </a:cubicBezTo>
                  <a:close/>
                  <a:moveTo>
                    <a:pt x="108" y="36"/>
                  </a:moveTo>
                  <a:cubicBezTo>
                    <a:pt x="110" y="36"/>
                    <a:pt x="111" y="36"/>
                    <a:pt x="112" y="36"/>
                  </a:cubicBezTo>
                  <a:cubicBezTo>
                    <a:pt x="138" y="36"/>
                    <a:pt x="163" y="36"/>
                    <a:pt x="189" y="36"/>
                  </a:cubicBezTo>
                  <a:cubicBezTo>
                    <a:pt x="197" y="36"/>
                    <a:pt x="206" y="36"/>
                    <a:pt x="215" y="36"/>
                  </a:cubicBezTo>
                  <a:cubicBezTo>
                    <a:pt x="216" y="36"/>
                    <a:pt x="218" y="36"/>
                    <a:pt x="219" y="36"/>
                  </a:cubicBezTo>
                  <a:cubicBezTo>
                    <a:pt x="219" y="35"/>
                    <a:pt x="219" y="34"/>
                    <a:pt x="219" y="33"/>
                  </a:cubicBezTo>
                  <a:cubicBezTo>
                    <a:pt x="220" y="29"/>
                    <a:pt x="220" y="24"/>
                    <a:pt x="221" y="20"/>
                  </a:cubicBezTo>
                  <a:cubicBezTo>
                    <a:pt x="223" y="15"/>
                    <a:pt x="223" y="10"/>
                    <a:pt x="224" y="5"/>
                  </a:cubicBezTo>
                  <a:cubicBezTo>
                    <a:pt x="224" y="5"/>
                    <a:pt x="224" y="4"/>
                    <a:pt x="224" y="4"/>
                  </a:cubicBezTo>
                  <a:cubicBezTo>
                    <a:pt x="223" y="4"/>
                    <a:pt x="222" y="4"/>
                    <a:pt x="222" y="4"/>
                  </a:cubicBezTo>
                  <a:cubicBezTo>
                    <a:pt x="219" y="4"/>
                    <a:pt x="217" y="4"/>
                    <a:pt x="215" y="4"/>
                  </a:cubicBezTo>
                  <a:cubicBezTo>
                    <a:pt x="206" y="4"/>
                    <a:pt x="197" y="4"/>
                    <a:pt x="188" y="5"/>
                  </a:cubicBezTo>
                  <a:cubicBezTo>
                    <a:pt x="181" y="5"/>
                    <a:pt x="174" y="5"/>
                    <a:pt x="167" y="5"/>
                  </a:cubicBezTo>
                  <a:cubicBezTo>
                    <a:pt x="158" y="6"/>
                    <a:pt x="149" y="6"/>
                    <a:pt x="140" y="6"/>
                  </a:cubicBezTo>
                  <a:cubicBezTo>
                    <a:pt x="132" y="6"/>
                    <a:pt x="124" y="6"/>
                    <a:pt x="116" y="7"/>
                  </a:cubicBezTo>
                  <a:cubicBezTo>
                    <a:pt x="114" y="7"/>
                    <a:pt x="112" y="7"/>
                    <a:pt x="110" y="7"/>
                  </a:cubicBezTo>
                  <a:cubicBezTo>
                    <a:pt x="109" y="10"/>
                    <a:pt x="108" y="32"/>
                    <a:pt x="108" y="36"/>
                  </a:cubicBezTo>
                  <a:close/>
                  <a:moveTo>
                    <a:pt x="246" y="80"/>
                  </a:moveTo>
                  <a:cubicBezTo>
                    <a:pt x="252" y="67"/>
                    <a:pt x="258" y="53"/>
                    <a:pt x="264" y="40"/>
                  </a:cubicBezTo>
                  <a:cubicBezTo>
                    <a:pt x="265" y="39"/>
                    <a:pt x="265" y="39"/>
                    <a:pt x="265" y="39"/>
                  </a:cubicBezTo>
                  <a:cubicBezTo>
                    <a:pt x="264" y="38"/>
                    <a:pt x="263" y="39"/>
                    <a:pt x="262" y="39"/>
                  </a:cubicBezTo>
                  <a:cubicBezTo>
                    <a:pt x="255" y="39"/>
                    <a:pt x="249" y="39"/>
                    <a:pt x="243" y="39"/>
                  </a:cubicBezTo>
                  <a:cubicBezTo>
                    <a:pt x="240" y="39"/>
                    <a:pt x="236" y="39"/>
                    <a:pt x="233" y="39"/>
                  </a:cubicBezTo>
                  <a:cubicBezTo>
                    <a:pt x="232" y="39"/>
                    <a:pt x="231" y="39"/>
                    <a:pt x="231" y="39"/>
                  </a:cubicBezTo>
                  <a:cubicBezTo>
                    <a:pt x="230" y="52"/>
                    <a:pt x="230" y="65"/>
                    <a:pt x="230" y="78"/>
                  </a:cubicBezTo>
                  <a:cubicBezTo>
                    <a:pt x="230" y="79"/>
                    <a:pt x="230" y="79"/>
                    <a:pt x="230" y="80"/>
                  </a:cubicBezTo>
                  <a:cubicBezTo>
                    <a:pt x="233" y="80"/>
                    <a:pt x="243" y="80"/>
                    <a:pt x="246" y="80"/>
                  </a:cubicBezTo>
                  <a:close/>
                  <a:moveTo>
                    <a:pt x="184" y="80"/>
                  </a:moveTo>
                  <a:cubicBezTo>
                    <a:pt x="186" y="80"/>
                    <a:pt x="199" y="80"/>
                    <a:pt x="203" y="80"/>
                  </a:cubicBezTo>
                  <a:cubicBezTo>
                    <a:pt x="203" y="80"/>
                    <a:pt x="204" y="80"/>
                    <a:pt x="204" y="80"/>
                  </a:cubicBezTo>
                  <a:cubicBezTo>
                    <a:pt x="205" y="75"/>
                    <a:pt x="205" y="71"/>
                    <a:pt x="205" y="66"/>
                  </a:cubicBezTo>
                  <a:cubicBezTo>
                    <a:pt x="205" y="62"/>
                    <a:pt x="205" y="57"/>
                    <a:pt x="205" y="53"/>
                  </a:cubicBezTo>
                  <a:cubicBezTo>
                    <a:pt x="205" y="48"/>
                    <a:pt x="205" y="44"/>
                    <a:pt x="205" y="39"/>
                  </a:cubicBezTo>
                  <a:cubicBezTo>
                    <a:pt x="202" y="39"/>
                    <a:pt x="200" y="39"/>
                    <a:pt x="197" y="39"/>
                  </a:cubicBezTo>
                  <a:cubicBezTo>
                    <a:pt x="195" y="39"/>
                    <a:pt x="193" y="39"/>
                    <a:pt x="190" y="39"/>
                  </a:cubicBezTo>
                  <a:cubicBezTo>
                    <a:pt x="188" y="39"/>
                    <a:pt x="185" y="39"/>
                    <a:pt x="183" y="39"/>
                  </a:cubicBezTo>
                  <a:cubicBezTo>
                    <a:pt x="183" y="43"/>
                    <a:pt x="183" y="76"/>
                    <a:pt x="184" y="80"/>
                  </a:cubicBezTo>
                  <a:close/>
                  <a:moveTo>
                    <a:pt x="115" y="83"/>
                  </a:moveTo>
                  <a:cubicBezTo>
                    <a:pt x="115" y="83"/>
                    <a:pt x="114" y="83"/>
                    <a:pt x="114" y="83"/>
                  </a:cubicBezTo>
                  <a:cubicBezTo>
                    <a:pt x="108" y="83"/>
                    <a:pt x="102" y="83"/>
                    <a:pt x="96" y="83"/>
                  </a:cubicBezTo>
                  <a:cubicBezTo>
                    <a:pt x="96" y="83"/>
                    <a:pt x="96" y="83"/>
                    <a:pt x="95" y="84"/>
                  </a:cubicBezTo>
                  <a:cubicBezTo>
                    <a:pt x="95" y="85"/>
                    <a:pt x="95" y="86"/>
                    <a:pt x="95" y="87"/>
                  </a:cubicBezTo>
                  <a:cubicBezTo>
                    <a:pt x="95" y="94"/>
                    <a:pt x="95" y="101"/>
                    <a:pt x="95" y="108"/>
                  </a:cubicBezTo>
                  <a:cubicBezTo>
                    <a:pt x="95" y="113"/>
                    <a:pt x="95" y="118"/>
                    <a:pt x="95" y="123"/>
                  </a:cubicBezTo>
                  <a:cubicBezTo>
                    <a:pt x="95" y="124"/>
                    <a:pt x="95" y="125"/>
                    <a:pt x="96" y="126"/>
                  </a:cubicBezTo>
                  <a:cubicBezTo>
                    <a:pt x="99" y="126"/>
                    <a:pt x="102" y="126"/>
                    <a:pt x="105" y="126"/>
                  </a:cubicBezTo>
                  <a:cubicBezTo>
                    <a:pt x="109" y="126"/>
                    <a:pt x="112" y="126"/>
                    <a:pt x="115" y="125"/>
                  </a:cubicBezTo>
                  <a:cubicBezTo>
                    <a:pt x="115" y="125"/>
                    <a:pt x="115" y="124"/>
                    <a:pt x="115" y="123"/>
                  </a:cubicBezTo>
                  <a:cubicBezTo>
                    <a:pt x="116" y="106"/>
                    <a:pt x="116" y="87"/>
                    <a:pt x="115" y="83"/>
                  </a:cubicBezTo>
                  <a:close/>
                  <a:moveTo>
                    <a:pt x="204" y="123"/>
                  </a:moveTo>
                  <a:cubicBezTo>
                    <a:pt x="204" y="121"/>
                    <a:pt x="204" y="120"/>
                    <a:pt x="204" y="118"/>
                  </a:cubicBezTo>
                  <a:cubicBezTo>
                    <a:pt x="204" y="111"/>
                    <a:pt x="204" y="104"/>
                    <a:pt x="204" y="96"/>
                  </a:cubicBezTo>
                  <a:cubicBezTo>
                    <a:pt x="204" y="93"/>
                    <a:pt x="204" y="89"/>
                    <a:pt x="204" y="86"/>
                  </a:cubicBezTo>
                  <a:cubicBezTo>
                    <a:pt x="204" y="85"/>
                    <a:pt x="204" y="84"/>
                    <a:pt x="204" y="83"/>
                  </a:cubicBezTo>
                  <a:cubicBezTo>
                    <a:pt x="201" y="83"/>
                    <a:pt x="197" y="83"/>
                    <a:pt x="194" y="83"/>
                  </a:cubicBezTo>
                  <a:cubicBezTo>
                    <a:pt x="191" y="83"/>
                    <a:pt x="187" y="83"/>
                    <a:pt x="184" y="83"/>
                  </a:cubicBezTo>
                  <a:cubicBezTo>
                    <a:pt x="184" y="84"/>
                    <a:pt x="184" y="85"/>
                    <a:pt x="184" y="85"/>
                  </a:cubicBezTo>
                  <a:cubicBezTo>
                    <a:pt x="184" y="98"/>
                    <a:pt x="184" y="110"/>
                    <a:pt x="184" y="123"/>
                  </a:cubicBezTo>
                  <a:cubicBezTo>
                    <a:pt x="184" y="123"/>
                    <a:pt x="184" y="124"/>
                    <a:pt x="185" y="124"/>
                  </a:cubicBezTo>
                  <a:cubicBezTo>
                    <a:pt x="188" y="124"/>
                    <a:pt x="201" y="124"/>
                    <a:pt x="204" y="123"/>
                  </a:cubicBezTo>
                  <a:close/>
                  <a:moveTo>
                    <a:pt x="181" y="124"/>
                  </a:moveTo>
                  <a:cubicBezTo>
                    <a:pt x="181" y="123"/>
                    <a:pt x="181" y="122"/>
                    <a:pt x="181" y="122"/>
                  </a:cubicBezTo>
                  <a:cubicBezTo>
                    <a:pt x="181" y="110"/>
                    <a:pt x="181" y="98"/>
                    <a:pt x="181" y="87"/>
                  </a:cubicBezTo>
                  <a:cubicBezTo>
                    <a:pt x="181" y="86"/>
                    <a:pt x="181" y="84"/>
                    <a:pt x="180" y="83"/>
                  </a:cubicBezTo>
                  <a:cubicBezTo>
                    <a:pt x="180" y="83"/>
                    <a:pt x="179" y="83"/>
                    <a:pt x="178" y="83"/>
                  </a:cubicBezTo>
                  <a:cubicBezTo>
                    <a:pt x="173" y="83"/>
                    <a:pt x="167" y="83"/>
                    <a:pt x="162" y="83"/>
                  </a:cubicBezTo>
                  <a:cubicBezTo>
                    <a:pt x="161" y="84"/>
                    <a:pt x="161" y="84"/>
                    <a:pt x="161" y="84"/>
                  </a:cubicBezTo>
                  <a:cubicBezTo>
                    <a:pt x="161" y="84"/>
                    <a:pt x="161" y="84"/>
                    <a:pt x="161" y="84"/>
                  </a:cubicBezTo>
                  <a:cubicBezTo>
                    <a:pt x="161" y="96"/>
                    <a:pt x="161" y="109"/>
                    <a:pt x="161" y="121"/>
                  </a:cubicBezTo>
                  <a:cubicBezTo>
                    <a:pt x="161" y="122"/>
                    <a:pt x="161" y="123"/>
                    <a:pt x="161" y="124"/>
                  </a:cubicBezTo>
                  <a:cubicBezTo>
                    <a:pt x="161" y="124"/>
                    <a:pt x="161" y="124"/>
                    <a:pt x="161" y="124"/>
                  </a:cubicBezTo>
                  <a:cubicBezTo>
                    <a:pt x="161" y="124"/>
                    <a:pt x="161" y="124"/>
                    <a:pt x="161" y="124"/>
                  </a:cubicBezTo>
                  <a:cubicBezTo>
                    <a:pt x="163" y="125"/>
                    <a:pt x="177" y="125"/>
                    <a:pt x="181" y="124"/>
                  </a:cubicBezTo>
                  <a:close/>
                  <a:moveTo>
                    <a:pt x="115" y="80"/>
                  </a:moveTo>
                  <a:cubicBezTo>
                    <a:pt x="115" y="78"/>
                    <a:pt x="115" y="77"/>
                    <a:pt x="115" y="76"/>
                  </a:cubicBezTo>
                  <a:cubicBezTo>
                    <a:pt x="115" y="72"/>
                    <a:pt x="115" y="68"/>
                    <a:pt x="115" y="63"/>
                  </a:cubicBezTo>
                  <a:cubicBezTo>
                    <a:pt x="115" y="56"/>
                    <a:pt x="115" y="49"/>
                    <a:pt x="115" y="42"/>
                  </a:cubicBezTo>
                  <a:cubicBezTo>
                    <a:pt x="115" y="41"/>
                    <a:pt x="115" y="40"/>
                    <a:pt x="115" y="40"/>
                  </a:cubicBezTo>
                  <a:cubicBezTo>
                    <a:pt x="113" y="39"/>
                    <a:pt x="111" y="39"/>
                    <a:pt x="108" y="39"/>
                  </a:cubicBezTo>
                  <a:cubicBezTo>
                    <a:pt x="106" y="39"/>
                    <a:pt x="104" y="39"/>
                    <a:pt x="102" y="39"/>
                  </a:cubicBezTo>
                  <a:cubicBezTo>
                    <a:pt x="100" y="40"/>
                    <a:pt x="97" y="39"/>
                    <a:pt x="95" y="40"/>
                  </a:cubicBezTo>
                  <a:cubicBezTo>
                    <a:pt x="95" y="40"/>
                    <a:pt x="95" y="41"/>
                    <a:pt x="95" y="41"/>
                  </a:cubicBezTo>
                  <a:cubicBezTo>
                    <a:pt x="95" y="54"/>
                    <a:pt x="95" y="66"/>
                    <a:pt x="95" y="79"/>
                  </a:cubicBezTo>
                  <a:cubicBezTo>
                    <a:pt x="95" y="79"/>
                    <a:pt x="95" y="79"/>
                    <a:pt x="95" y="80"/>
                  </a:cubicBezTo>
                  <a:cubicBezTo>
                    <a:pt x="96" y="80"/>
                    <a:pt x="96" y="80"/>
                    <a:pt x="97" y="80"/>
                  </a:cubicBezTo>
                  <a:cubicBezTo>
                    <a:pt x="102" y="80"/>
                    <a:pt x="108" y="80"/>
                    <a:pt x="114" y="80"/>
                  </a:cubicBezTo>
                  <a:cubicBezTo>
                    <a:pt x="114" y="80"/>
                    <a:pt x="115" y="80"/>
                    <a:pt x="115" y="80"/>
                  </a:cubicBezTo>
                  <a:close/>
                  <a:moveTo>
                    <a:pt x="158" y="124"/>
                  </a:moveTo>
                  <a:cubicBezTo>
                    <a:pt x="158" y="123"/>
                    <a:pt x="158" y="122"/>
                    <a:pt x="158" y="121"/>
                  </a:cubicBezTo>
                  <a:cubicBezTo>
                    <a:pt x="158" y="118"/>
                    <a:pt x="158" y="115"/>
                    <a:pt x="158" y="112"/>
                  </a:cubicBezTo>
                  <a:cubicBezTo>
                    <a:pt x="158" y="103"/>
                    <a:pt x="158" y="94"/>
                    <a:pt x="158" y="85"/>
                  </a:cubicBezTo>
                  <a:cubicBezTo>
                    <a:pt x="158" y="85"/>
                    <a:pt x="158" y="84"/>
                    <a:pt x="158" y="83"/>
                  </a:cubicBezTo>
                  <a:cubicBezTo>
                    <a:pt x="154" y="83"/>
                    <a:pt x="151" y="83"/>
                    <a:pt x="148" y="83"/>
                  </a:cubicBezTo>
                  <a:cubicBezTo>
                    <a:pt x="145" y="83"/>
                    <a:pt x="142" y="83"/>
                    <a:pt x="139" y="83"/>
                  </a:cubicBezTo>
                  <a:cubicBezTo>
                    <a:pt x="139" y="84"/>
                    <a:pt x="139" y="85"/>
                    <a:pt x="139" y="86"/>
                  </a:cubicBezTo>
                  <a:cubicBezTo>
                    <a:pt x="139" y="92"/>
                    <a:pt x="139" y="99"/>
                    <a:pt x="138" y="105"/>
                  </a:cubicBezTo>
                  <a:cubicBezTo>
                    <a:pt x="138" y="111"/>
                    <a:pt x="138" y="117"/>
                    <a:pt x="138" y="122"/>
                  </a:cubicBezTo>
                  <a:cubicBezTo>
                    <a:pt x="138" y="123"/>
                    <a:pt x="138" y="124"/>
                    <a:pt x="139" y="125"/>
                  </a:cubicBezTo>
                  <a:cubicBezTo>
                    <a:pt x="144" y="125"/>
                    <a:pt x="154" y="125"/>
                    <a:pt x="158" y="124"/>
                  </a:cubicBezTo>
                  <a:close/>
                  <a:moveTo>
                    <a:pt x="139" y="80"/>
                  </a:moveTo>
                  <a:cubicBezTo>
                    <a:pt x="143" y="80"/>
                    <a:pt x="155" y="80"/>
                    <a:pt x="158" y="80"/>
                  </a:cubicBezTo>
                  <a:cubicBezTo>
                    <a:pt x="158" y="76"/>
                    <a:pt x="158" y="73"/>
                    <a:pt x="158" y="70"/>
                  </a:cubicBezTo>
                  <a:cubicBezTo>
                    <a:pt x="158" y="66"/>
                    <a:pt x="158" y="63"/>
                    <a:pt x="158" y="60"/>
                  </a:cubicBezTo>
                  <a:cubicBezTo>
                    <a:pt x="158" y="56"/>
                    <a:pt x="158" y="53"/>
                    <a:pt x="158" y="49"/>
                  </a:cubicBezTo>
                  <a:cubicBezTo>
                    <a:pt x="158" y="46"/>
                    <a:pt x="159" y="43"/>
                    <a:pt x="158" y="39"/>
                  </a:cubicBezTo>
                  <a:cubicBezTo>
                    <a:pt x="156" y="39"/>
                    <a:pt x="154" y="39"/>
                    <a:pt x="152" y="39"/>
                  </a:cubicBezTo>
                  <a:cubicBezTo>
                    <a:pt x="150" y="39"/>
                    <a:pt x="148" y="39"/>
                    <a:pt x="146" y="39"/>
                  </a:cubicBezTo>
                  <a:cubicBezTo>
                    <a:pt x="144" y="39"/>
                    <a:pt x="142" y="39"/>
                    <a:pt x="139" y="39"/>
                  </a:cubicBezTo>
                  <a:cubicBezTo>
                    <a:pt x="139" y="44"/>
                    <a:pt x="139" y="49"/>
                    <a:pt x="139" y="54"/>
                  </a:cubicBezTo>
                  <a:cubicBezTo>
                    <a:pt x="139" y="63"/>
                    <a:pt x="139" y="71"/>
                    <a:pt x="139" y="80"/>
                  </a:cubicBezTo>
                  <a:close/>
                  <a:moveTo>
                    <a:pt x="207" y="80"/>
                  </a:moveTo>
                  <a:cubicBezTo>
                    <a:pt x="210" y="80"/>
                    <a:pt x="212" y="80"/>
                    <a:pt x="214" y="80"/>
                  </a:cubicBezTo>
                  <a:cubicBezTo>
                    <a:pt x="216" y="80"/>
                    <a:pt x="218" y="80"/>
                    <a:pt x="220" y="80"/>
                  </a:cubicBezTo>
                  <a:cubicBezTo>
                    <a:pt x="222" y="80"/>
                    <a:pt x="224" y="81"/>
                    <a:pt x="226" y="80"/>
                  </a:cubicBezTo>
                  <a:cubicBezTo>
                    <a:pt x="227" y="67"/>
                    <a:pt x="227" y="53"/>
                    <a:pt x="227" y="40"/>
                  </a:cubicBezTo>
                  <a:cubicBezTo>
                    <a:pt x="227" y="40"/>
                    <a:pt x="227" y="40"/>
                    <a:pt x="227" y="39"/>
                  </a:cubicBezTo>
                  <a:cubicBezTo>
                    <a:pt x="225" y="39"/>
                    <a:pt x="223" y="39"/>
                    <a:pt x="221" y="39"/>
                  </a:cubicBezTo>
                  <a:cubicBezTo>
                    <a:pt x="219" y="39"/>
                    <a:pt x="217" y="39"/>
                    <a:pt x="214" y="39"/>
                  </a:cubicBezTo>
                  <a:cubicBezTo>
                    <a:pt x="212" y="39"/>
                    <a:pt x="210" y="39"/>
                    <a:pt x="208" y="39"/>
                  </a:cubicBezTo>
                  <a:cubicBezTo>
                    <a:pt x="208" y="53"/>
                    <a:pt x="207" y="66"/>
                    <a:pt x="207" y="80"/>
                  </a:cubicBezTo>
                  <a:close/>
                  <a:moveTo>
                    <a:pt x="162" y="39"/>
                  </a:moveTo>
                  <a:cubicBezTo>
                    <a:pt x="161" y="43"/>
                    <a:pt x="161" y="76"/>
                    <a:pt x="162" y="80"/>
                  </a:cubicBezTo>
                  <a:cubicBezTo>
                    <a:pt x="162" y="80"/>
                    <a:pt x="162" y="80"/>
                    <a:pt x="163" y="80"/>
                  </a:cubicBezTo>
                  <a:cubicBezTo>
                    <a:pt x="168" y="80"/>
                    <a:pt x="174" y="80"/>
                    <a:pt x="179" y="80"/>
                  </a:cubicBezTo>
                  <a:cubicBezTo>
                    <a:pt x="180" y="80"/>
                    <a:pt x="180" y="80"/>
                    <a:pt x="180" y="80"/>
                  </a:cubicBezTo>
                  <a:cubicBezTo>
                    <a:pt x="180" y="79"/>
                    <a:pt x="180" y="79"/>
                    <a:pt x="180" y="79"/>
                  </a:cubicBezTo>
                  <a:cubicBezTo>
                    <a:pt x="180" y="66"/>
                    <a:pt x="180" y="54"/>
                    <a:pt x="180" y="41"/>
                  </a:cubicBezTo>
                  <a:cubicBezTo>
                    <a:pt x="180" y="41"/>
                    <a:pt x="180" y="40"/>
                    <a:pt x="180" y="39"/>
                  </a:cubicBezTo>
                  <a:cubicBezTo>
                    <a:pt x="174" y="39"/>
                    <a:pt x="168" y="39"/>
                    <a:pt x="162" y="39"/>
                  </a:cubicBezTo>
                  <a:close/>
                  <a:moveTo>
                    <a:pt x="207" y="83"/>
                  </a:moveTo>
                  <a:cubicBezTo>
                    <a:pt x="207" y="85"/>
                    <a:pt x="207" y="86"/>
                    <a:pt x="207" y="87"/>
                  </a:cubicBezTo>
                  <a:cubicBezTo>
                    <a:pt x="207" y="95"/>
                    <a:pt x="207" y="103"/>
                    <a:pt x="207" y="111"/>
                  </a:cubicBezTo>
                  <a:cubicBezTo>
                    <a:pt x="207" y="115"/>
                    <a:pt x="207" y="118"/>
                    <a:pt x="207" y="122"/>
                  </a:cubicBezTo>
                  <a:cubicBezTo>
                    <a:pt x="207" y="122"/>
                    <a:pt x="207" y="123"/>
                    <a:pt x="207" y="124"/>
                  </a:cubicBezTo>
                  <a:cubicBezTo>
                    <a:pt x="213" y="124"/>
                    <a:pt x="218" y="124"/>
                    <a:pt x="224" y="123"/>
                  </a:cubicBezTo>
                  <a:cubicBezTo>
                    <a:pt x="224" y="123"/>
                    <a:pt x="225" y="123"/>
                    <a:pt x="225" y="123"/>
                  </a:cubicBezTo>
                  <a:cubicBezTo>
                    <a:pt x="225" y="122"/>
                    <a:pt x="226" y="120"/>
                    <a:pt x="226" y="119"/>
                  </a:cubicBezTo>
                  <a:cubicBezTo>
                    <a:pt x="226" y="114"/>
                    <a:pt x="226" y="109"/>
                    <a:pt x="226" y="103"/>
                  </a:cubicBezTo>
                  <a:cubicBezTo>
                    <a:pt x="226" y="97"/>
                    <a:pt x="226" y="91"/>
                    <a:pt x="226" y="85"/>
                  </a:cubicBezTo>
                  <a:cubicBezTo>
                    <a:pt x="226" y="85"/>
                    <a:pt x="226" y="84"/>
                    <a:pt x="226" y="83"/>
                  </a:cubicBezTo>
                  <a:cubicBezTo>
                    <a:pt x="222" y="83"/>
                    <a:pt x="210" y="83"/>
                    <a:pt x="207" y="83"/>
                  </a:cubicBezTo>
                  <a:close/>
                  <a:moveTo>
                    <a:pt x="136" y="80"/>
                  </a:moveTo>
                  <a:cubicBezTo>
                    <a:pt x="136" y="79"/>
                    <a:pt x="136" y="78"/>
                    <a:pt x="136" y="77"/>
                  </a:cubicBezTo>
                  <a:cubicBezTo>
                    <a:pt x="136" y="75"/>
                    <a:pt x="136" y="74"/>
                    <a:pt x="136" y="72"/>
                  </a:cubicBezTo>
                  <a:cubicBezTo>
                    <a:pt x="136" y="62"/>
                    <a:pt x="136" y="52"/>
                    <a:pt x="136" y="43"/>
                  </a:cubicBezTo>
                  <a:cubicBezTo>
                    <a:pt x="136" y="42"/>
                    <a:pt x="137" y="40"/>
                    <a:pt x="135" y="39"/>
                  </a:cubicBezTo>
                  <a:cubicBezTo>
                    <a:pt x="130" y="39"/>
                    <a:pt x="125" y="39"/>
                    <a:pt x="120" y="39"/>
                  </a:cubicBezTo>
                  <a:cubicBezTo>
                    <a:pt x="119" y="40"/>
                    <a:pt x="119" y="40"/>
                    <a:pt x="119" y="40"/>
                  </a:cubicBezTo>
                  <a:cubicBezTo>
                    <a:pt x="118" y="44"/>
                    <a:pt x="118" y="77"/>
                    <a:pt x="119" y="80"/>
                  </a:cubicBezTo>
                  <a:cubicBezTo>
                    <a:pt x="119" y="80"/>
                    <a:pt x="119" y="80"/>
                    <a:pt x="119" y="80"/>
                  </a:cubicBezTo>
                  <a:cubicBezTo>
                    <a:pt x="124" y="80"/>
                    <a:pt x="128" y="80"/>
                    <a:pt x="133" y="80"/>
                  </a:cubicBezTo>
                  <a:cubicBezTo>
                    <a:pt x="134" y="80"/>
                    <a:pt x="134" y="80"/>
                    <a:pt x="136" y="80"/>
                  </a:cubicBezTo>
                  <a:close/>
                  <a:moveTo>
                    <a:pt x="135" y="125"/>
                  </a:moveTo>
                  <a:cubicBezTo>
                    <a:pt x="135" y="124"/>
                    <a:pt x="135" y="124"/>
                    <a:pt x="135" y="123"/>
                  </a:cubicBezTo>
                  <a:cubicBezTo>
                    <a:pt x="136" y="111"/>
                    <a:pt x="136" y="98"/>
                    <a:pt x="136" y="85"/>
                  </a:cubicBezTo>
                  <a:cubicBezTo>
                    <a:pt x="136" y="84"/>
                    <a:pt x="136" y="84"/>
                    <a:pt x="135" y="83"/>
                  </a:cubicBezTo>
                  <a:cubicBezTo>
                    <a:pt x="132" y="83"/>
                    <a:pt x="130" y="83"/>
                    <a:pt x="127" y="83"/>
                  </a:cubicBezTo>
                  <a:cubicBezTo>
                    <a:pt x="124" y="83"/>
                    <a:pt x="121" y="83"/>
                    <a:pt x="119" y="83"/>
                  </a:cubicBezTo>
                  <a:cubicBezTo>
                    <a:pt x="119" y="84"/>
                    <a:pt x="119" y="84"/>
                    <a:pt x="119" y="85"/>
                  </a:cubicBezTo>
                  <a:cubicBezTo>
                    <a:pt x="118" y="98"/>
                    <a:pt x="118" y="111"/>
                    <a:pt x="118" y="124"/>
                  </a:cubicBezTo>
                  <a:cubicBezTo>
                    <a:pt x="118" y="125"/>
                    <a:pt x="119" y="125"/>
                    <a:pt x="119" y="126"/>
                  </a:cubicBezTo>
                  <a:cubicBezTo>
                    <a:pt x="124" y="125"/>
                    <a:pt x="130" y="126"/>
                    <a:pt x="135" y="125"/>
                  </a:cubicBezTo>
                  <a:close/>
                  <a:moveTo>
                    <a:pt x="226" y="14"/>
                  </a:moveTo>
                  <a:cubicBezTo>
                    <a:pt x="224" y="19"/>
                    <a:pt x="223" y="31"/>
                    <a:pt x="223" y="36"/>
                  </a:cubicBezTo>
                  <a:cubicBezTo>
                    <a:pt x="223" y="36"/>
                    <a:pt x="224" y="36"/>
                    <a:pt x="225" y="36"/>
                  </a:cubicBezTo>
                  <a:cubicBezTo>
                    <a:pt x="238" y="36"/>
                    <a:pt x="248" y="36"/>
                    <a:pt x="250" y="35"/>
                  </a:cubicBezTo>
                  <a:cubicBezTo>
                    <a:pt x="250" y="35"/>
                    <a:pt x="251" y="35"/>
                    <a:pt x="251" y="34"/>
                  </a:cubicBezTo>
                  <a:cubicBezTo>
                    <a:pt x="253" y="28"/>
                    <a:pt x="254" y="22"/>
                    <a:pt x="256" y="15"/>
                  </a:cubicBezTo>
                  <a:cubicBezTo>
                    <a:pt x="256" y="15"/>
                    <a:pt x="256" y="14"/>
                    <a:pt x="255" y="13"/>
                  </a:cubicBezTo>
                  <a:cubicBezTo>
                    <a:pt x="245" y="13"/>
                    <a:pt x="236" y="13"/>
                    <a:pt x="226" y="14"/>
                  </a:cubicBezTo>
                  <a:close/>
                  <a:moveTo>
                    <a:pt x="71" y="40"/>
                  </a:moveTo>
                  <a:cubicBezTo>
                    <a:pt x="71" y="41"/>
                    <a:pt x="71" y="42"/>
                    <a:pt x="71" y="43"/>
                  </a:cubicBezTo>
                  <a:cubicBezTo>
                    <a:pt x="75" y="54"/>
                    <a:pt x="78" y="66"/>
                    <a:pt x="81" y="77"/>
                  </a:cubicBezTo>
                  <a:cubicBezTo>
                    <a:pt x="81" y="78"/>
                    <a:pt x="82" y="79"/>
                    <a:pt x="82" y="80"/>
                  </a:cubicBezTo>
                  <a:cubicBezTo>
                    <a:pt x="87" y="80"/>
                    <a:pt x="90" y="80"/>
                    <a:pt x="92" y="79"/>
                  </a:cubicBezTo>
                  <a:cubicBezTo>
                    <a:pt x="92" y="79"/>
                    <a:pt x="92" y="78"/>
                    <a:pt x="92" y="77"/>
                  </a:cubicBezTo>
                  <a:cubicBezTo>
                    <a:pt x="92" y="75"/>
                    <a:pt x="92" y="72"/>
                    <a:pt x="92" y="70"/>
                  </a:cubicBezTo>
                  <a:cubicBezTo>
                    <a:pt x="92" y="61"/>
                    <a:pt x="92" y="52"/>
                    <a:pt x="92" y="43"/>
                  </a:cubicBezTo>
                  <a:cubicBezTo>
                    <a:pt x="92" y="42"/>
                    <a:pt x="92" y="41"/>
                    <a:pt x="91" y="40"/>
                  </a:cubicBezTo>
                  <a:cubicBezTo>
                    <a:pt x="89" y="40"/>
                    <a:pt x="76" y="39"/>
                    <a:pt x="72" y="40"/>
                  </a:cubicBezTo>
                  <a:cubicBezTo>
                    <a:pt x="72" y="40"/>
                    <a:pt x="71" y="40"/>
                    <a:pt x="71" y="40"/>
                  </a:cubicBezTo>
                  <a:close/>
                  <a:moveTo>
                    <a:pt x="54" y="13"/>
                  </a:moveTo>
                  <a:cubicBezTo>
                    <a:pt x="55" y="11"/>
                    <a:pt x="55" y="9"/>
                    <a:pt x="54" y="8"/>
                  </a:cubicBezTo>
                  <a:cubicBezTo>
                    <a:pt x="52" y="7"/>
                    <a:pt x="51" y="6"/>
                    <a:pt x="49" y="6"/>
                  </a:cubicBezTo>
                  <a:cubicBezTo>
                    <a:pt x="44" y="6"/>
                    <a:pt x="40" y="6"/>
                    <a:pt x="36" y="6"/>
                  </a:cubicBezTo>
                  <a:cubicBezTo>
                    <a:pt x="33" y="6"/>
                    <a:pt x="30" y="7"/>
                    <a:pt x="27" y="7"/>
                  </a:cubicBezTo>
                  <a:cubicBezTo>
                    <a:pt x="25" y="7"/>
                    <a:pt x="23" y="7"/>
                    <a:pt x="21" y="8"/>
                  </a:cubicBezTo>
                  <a:cubicBezTo>
                    <a:pt x="16" y="8"/>
                    <a:pt x="10" y="10"/>
                    <a:pt x="5" y="12"/>
                  </a:cubicBezTo>
                  <a:cubicBezTo>
                    <a:pt x="4" y="13"/>
                    <a:pt x="4" y="13"/>
                    <a:pt x="4" y="13"/>
                  </a:cubicBezTo>
                  <a:cubicBezTo>
                    <a:pt x="4" y="13"/>
                    <a:pt x="3" y="14"/>
                    <a:pt x="4" y="15"/>
                  </a:cubicBezTo>
                  <a:cubicBezTo>
                    <a:pt x="4" y="16"/>
                    <a:pt x="5" y="17"/>
                    <a:pt x="6" y="17"/>
                  </a:cubicBezTo>
                  <a:cubicBezTo>
                    <a:pt x="7" y="17"/>
                    <a:pt x="8" y="18"/>
                    <a:pt x="10" y="17"/>
                  </a:cubicBezTo>
                  <a:cubicBezTo>
                    <a:pt x="14" y="17"/>
                    <a:pt x="18" y="17"/>
                    <a:pt x="22" y="16"/>
                  </a:cubicBezTo>
                  <a:cubicBezTo>
                    <a:pt x="27" y="16"/>
                    <a:pt x="32" y="15"/>
                    <a:pt x="36" y="15"/>
                  </a:cubicBezTo>
                  <a:cubicBezTo>
                    <a:pt x="41" y="15"/>
                    <a:pt x="46" y="14"/>
                    <a:pt x="51" y="13"/>
                  </a:cubicBezTo>
                  <a:cubicBezTo>
                    <a:pt x="52" y="13"/>
                    <a:pt x="53" y="13"/>
                    <a:pt x="54" y="13"/>
                  </a:cubicBezTo>
                  <a:close/>
                  <a:moveTo>
                    <a:pt x="229" y="117"/>
                  </a:moveTo>
                  <a:cubicBezTo>
                    <a:pt x="229" y="117"/>
                    <a:pt x="229" y="117"/>
                    <a:pt x="229" y="117"/>
                  </a:cubicBezTo>
                  <a:cubicBezTo>
                    <a:pt x="230" y="116"/>
                    <a:pt x="230" y="115"/>
                    <a:pt x="231" y="114"/>
                  </a:cubicBezTo>
                  <a:cubicBezTo>
                    <a:pt x="235" y="105"/>
                    <a:pt x="239" y="96"/>
                    <a:pt x="243" y="86"/>
                  </a:cubicBezTo>
                  <a:cubicBezTo>
                    <a:pt x="244" y="85"/>
                    <a:pt x="245" y="84"/>
                    <a:pt x="244" y="83"/>
                  </a:cubicBezTo>
                  <a:cubicBezTo>
                    <a:pt x="241" y="83"/>
                    <a:pt x="232" y="83"/>
                    <a:pt x="230" y="83"/>
                  </a:cubicBezTo>
                  <a:cubicBezTo>
                    <a:pt x="229" y="84"/>
                    <a:pt x="229" y="84"/>
                    <a:pt x="229" y="84"/>
                  </a:cubicBezTo>
                  <a:cubicBezTo>
                    <a:pt x="229" y="94"/>
                    <a:pt x="229" y="104"/>
                    <a:pt x="229" y="115"/>
                  </a:cubicBezTo>
                  <a:cubicBezTo>
                    <a:pt x="229" y="115"/>
                    <a:pt x="229" y="116"/>
                    <a:pt x="229" y="117"/>
                  </a:cubicBezTo>
                  <a:close/>
                  <a:moveTo>
                    <a:pt x="83" y="83"/>
                  </a:moveTo>
                  <a:cubicBezTo>
                    <a:pt x="83" y="84"/>
                    <a:pt x="83" y="85"/>
                    <a:pt x="83" y="86"/>
                  </a:cubicBezTo>
                  <a:cubicBezTo>
                    <a:pt x="85" y="91"/>
                    <a:pt x="86" y="97"/>
                    <a:pt x="88" y="102"/>
                  </a:cubicBezTo>
                  <a:cubicBezTo>
                    <a:pt x="89" y="106"/>
                    <a:pt x="90" y="110"/>
                    <a:pt x="91" y="114"/>
                  </a:cubicBezTo>
                  <a:cubicBezTo>
                    <a:pt x="91" y="114"/>
                    <a:pt x="91" y="115"/>
                    <a:pt x="92" y="116"/>
                  </a:cubicBezTo>
                  <a:cubicBezTo>
                    <a:pt x="92" y="105"/>
                    <a:pt x="92" y="95"/>
                    <a:pt x="92" y="84"/>
                  </a:cubicBezTo>
                  <a:cubicBezTo>
                    <a:pt x="92" y="84"/>
                    <a:pt x="92" y="84"/>
                    <a:pt x="92" y="83"/>
                  </a:cubicBezTo>
                  <a:cubicBezTo>
                    <a:pt x="89" y="83"/>
                    <a:pt x="86" y="83"/>
                    <a:pt x="83" y="83"/>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任意多边形 69">
              <a:extLst>
                <a:ext uri="{FF2B5EF4-FFF2-40B4-BE49-F238E27FC236}">
                  <a16:creationId xmlns:a16="http://schemas.microsoft.com/office/drawing/2014/main" id="{0C0F6EBD-12A2-8CDE-EEF0-72328D69607C}"/>
                </a:ext>
              </a:extLst>
            </p:cNvPr>
            <p:cNvSpPr/>
            <p:nvPr/>
          </p:nvSpPr>
          <p:spPr bwMode="auto">
            <a:xfrm>
              <a:off x="6662738" y="5521326"/>
              <a:ext cx="46038" cy="38100"/>
            </a:xfrm>
            <a:custGeom>
              <a:avLst/>
              <a:gdLst>
                <a:gd name="T0" fmla="*/ 6 w 6"/>
                <a:gd name="T1" fmla="*/ 3 h 5"/>
                <a:gd name="T2" fmla="*/ 2 w 6"/>
                <a:gd name="T3" fmla="*/ 5 h 5"/>
                <a:gd name="T4" fmla="*/ 0 w 6"/>
                <a:gd name="T5" fmla="*/ 3 h 5"/>
                <a:gd name="T6" fmla="*/ 3 w 6"/>
                <a:gd name="T7" fmla="*/ 0 h 5"/>
                <a:gd name="T8" fmla="*/ 6 w 6"/>
                <a:gd name="T9" fmla="*/ 3 h 5"/>
              </a:gdLst>
              <a:ahLst/>
              <a:cxnLst>
                <a:cxn ang="0">
                  <a:pos x="T0" y="T1"/>
                </a:cxn>
                <a:cxn ang="0">
                  <a:pos x="T2" y="T3"/>
                </a:cxn>
                <a:cxn ang="0">
                  <a:pos x="T4" y="T5"/>
                </a:cxn>
                <a:cxn ang="0">
                  <a:pos x="T6" y="T7"/>
                </a:cxn>
                <a:cxn ang="0">
                  <a:pos x="T8" y="T9"/>
                </a:cxn>
              </a:cxnLst>
              <a:rect l="0" t="0" r="r" b="b"/>
              <a:pathLst>
                <a:path w="6" h="5">
                  <a:moveTo>
                    <a:pt x="6" y="3"/>
                  </a:moveTo>
                  <a:cubicBezTo>
                    <a:pt x="5" y="4"/>
                    <a:pt x="4" y="5"/>
                    <a:pt x="2" y="5"/>
                  </a:cubicBezTo>
                  <a:cubicBezTo>
                    <a:pt x="1" y="5"/>
                    <a:pt x="0" y="4"/>
                    <a:pt x="0" y="3"/>
                  </a:cubicBezTo>
                  <a:cubicBezTo>
                    <a:pt x="0" y="1"/>
                    <a:pt x="2" y="0"/>
                    <a:pt x="3" y="0"/>
                  </a:cubicBezTo>
                  <a:cubicBezTo>
                    <a:pt x="4" y="0"/>
                    <a:pt x="6" y="2"/>
                    <a:pt x="6" y="3"/>
                  </a:cubicBezTo>
                  <a:close/>
                </a:path>
              </a:pathLst>
            </a:custGeom>
            <a:solidFill>
              <a:srgbClr val="3C33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任意多边形 70">
              <a:extLst>
                <a:ext uri="{FF2B5EF4-FFF2-40B4-BE49-F238E27FC236}">
                  <a16:creationId xmlns:a16="http://schemas.microsoft.com/office/drawing/2014/main" id="{FDFB4B33-68D3-E6D6-4C27-99607D531064}"/>
                </a:ext>
              </a:extLst>
            </p:cNvPr>
            <p:cNvSpPr/>
            <p:nvPr/>
          </p:nvSpPr>
          <p:spPr bwMode="auto">
            <a:xfrm>
              <a:off x="5226051" y="1449388"/>
              <a:ext cx="180975" cy="96838"/>
            </a:xfrm>
            <a:custGeom>
              <a:avLst/>
              <a:gdLst>
                <a:gd name="T0" fmla="*/ 17 w 24"/>
                <a:gd name="T1" fmla="*/ 0 h 13"/>
                <a:gd name="T2" fmla="*/ 15 w 24"/>
                <a:gd name="T3" fmla="*/ 1 h 13"/>
                <a:gd name="T4" fmla="*/ 6 w 24"/>
                <a:gd name="T5" fmla="*/ 4 h 13"/>
                <a:gd name="T6" fmla="*/ 1 w 24"/>
                <a:gd name="T7" fmla="*/ 6 h 13"/>
                <a:gd name="T8" fmla="*/ 1 w 24"/>
                <a:gd name="T9" fmla="*/ 11 h 13"/>
                <a:gd name="T10" fmla="*/ 8 w 24"/>
                <a:gd name="T11" fmla="*/ 13 h 13"/>
                <a:gd name="T12" fmla="*/ 21 w 24"/>
                <a:gd name="T13" fmla="*/ 9 h 13"/>
                <a:gd name="T14" fmla="*/ 17 w 2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13">
                  <a:moveTo>
                    <a:pt x="17" y="0"/>
                  </a:moveTo>
                  <a:cubicBezTo>
                    <a:pt x="16" y="0"/>
                    <a:pt x="16" y="1"/>
                    <a:pt x="15" y="1"/>
                  </a:cubicBezTo>
                  <a:cubicBezTo>
                    <a:pt x="12" y="2"/>
                    <a:pt x="9" y="3"/>
                    <a:pt x="6" y="4"/>
                  </a:cubicBezTo>
                  <a:cubicBezTo>
                    <a:pt x="4" y="4"/>
                    <a:pt x="2" y="4"/>
                    <a:pt x="1" y="6"/>
                  </a:cubicBezTo>
                  <a:cubicBezTo>
                    <a:pt x="0" y="8"/>
                    <a:pt x="0" y="10"/>
                    <a:pt x="1" y="11"/>
                  </a:cubicBezTo>
                  <a:cubicBezTo>
                    <a:pt x="2" y="13"/>
                    <a:pt x="5" y="13"/>
                    <a:pt x="8" y="13"/>
                  </a:cubicBezTo>
                  <a:cubicBezTo>
                    <a:pt x="12" y="13"/>
                    <a:pt x="18" y="12"/>
                    <a:pt x="21" y="9"/>
                  </a:cubicBezTo>
                  <a:cubicBezTo>
                    <a:pt x="24" y="5"/>
                    <a:pt x="22" y="0"/>
                    <a:pt x="17" y="0"/>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任意多边形 71">
              <a:extLst>
                <a:ext uri="{FF2B5EF4-FFF2-40B4-BE49-F238E27FC236}">
                  <a16:creationId xmlns:a16="http://schemas.microsoft.com/office/drawing/2014/main" id="{864B8194-FD01-48E4-CEBB-0FBDE0FDA1C0}"/>
                </a:ext>
              </a:extLst>
            </p:cNvPr>
            <p:cNvSpPr/>
            <p:nvPr/>
          </p:nvSpPr>
          <p:spPr bwMode="auto">
            <a:xfrm>
              <a:off x="5119688" y="1531938"/>
              <a:ext cx="68263" cy="60325"/>
            </a:xfrm>
            <a:custGeom>
              <a:avLst/>
              <a:gdLst>
                <a:gd name="T0" fmla="*/ 7 w 9"/>
                <a:gd name="T1" fmla="*/ 1 h 8"/>
                <a:gd name="T2" fmla="*/ 4 w 9"/>
                <a:gd name="T3" fmla="*/ 0 h 8"/>
                <a:gd name="T4" fmla="*/ 2 w 9"/>
                <a:gd name="T5" fmla="*/ 5 h 8"/>
                <a:gd name="T6" fmla="*/ 7 w 9"/>
                <a:gd name="T7" fmla="*/ 1 h 8"/>
              </a:gdLst>
              <a:ahLst/>
              <a:cxnLst>
                <a:cxn ang="0">
                  <a:pos x="T0" y="T1"/>
                </a:cxn>
                <a:cxn ang="0">
                  <a:pos x="T2" y="T3"/>
                </a:cxn>
                <a:cxn ang="0">
                  <a:pos x="T4" y="T5"/>
                </a:cxn>
                <a:cxn ang="0">
                  <a:pos x="T6" y="T7"/>
                </a:cxn>
              </a:cxnLst>
              <a:rect l="0" t="0" r="r" b="b"/>
              <a:pathLst>
                <a:path w="9" h="8">
                  <a:moveTo>
                    <a:pt x="7" y="1"/>
                  </a:moveTo>
                  <a:cubicBezTo>
                    <a:pt x="6" y="0"/>
                    <a:pt x="5" y="0"/>
                    <a:pt x="4" y="0"/>
                  </a:cubicBezTo>
                  <a:cubicBezTo>
                    <a:pt x="2" y="0"/>
                    <a:pt x="0" y="3"/>
                    <a:pt x="2" y="5"/>
                  </a:cubicBezTo>
                  <a:cubicBezTo>
                    <a:pt x="5" y="8"/>
                    <a:pt x="9" y="4"/>
                    <a:pt x="7" y="1"/>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任意多边形 72">
              <a:extLst>
                <a:ext uri="{FF2B5EF4-FFF2-40B4-BE49-F238E27FC236}">
                  <a16:creationId xmlns:a16="http://schemas.microsoft.com/office/drawing/2014/main" id="{42102A4D-B5EE-8BD8-3A64-A37E87F4F9C2}"/>
                </a:ext>
              </a:extLst>
            </p:cNvPr>
            <p:cNvSpPr/>
            <p:nvPr/>
          </p:nvSpPr>
          <p:spPr bwMode="auto">
            <a:xfrm>
              <a:off x="5838826" y="2195513"/>
              <a:ext cx="106363" cy="68263"/>
            </a:xfrm>
            <a:custGeom>
              <a:avLst/>
              <a:gdLst>
                <a:gd name="T0" fmla="*/ 13 w 14"/>
                <a:gd name="T1" fmla="*/ 7 h 9"/>
                <a:gd name="T2" fmla="*/ 11 w 14"/>
                <a:gd name="T3" fmla="*/ 1 h 9"/>
                <a:gd name="T4" fmla="*/ 9 w 14"/>
                <a:gd name="T5" fmla="*/ 1 h 9"/>
                <a:gd name="T6" fmla="*/ 7 w 14"/>
                <a:gd name="T7" fmla="*/ 0 h 9"/>
                <a:gd name="T8" fmla="*/ 0 w 14"/>
                <a:gd name="T9" fmla="*/ 5 h 9"/>
                <a:gd name="T10" fmla="*/ 2 w 14"/>
                <a:gd name="T11" fmla="*/ 8 h 9"/>
                <a:gd name="T12" fmla="*/ 12 w 14"/>
                <a:gd name="T13" fmla="*/ 9 h 9"/>
                <a:gd name="T14" fmla="*/ 13 w 14"/>
                <a:gd name="T15" fmla="*/ 7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13" y="7"/>
                  </a:moveTo>
                  <a:cubicBezTo>
                    <a:pt x="13" y="5"/>
                    <a:pt x="12" y="3"/>
                    <a:pt x="11" y="1"/>
                  </a:cubicBezTo>
                  <a:cubicBezTo>
                    <a:pt x="10" y="1"/>
                    <a:pt x="9" y="1"/>
                    <a:pt x="9" y="1"/>
                  </a:cubicBezTo>
                  <a:cubicBezTo>
                    <a:pt x="8" y="0"/>
                    <a:pt x="7" y="0"/>
                    <a:pt x="7" y="0"/>
                  </a:cubicBezTo>
                  <a:cubicBezTo>
                    <a:pt x="4" y="2"/>
                    <a:pt x="2" y="3"/>
                    <a:pt x="0" y="5"/>
                  </a:cubicBezTo>
                  <a:cubicBezTo>
                    <a:pt x="0" y="6"/>
                    <a:pt x="0" y="8"/>
                    <a:pt x="2" y="8"/>
                  </a:cubicBezTo>
                  <a:cubicBezTo>
                    <a:pt x="5" y="8"/>
                    <a:pt x="8" y="8"/>
                    <a:pt x="12" y="9"/>
                  </a:cubicBezTo>
                  <a:cubicBezTo>
                    <a:pt x="13" y="9"/>
                    <a:pt x="14" y="8"/>
                    <a:pt x="13" y="7"/>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任意多边形 73">
              <a:extLst>
                <a:ext uri="{FF2B5EF4-FFF2-40B4-BE49-F238E27FC236}">
                  <a16:creationId xmlns:a16="http://schemas.microsoft.com/office/drawing/2014/main" id="{B4DDCC1D-F6E5-43A5-9660-82DA8D90D6D7}"/>
                </a:ext>
              </a:extLst>
            </p:cNvPr>
            <p:cNvSpPr/>
            <p:nvPr/>
          </p:nvSpPr>
          <p:spPr bwMode="auto">
            <a:xfrm>
              <a:off x="4522788" y="3146426"/>
              <a:ext cx="38100" cy="44450"/>
            </a:xfrm>
            <a:custGeom>
              <a:avLst/>
              <a:gdLst>
                <a:gd name="T0" fmla="*/ 1 w 5"/>
                <a:gd name="T1" fmla="*/ 2 h 6"/>
                <a:gd name="T2" fmla="*/ 1 w 5"/>
                <a:gd name="T3" fmla="*/ 2 h 6"/>
                <a:gd name="T4" fmla="*/ 3 w 5"/>
                <a:gd name="T5" fmla="*/ 4 h 6"/>
                <a:gd name="T6" fmla="*/ 4 w 5"/>
                <a:gd name="T7" fmla="*/ 3 h 6"/>
                <a:gd name="T8" fmla="*/ 1 w 5"/>
                <a:gd name="T9" fmla="*/ 2 h 6"/>
              </a:gdLst>
              <a:ahLst/>
              <a:cxnLst>
                <a:cxn ang="0">
                  <a:pos x="T0" y="T1"/>
                </a:cxn>
                <a:cxn ang="0">
                  <a:pos x="T2" y="T3"/>
                </a:cxn>
                <a:cxn ang="0">
                  <a:pos x="T4" y="T5"/>
                </a:cxn>
                <a:cxn ang="0">
                  <a:pos x="T6" y="T7"/>
                </a:cxn>
                <a:cxn ang="0">
                  <a:pos x="T8" y="T9"/>
                </a:cxn>
              </a:cxnLst>
              <a:rect l="0" t="0" r="r" b="b"/>
              <a:pathLst>
                <a:path w="5" h="6">
                  <a:moveTo>
                    <a:pt x="1" y="2"/>
                  </a:moveTo>
                  <a:cubicBezTo>
                    <a:pt x="1" y="2"/>
                    <a:pt x="1" y="2"/>
                    <a:pt x="1" y="2"/>
                  </a:cubicBezTo>
                  <a:cubicBezTo>
                    <a:pt x="0" y="4"/>
                    <a:pt x="2" y="6"/>
                    <a:pt x="3" y="4"/>
                  </a:cubicBezTo>
                  <a:cubicBezTo>
                    <a:pt x="4" y="3"/>
                    <a:pt x="4" y="3"/>
                    <a:pt x="4" y="3"/>
                  </a:cubicBezTo>
                  <a:cubicBezTo>
                    <a:pt x="5" y="1"/>
                    <a:pt x="2" y="0"/>
                    <a:pt x="1" y="2"/>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任意多边形 74">
              <a:extLst>
                <a:ext uri="{FF2B5EF4-FFF2-40B4-BE49-F238E27FC236}">
                  <a16:creationId xmlns:a16="http://schemas.microsoft.com/office/drawing/2014/main" id="{9EC6AA96-F84F-9C3C-AAD6-6D0816177A58}"/>
                </a:ext>
              </a:extLst>
            </p:cNvPr>
            <p:cNvSpPr/>
            <p:nvPr/>
          </p:nvSpPr>
          <p:spPr bwMode="auto">
            <a:xfrm>
              <a:off x="6692901" y="2151063"/>
              <a:ext cx="90488" cy="285750"/>
            </a:xfrm>
            <a:custGeom>
              <a:avLst/>
              <a:gdLst>
                <a:gd name="T0" fmla="*/ 11 w 12"/>
                <a:gd name="T1" fmla="*/ 6 h 38"/>
                <a:gd name="T2" fmla="*/ 4 w 12"/>
                <a:gd name="T3" fmla="*/ 2 h 38"/>
                <a:gd name="T4" fmla="*/ 2 w 12"/>
                <a:gd name="T5" fmla="*/ 4 h 38"/>
                <a:gd name="T6" fmla="*/ 1 w 12"/>
                <a:gd name="T7" fmla="*/ 6 h 38"/>
                <a:gd name="T8" fmla="*/ 2 w 12"/>
                <a:gd name="T9" fmla="*/ 8 h 38"/>
                <a:gd name="T10" fmla="*/ 0 w 12"/>
                <a:gd name="T11" fmla="*/ 27 h 38"/>
                <a:gd name="T12" fmla="*/ 5 w 12"/>
                <a:gd name="T13" fmla="*/ 37 h 38"/>
                <a:gd name="T14" fmla="*/ 9 w 12"/>
                <a:gd name="T15" fmla="*/ 37 h 38"/>
                <a:gd name="T16" fmla="*/ 11 w 12"/>
                <a:gd name="T17" fmla="*/ 26 h 38"/>
                <a:gd name="T18" fmla="*/ 11 w 12"/>
                <a:gd name="T19"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38">
                  <a:moveTo>
                    <a:pt x="11" y="6"/>
                  </a:moveTo>
                  <a:cubicBezTo>
                    <a:pt x="11" y="1"/>
                    <a:pt x="6" y="0"/>
                    <a:pt x="4" y="2"/>
                  </a:cubicBezTo>
                  <a:cubicBezTo>
                    <a:pt x="3" y="3"/>
                    <a:pt x="2" y="3"/>
                    <a:pt x="2" y="4"/>
                  </a:cubicBezTo>
                  <a:cubicBezTo>
                    <a:pt x="2" y="5"/>
                    <a:pt x="2" y="5"/>
                    <a:pt x="1" y="6"/>
                  </a:cubicBezTo>
                  <a:cubicBezTo>
                    <a:pt x="1" y="7"/>
                    <a:pt x="1" y="7"/>
                    <a:pt x="2" y="8"/>
                  </a:cubicBezTo>
                  <a:cubicBezTo>
                    <a:pt x="1" y="14"/>
                    <a:pt x="1" y="20"/>
                    <a:pt x="0" y="27"/>
                  </a:cubicBezTo>
                  <a:cubicBezTo>
                    <a:pt x="0" y="31"/>
                    <a:pt x="1" y="35"/>
                    <a:pt x="5" y="37"/>
                  </a:cubicBezTo>
                  <a:cubicBezTo>
                    <a:pt x="7" y="38"/>
                    <a:pt x="8" y="38"/>
                    <a:pt x="9" y="37"/>
                  </a:cubicBezTo>
                  <a:cubicBezTo>
                    <a:pt x="12" y="34"/>
                    <a:pt x="11" y="30"/>
                    <a:pt x="11" y="26"/>
                  </a:cubicBezTo>
                  <a:cubicBezTo>
                    <a:pt x="11" y="20"/>
                    <a:pt x="12" y="12"/>
                    <a:pt x="11" y="6"/>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任意多边形 75">
              <a:extLst>
                <a:ext uri="{FF2B5EF4-FFF2-40B4-BE49-F238E27FC236}">
                  <a16:creationId xmlns:a16="http://schemas.microsoft.com/office/drawing/2014/main" id="{42CB401C-55C4-0F65-7AF2-53ADCA47F64F}"/>
                </a:ext>
              </a:extLst>
            </p:cNvPr>
            <p:cNvSpPr/>
            <p:nvPr/>
          </p:nvSpPr>
          <p:spPr bwMode="auto">
            <a:xfrm>
              <a:off x="6723063" y="1743076"/>
              <a:ext cx="68263" cy="76200"/>
            </a:xfrm>
            <a:custGeom>
              <a:avLst/>
              <a:gdLst>
                <a:gd name="T0" fmla="*/ 9 w 9"/>
                <a:gd name="T1" fmla="*/ 5 h 10"/>
                <a:gd name="T2" fmla="*/ 7 w 9"/>
                <a:gd name="T3" fmla="*/ 2 h 10"/>
                <a:gd name="T4" fmla="*/ 5 w 9"/>
                <a:gd name="T5" fmla="*/ 1 h 10"/>
                <a:gd name="T6" fmla="*/ 1 w 9"/>
                <a:gd name="T7" fmla="*/ 3 h 10"/>
                <a:gd name="T8" fmla="*/ 5 w 9"/>
                <a:gd name="T9" fmla="*/ 10 h 10"/>
                <a:gd name="T10" fmla="*/ 8 w 9"/>
                <a:gd name="T11" fmla="*/ 8 h 10"/>
                <a:gd name="T12" fmla="*/ 9 w 9"/>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5"/>
                  </a:moveTo>
                  <a:cubicBezTo>
                    <a:pt x="9" y="3"/>
                    <a:pt x="8" y="2"/>
                    <a:pt x="7" y="2"/>
                  </a:cubicBezTo>
                  <a:cubicBezTo>
                    <a:pt x="6" y="1"/>
                    <a:pt x="6" y="1"/>
                    <a:pt x="5" y="1"/>
                  </a:cubicBezTo>
                  <a:cubicBezTo>
                    <a:pt x="3" y="0"/>
                    <a:pt x="2" y="2"/>
                    <a:pt x="1" y="3"/>
                  </a:cubicBezTo>
                  <a:cubicBezTo>
                    <a:pt x="0" y="6"/>
                    <a:pt x="2" y="9"/>
                    <a:pt x="5" y="10"/>
                  </a:cubicBezTo>
                  <a:cubicBezTo>
                    <a:pt x="6" y="10"/>
                    <a:pt x="8" y="10"/>
                    <a:pt x="8" y="8"/>
                  </a:cubicBezTo>
                  <a:cubicBezTo>
                    <a:pt x="9" y="7"/>
                    <a:pt x="9" y="6"/>
                    <a:pt x="9" y="5"/>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任意多边形 76">
              <a:extLst>
                <a:ext uri="{FF2B5EF4-FFF2-40B4-BE49-F238E27FC236}">
                  <a16:creationId xmlns:a16="http://schemas.microsoft.com/office/drawing/2014/main" id="{41109EE5-AE2E-D32E-37FD-EFE9E74C5005}"/>
                </a:ext>
              </a:extLst>
            </p:cNvPr>
            <p:cNvSpPr/>
            <p:nvPr/>
          </p:nvSpPr>
          <p:spPr bwMode="auto">
            <a:xfrm>
              <a:off x="6723063" y="1909763"/>
              <a:ext cx="46038" cy="74613"/>
            </a:xfrm>
            <a:custGeom>
              <a:avLst/>
              <a:gdLst>
                <a:gd name="T0" fmla="*/ 3 w 6"/>
                <a:gd name="T1" fmla="*/ 0 h 10"/>
                <a:gd name="T2" fmla="*/ 1 w 6"/>
                <a:gd name="T3" fmla="*/ 1 h 10"/>
                <a:gd name="T4" fmla="*/ 0 w 6"/>
                <a:gd name="T5" fmla="*/ 4 h 10"/>
                <a:gd name="T6" fmla="*/ 0 w 6"/>
                <a:gd name="T7" fmla="*/ 6 h 10"/>
                <a:gd name="T8" fmla="*/ 6 w 6"/>
                <a:gd name="T9" fmla="*/ 7 h 10"/>
                <a:gd name="T10" fmla="*/ 6 w 6"/>
                <a:gd name="T11" fmla="*/ 3 h 10"/>
                <a:gd name="T12" fmla="*/ 3 w 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6" h="10">
                  <a:moveTo>
                    <a:pt x="3" y="0"/>
                  </a:moveTo>
                  <a:cubicBezTo>
                    <a:pt x="2" y="0"/>
                    <a:pt x="1" y="1"/>
                    <a:pt x="1" y="1"/>
                  </a:cubicBezTo>
                  <a:cubicBezTo>
                    <a:pt x="0" y="2"/>
                    <a:pt x="0" y="2"/>
                    <a:pt x="0" y="4"/>
                  </a:cubicBezTo>
                  <a:cubicBezTo>
                    <a:pt x="0" y="4"/>
                    <a:pt x="0" y="5"/>
                    <a:pt x="0" y="6"/>
                  </a:cubicBezTo>
                  <a:cubicBezTo>
                    <a:pt x="0" y="9"/>
                    <a:pt x="5" y="10"/>
                    <a:pt x="6" y="7"/>
                  </a:cubicBezTo>
                  <a:cubicBezTo>
                    <a:pt x="6" y="6"/>
                    <a:pt x="6" y="4"/>
                    <a:pt x="6" y="3"/>
                  </a:cubicBezTo>
                  <a:cubicBezTo>
                    <a:pt x="6" y="1"/>
                    <a:pt x="5" y="0"/>
                    <a:pt x="3" y="0"/>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任意多边形 77">
              <a:extLst>
                <a:ext uri="{FF2B5EF4-FFF2-40B4-BE49-F238E27FC236}">
                  <a16:creationId xmlns:a16="http://schemas.microsoft.com/office/drawing/2014/main" id="{22563BF9-80B3-A254-E519-51A5490AE2A5}"/>
                </a:ext>
              </a:extLst>
            </p:cNvPr>
            <p:cNvSpPr/>
            <p:nvPr/>
          </p:nvSpPr>
          <p:spPr bwMode="auto">
            <a:xfrm>
              <a:off x="5792788" y="2527301"/>
              <a:ext cx="84138" cy="106363"/>
            </a:xfrm>
            <a:custGeom>
              <a:avLst/>
              <a:gdLst>
                <a:gd name="T0" fmla="*/ 9 w 11"/>
                <a:gd name="T1" fmla="*/ 1 h 14"/>
                <a:gd name="T2" fmla="*/ 5 w 11"/>
                <a:gd name="T3" fmla="*/ 0 h 14"/>
                <a:gd name="T4" fmla="*/ 1 w 11"/>
                <a:gd name="T5" fmla="*/ 2 h 14"/>
                <a:gd name="T6" fmla="*/ 1 w 11"/>
                <a:gd name="T7" fmla="*/ 11 h 14"/>
                <a:gd name="T8" fmla="*/ 5 w 11"/>
                <a:gd name="T9" fmla="*/ 13 h 14"/>
                <a:gd name="T10" fmla="*/ 9 w 11"/>
                <a:gd name="T11" fmla="*/ 1 h 14"/>
              </a:gdLst>
              <a:ahLst/>
              <a:cxnLst>
                <a:cxn ang="0">
                  <a:pos x="T0" y="T1"/>
                </a:cxn>
                <a:cxn ang="0">
                  <a:pos x="T2" y="T3"/>
                </a:cxn>
                <a:cxn ang="0">
                  <a:pos x="T4" y="T5"/>
                </a:cxn>
                <a:cxn ang="0">
                  <a:pos x="T6" y="T7"/>
                </a:cxn>
                <a:cxn ang="0">
                  <a:pos x="T8" y="T9"/>
                </a:cxn>
                <a:cxn ang="0">
                  <a:pos x="T10" y="T11"/>
                </a:cxn>
              </a:cxnLst>
              <a:rect l="0" t="0" r="r" b="b"/>
              <a:pathLst>
                <a:path w="11" h="14">
                  <a:moveTo>
                    <a:pt x="9" y="1"/>
                  </a:moveTo>
                  <a:cubicBezTo>
                    <a:pt x="8" y="0"/>
                    <a:pt x="6" y="0"/>
                    <a:pt x="5" y="0"/>
                  </a:cubicBezTo>
                  <a:cubicBezTo>
                    <a:pt x="3" y="0"/>
                    <a:pt x="1" y="1"/>
                    <a:pt x="1" y="2"/>
                  </a:cubicBezTo>
                  <a:cubicBezTo>
                    <a:pt x="0" y="5"/>
                    <a:pt x="0" y="8"/>
                    <a:pt x="1" y="11"/>
                  </a:cubicBezTo>
                  <a:cubicBezTo>
                    <a:pt x="1" y="13"/>
                    <a:pt x="4" y="14"/>
                    <a:pt x="5" y="13"/>
                  </a:cubicBezTo>
                  <a:cubicBezTo>
                    <a:pt x="10" y="11"/>
                    <a:pt x="11" y="5"/>
                    <a:pt x="9" y="1"/>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任意多边形 78">
              <a:extLst>
                <a:ext uri="{FF2B5EF4-FFF2-40B4-BE49-F238E27FC236}">
                  <a16:creationId xmlns:a16="http://schemas.microsoft.com/office/drawing/2014/main" id="{6FD7DCF7-09F9-2C7F-367F-94D82BD0D2C5}"/>
                </a:ext>
              </a:extLst>
            </p:cNvPr>
            <p:cNvSpPr/>
            <p:nvPr/>
          </p:nvSpPr>
          <p:spPr bwMode="auto">
            <a:xfrm>
              <a:off x="4243388" y="2459038"/>
              <a:ext cx="188913" cy="150813"/>
            </a:xfrm>
            <a:custGeom>
              <a:avLst/>
              <a:gdLst>
                <a:gd name="T0" fmla="*/ 18 w 25"/>
                <a:gd name="T1" fmla="*/ 2 h 20"/>
                <a:gd name="T2" fmla="*/ 17 w 25"/>
                <a:gd name="T3" fmla="*/ 2 h 20"/>
                <a:gd name="T4" fmla="*/ 2 w 25"/>
                <a:gd name="T5" fmla="*/ 13 h 20"/>
                <a:gd name="T6" fmla="*/ 2 w 25"/>
                <a:gd name="T7" fmla="*/ 18 h 20"/>
                <a:gd name="T8" fmla="*/ 11 w 25"/>
                <a:gd name="T9" fmla="*/ 17 h 20"/>
                <a:gd name="T10" fmla="*/ 22 w 25"/>
                <a:gd name="T11" fmla="*/ 7 h 20"/>
                <a:gd name="T12" fmla="*/ 18 w 25"/>
                <a:gd name="T13" fmla="*/ 2 h 20"/>
              </a:gdLst>
              <a:ahLst/>
              <a:cxnLst>
                <a:cxn ang="0">
                  <a:pos x="T0" y="T1"/>
                </a:cxn>
                <a:cxn ang="0">
                  <a:pos x="T2" y="T3"/>
                </a:cxn>
                <a:cxn ang="0">
                  <a:pos x="T4" y="T5"/>
                </a:cxn>
                <a:cxn ang="0">
                  <a:pos x="T6" y="T7"/>
                </a:cxn>
                <a:cxn ang="0">
                  <a:pos x="T8" y="T9"/>
                </a:cxn>
                <a:cxn ang="0">
                  <a:pos x="T10" y="T11"/>
                </a:cxn>
                <a:cxn ang="0">
                  <a:pos x="T12" y="T13"/>
                </a:cxn>
              </a:cxnLst>
              <a:rect l="0" t="0" r="r" b="b"/>
              <a:pathLst>
                <a:path w="25" h="20">
                  <a:moveTo>
                    <a:pt x="18" y="2"/>
                  </a:moveTo>
                  <a:cubicBezTo>
                    <a:pt x="18" y="2"/>
                    <a:pt x="18" y="2"/>
                    <a:pt x="17" y="2"/>
                  </a:cubicBezTo>
                  <a:cubicBezTo>
                    <a:pt x="10" y="3"/>
                    <a:pt x="7" y="9"/>
                    <a:pt x="2" y="13"/>
                  </a:cubicBezTo>
                  <a:cubicBezTo>
                    <a:pt x="0" y="14"/>
                    <a:pt x="1" y="17"/>
                    <a:pt x="2" y="18"/>
                  </a:cubicBezTo>
                  <a:cubicBezTo>
                    <a:pt x="5" y="20"/>
                    <a:pt x="8" y="19"/>
                    <a:pt x="11" y="17"/>
                  </a:cubicBezTo>
                  <a:cubicBezTo>
                    <a:pt x="15" y="13"/>
                    <a:pt x="18" y="10"/>
                    <a:pt x="22" y="7"/>
                  </a:cubicBezTo>
                  <a:cubicBezTo>
                    <a:pt x="25" y="4"/>
                    <a:pt x="21" y="0"/>
                    <a:pt x="18" y="2"/>
                  </a:cubicBez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28" name="文本框 127">
            <a:extLst>
              <a:ext uri="{FF2B5EF4-FFF2-40B4-BE49-F238E27FC236}">
                <a16:creationId xmlns:a16="http://schemas.microsoft.com/office/drawing/2014/main" id="{3C265BF4-2B68-48CC-A4B8-55C7C48CF69D}"/>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129" name="组合 128">
            <a:extLst>
              <a:ext uri="{FF2B5EF4-FFF2-40B4-BE49-F238E27FC236}">
                <a16:creationId xmlns:a16="http://schemas.microsoft.com/office/drawing/2014/main" id="{72292B2C-1793-6435-75E0-CB028F2A8364}"/>
              </a:ext>
            </a:extLst>
          </p:cNvPr>
          <p:cNvGrpSpPr/>
          <p:nvPr/>
        </p:nvGrpSpPr>
        <p:grpSpPr>
          <a:xfrm>
            <a:off x="10677938" y="6201228"/>
            <a:ext cx="624115" cy="159657"/>
            <a:chOff x="10816771" y="6201228"/>
            <a:chExt cx="624115" cy="159657"/>
          </a:xfrm>
        </p:grpSpPr>
        <p:sp>
          <p:nvSpPr>
            <p:cNvPr id="130" name="椭圆 129">
              <a:extLst>
                <a:ext uri="{FF2B5EF4-FFF2-40B4-BE49-F238E27FC236}">
                  <a16:creationId xmlns:a16="http://schemas.microsoft.com/office/drawing/2014/main" id="{525A4C77-83D3-9A77-4980-6E927962547B}"/>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1" name="椭圆 130">
              <a:extLst>
                <a:ext uri="{FF2B5EF4-FFF2-40B4-BE49-F238E27FC236}">
                  <a16:creationId xmlns:a16="http://schemas.microsoft.com/office/drawing/2014/main" id="{BC49C022-43CC-2F28-B70B-B4EC1C46A82B}"/>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32" name="椭圆 131">
              <a:extLst>
                <a:ext uri="{FF2B5EF4-FFF2-40B4-BE49-F238E27FC236}">
                  <a16:creationId xmlns:a16="http://schemas.microsoft.com/office/drawing/2014/main" id="{7F3C65F5-32E6-E394-BFF7-B8FD45CF97A0}"/>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Tree>
    <p:extLst>
      <p:ext uri="{BB962C8B-B14F-4D97-AF65-F5344CB8AC3E}">
        <p14:creationId xmlns:p14="http://schemas.microsoft.com/office/powerpoint/2010/main" val="1787717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研究背景</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2" name="矩形: 圆角 11">
            <a:extLst>
              <a:ext uri="{FF2B5EF4-FFF2-40B4-BE49-F238E27FC236}">
                <a16:creationId xmlns:a16="http://schemas.microsoft.com/office/drawing/2014/main" id="{55BC615B-3E33-D4FA-FA97-4A867A3C111C}"/>
              </a:ext>
            </a:extLst>
          </p:cNvPr>
          <p:cNvSpPr/>
          <p:nvPr/>
        </p:nvSpPr>
        <p:spPr>
          <a:xfrm>
            <a:off x="889947" y="1334255"/>
            <a:ext cx="4999150" cy="480530"/>
          </a:xfrm>
          <a:prstGeom prst="roundRect">
            <a:avLst>
              <a:gd name="adj" fmla="val 50000"/>
            </a:avLst>
          </a:prstGeom>
          <a:gradFill flip="none" rotWithShape="1">
            <a:gsLst>
              <a:gs pos="100000">
                <a:schemeClr val="accent1">
                  <a:lumMod val="75000"/>
                </a:schemeClr>
              </a:gs>
              <a:gs pos="0">
                <a:schemeClr val="accent1"/>
              </a:gs>
            </a:gsLst>
            <a:lin ang="2700000" scaled="1"/>
            <a:tileRect/>
          </a:gradFill>
          <a:ln>
            <a:noFill/>
          </a:ln>
          <a:effectLst>
            <a:outerShdw blurRad="1143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在此输入您的内容在此输入您的内容</a:t>
            </a:r>
          </a:p>
        </p:txBody>
      </p:sp>
      <p:sp>
        <p:nvSpPr>
          <p:cNvPr id="13" name="矩形: 圆角 12">
            <a:extLst>
              <a:ext uri="{FF2B5EF4-FFF2-40B4-BE49-F238E27FC236}">
                <a16:creationId xmlns:a16="http://schemas.microsoft.com/office/drawing/2014/main" id="{A3DD399C-3610-E928-1FE5-166C23ED05FB}"/>
              </a:ext>
            </a:extLst>
          </p:cNvPr>
          <p:cNvSpPr/>
          <p:nvPr/>
        </p:nvSpPr>
        <p:spPr>
          <a:xfrm>
            <a:off x="6302903" y="1334255"/>
            <a:ext cx="4999149" cy="480530"/>
          </a:xfrm>
          <a:prstGeom prst="roundRect">
            <a:avLst>
              <a:gd name="adj" fmla="val 50000"/>
            </a:avLst>
          </a:prstGeom>
          <a:gradFill flip="none" rotWithShape="1">
            <a:gsLst>
              <a:gs pos="100000">
                <a:schemeClr val="accent1">
                  <a:lumMod val="75000"/>
                </a:schemeClr>
              </a:gs>
              <a:gs pos="0">
                <a:schemeClr val="accent1"/>
              </a:gs>
            </a:gsLst>
            <a:lin ang="2700000" scaled="1"/>
            <a:tileRect/>
          </a:gradFill>
          <a:ln>
            <a:noFill/>
          </a:ln>
          <a:effectLst>
            <a:outerShdw blurRad="1143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在此输入您的内容在此输入您的内容</a:t>
            </a:r>
          </a:p>
        </p:txBody>
      </p:sp>
      <p:sp>
        <p:nvSpPr>
          <p:cNvPr id="14" name="矩形: 圆角 13">
            <a:extLst>
              <a:ext uri="{FF2B5EF4-FFF2-40B4-BE49-F238E27FC236}">
                <a16:creationId xmlns:a16="http://schemas.microsoft.com/office/drawing/2014/main" id="{6B56E0ED-3EA4-BE39-047B-F6352DB60203}"/>
              </a:ext>
            </a:extLst>
          </p:cNvPr>
          <p:cNvSpPr/>
          <p:nvPr/>
        </p:nvSpPr>
        <p:spPr>
          <a:xfrm>
            <a:off x="889947" y="2026060"/>
            <a:ext cx="3348224" cy="480530"/>
          </a:xfrm>
          <a:prstGeom prst="roundRect">
            <a:avLst>
              <a:gd name="adj" fmla="val 50000"/>
            </a:avLst>
          </a:prstGeom>
          <a:gradFill flip="none" rotWithShape="1">
            <a:gsLst>
              <a:gs pos="100000">
                <a:schemeClr val="accent1">
                  <a:lumMod val="75000"/>
                </a:schemeClr>
              </a:gs>
              <a:gs pos="0">
                <a:schemeClr val="accent1"/>
              </a:gs>
            </a:gsLst>
            <a:lin ang="2700000" scaled="1"/>
            <a:tileRect/>
          </a:gradFill>
          <a:ln>
            <a:noFill/>
          </a:ln>
          <a:effectLst>
            <a:outerShdw blurRad="1143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在此输入您的内容</a:t>
            </a:r>
          </a:p>
        </p:txBody>
      </p:sp>
      <p:sp>
        <p:nvSpPr>
          <p:cNvPr id="15" name="矩形: 圆角 14">
            <a:extLst>
              <a:ext uri="{FF2B5EF4-FFF2-40B4-BE49-F238E27FC236}">
                <a16:creationId xmlns:a16="http://schemas.microsoft.com/office/drawing/2014/main" id="{4C339961-6C05-540C-EADE-915CBEF7EC7A}"/>
              </a:ext>
            </a:extLst>
          </p:cNvPr>
          <p:cNvSpPr/>
          <p:nvPr/>
        </p:nvSpPr>
        <p:spPr>
          <a:xfrm>
            <a:off x="4421888" y="2026060"/>
            <a:ext cx="3348224" cy="480530"/>
          </a:xfrm>
          <a:prstGeom prst="roundRect">
            <a:avLst>
              <a:gd name="adj" fmla="val 50000"/>
            </a:avLst>
          </a:prstGeom>
          <a:gradFill flip="none" rotWithShape="1">
            <a:gsLst>
              <a:gs pos="100000">
                <a:schemeClr val="accent1">
                  <a:lumMod val="75000"/>
                </a:schemeClr>
              </a:gs>
              <a:gs pos="0">
                <a:schemeClr val="accent1"/>
              </a:gs>
            </a:gsLst>
            <a:lin ang="2700000" scaled="1"/>
            <a:tileRect/>
          </a:gradFill>
          <a:ln>
            <a:noFill/>
          </a:ln>
          <a:effectLst>
            <a:outerShdw blurRad="1143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在此输入您的内容</a:t>
            </a:r>
          </a:p>
        </p:txBody>
      </p:sp>
      <p:sp>
        <p:nvSpPr>
          <p:cNvPr id="16" name="矩形: 圆角 15">
            <a:extLst>
              <a:ext uri="{FF2B5EF4-FFF2-40B4-BE49-F238E27FC236}">
                <a16:creationId xmlns:a16="http://schemas.microsoft.com/office/drawing/2014/main" id="{B1C16055-2EC5-007B-F28C-F7C02EB11D6A}"/>
              </a:ext>
            </a:extLst>
          </p:cNvPr>
          <p:cNvSpPr/>
          <p:nvPr/>
        </p:nvSpPr>
        <p:spPr>
          <a:xfrm>
            <a:off x="7953829" y="2026060"/>
            <a:ext cx="3348224" cy="480530"/>
          </a:xfrm>
          <a:prstGeom prst="roundRect">
            <a:avLst>
              <a:gd name="adj" fmla="val 50000"/>
            </a:avLst>
          </a:prstGeom>
          <a:gradFill flip="none" rotWithShape="1">
            <a:gsLst>
              <a:gs pos="100000">
                <a:schemeClr val="accent1">
                  <a:lumMod val="75000"/>
                </a:schemeClr>
              </a:gs>
              <a:gs pos="0">
                <a:schemeClr val="accent1"/>
              </a:gs>
            </a:gsLst>
            <a:lin ang="2700000" scaled="1"/>
            <a:tileRect/>
          </a:gradFill>
          <a:ln>
            <a:noFill/>
          </a:ln>
          <a:effectLst>
            <a:outerShdw blurRad="114300" dist="38100" dir="5400000" sx="101000" sy="101000" algn="t" rotWithShape="0">
              <a:schemeClr val="bg2">
                <a:lumMod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在此输入您的内容</a:t>
            </a:r>
          </a:p>
        </p:txBody>
      </p:sp>
      <p:sp>
        <p:nvSpPr>
          <p:cNvPr id="17" name="大橘原创PPT模板-请勿抄袭搬运！微信DAJU_PPT">
            <a:extLst>
              <a:ext uri="{FF2B5EF4-FFF2-40B4-BE49-F238E27FC236}">
                <a16:creationId xmlns:a16="http://schemas.microsoft.com/office/drawing/2014/main" id="{3A93988A-990A-F735-EE19-F20A5E9A36A4}"/>
              </a:ext>
            </a:extLst>
          </p:cNvPr>
          <p:cNvSpPr/>
          <p:nvPr>
            <p:custDataLst>
              <p:tags r:id="rId1"/>
            </p:custDataLst>
          </p:nvPr>
        </p:nvSpPr>
        <p:spPr>
          <a:xfrm>
            <a:off x="0" y="4513942"/>
            <a:ext cx="12192000" cy="2344057"/>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9" name="矩形: 圆角 18">
            <a:extLst>
              <a:ext uri="{FF2B5EF4-FFF2-40B4-BE49-F238E27FC236}">
                <a16:creationId xmlns:a16="http://schemas.microsoft.com/office/drawing/2014/main" id="{7ADE43C1-6A43-4287-EA8A-FC75CB2A3927}"/>
              </a:ext>
            </a:extLst>
          </p:cNvPr>
          <p:cNvSpPr/>
          <p:nvPr/>
        </p:nvSpPr>
        <p:spPr>
          <a:xfrm>
            <a:off x="874714" y="2895600"/>
            <a:ext cx="5097916" cy="3305628"/>
          </a:xfrm>
          <a:prstGeom prst="roundRect">
            <a:avLst>
              <a:gd name="adj" fmla="val 4775"/>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21" name="矩形: 圆角 20">
            <a:extLst>
              <a:ext uri="{FF2B5EF4-FFF2-40B4-BE49-F238E27FC236}">
                <a16:creationId xmlns:a16="http://schemas.microsoft.com/office/drawing/2014/main" id="{DDA8EFDF-02E2-B92E-26A9-CCAC24D7BA02}"/>
              </a:ext>
            </a:extLst>
          </p:cNvPr>
          <p:cNvSpPr/>
          <p:nvPr/>
        </p:nvSpPr>
        <p:spPr>
          <a:xfrm>
            <a:off x="6204136" y="2895600"/>
            <a:ext cx="5097916" cy="3305628"/>
          </a:xfrm>
          <a:prstGeom prst="roundRect">
            <a:avLst>
              <a:gd name="adj" fmla="val 4775"/>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graphicFrame>
        <p:nvGraphicFramePr>
          <p:cNvPr id="24" name="图表 23">
            <a:extLst>
              <a:ext uri="{FF2B5EF4-FFF2-40B4-BE49-F238E27FC236}">
                <a16:creationId xmlns:a16="http://schemas.microsoft.com/office/drawing/2014/main" id="{09E14273-424E-9120-2B07-EB14EDC0B3C1}"/>
              </a:ext>
            </a:extLst>
          </p:cNvPr>
          <p:cNvGraphicFramePr/>
          <p:nvPr>
            <p:extLst>
              <p:ext uri="{D42A27DB-BD31-4B8C-83A1-F6EECF244321}">
                <p14:modId xmlns:p14="http://schemas.microsoft.com/office/powerpoint/2010/main" val="3872997369"/>
              </p:ext>
            </p:extLst>
          </p:nvPr>
        </p:nvGraphicFramePr>
        <p:xfrm>
          <a:off x="1144929" y="3017387"/>
          <a:ext cx="4557486" cy="30568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7" name="图表 26">
            <a:extLst>
              <a:ext uri="{FF2B5EF4-FFF2-40B4-BE49-F238E27FC236}">
                <a16:creationId xmlns:a16="http://schemas.microsoft.com/office/drawing/2014/main" id="{80871ED4-9F9E-96F7-2231-A90039EF3EC0}"/>
              </a:ext>
            </a:extLst>
          </p:cNvPr>
          <p:cNvGraphicFramePr/>
          <p:nvPr>
            <p:extLst>
              <p:ext uri="{D42A27DB-BD31-4B8C-83A1-F6EECF244321}">
                <p14:modId xmlns:p14="http://schemas.microsoft.com/office/powerpoint/2010/main" val="580872712"/>
              </p:ext>
            </p:extLst>
          </p:nvPr>
        </p:nvGraphicFramePr>
        <p:xfrm>
          <a:off x="6640055" y="3074004"/>
          <a:ext cx="4226079" cy="287987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594251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椭圆 27">
            <a:extLst>
              <a:ext uri="{FF2B5EF4-FFF2-40B4-BE49-F238E27FC236}">
                <a16:creationId xmlns:a16="http://schemas.microsoft.com/office/drawing/2014/main" id="{21EB1775-BBE0-B076-615C-BF1E1601D5C7}"/>
              </a:ext>
            </a:extLst>
          </p:cNvPr>
          <p:cNvSpPr/>
          <p:nvPr/>
        </p:nvSpPr>
        <p:spPr>
          <a:xfrm>
            <a:off x="4081670" y="874076"/>
            <a:ext cx="4028660" cy="4028658"/>
          </a:xfrm>
          <a:prstGeom prst="ellipse">
            <a:avLst/>
          </a:prstGeom>
          <a:gradFill flip="none" rotWithShape="1">
            <a:gsLst>
              <a:gs pos="100000">
                <a:schemeClr val="accent1">
                  <a:alpha val="0"/>
                </a:schemeClr>
              </a:gs>
              <a:gs pos="0">
                <a:schemeClr val="accent1">
                  <a:alpha val="52000"/>
                </a:schemeClr>
              </a:gs>
            </a:gsLst>
            <a:path path="shape">
              <a:fillToRect l="50000" t="50000" r="50000" b="50000"/>
            </a:path>
            <a:tileRect/>
          </a:gradFill>
          <a:ln w="63500" cap="rnd">
            <a:noFill/>
            <a:round/>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研究背景</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2" name="矩形 11">
            <a:extLst>
              <a:ext uri="{FF2B5EF4-FFF2-40B4-BE49-F238E27FC236}">
                <a16:creationId xmlns:a16="http://schemas.microsoft.com/office/drawing/2014/main" id="{69B70D2E-BD54-9F76-827D-07F80FE14E37}"/>
              </a:ext>
            </a:extLst>
          </p:cNvPr>
          <p:cNvSpPr/>
          <p:nvPr/>
        </p:nvSpPr>
        <p:spPr>
          <a:xfrm>
            <a:off x="9187336" y="3641586"/>
            <a:ext cx="2031325" cy="369332"/>
          </a:xfrm>
          <a:prstGeom prst="rect">
            <a:avLst/>
          </a:prstGeom>
        </p:spPr>
        <p:txBody>
          <a:bodyPr wrap="none">
            <a:spAutoFit/>
          </a:bodyPr>
          <a:lstStyle/>
          <a:p>
            <a:r>
              <a:rPr lang="zh-CN" altLang="en-US" dirty="0"/>
              <a:t>在此输入您的内容</a:t>
            </a:r>
          </a:p>
        </p:txBody>
      </p:sp>
      <p:sp>
        <p:nvSpPr>
          <p:cNvPr id="13" name="椭圆 12">
            <a:extLst>
              <a:ext uri="{FF2B5EF4-FFF2-40B4-BE49-F238E27FC236}">
                <a16:creationId xmlns:a16="http://schemas.microsoft.com/office/drawing/2014/main" id="{6450EA2F-89BA-FEB3-ACA6-3738A0C61DDE}"/>
              </a:ext>
            </a:extLst>
          </p:cNvPr>
          <p:cNvSpPr/>
          <p:nvPr/>
        </p:nvSpPr>
        <p:spPr>
          <a:xfrm>
            <a:off x="3635375" y="427780"/>
            <a:ext cx="4921250" cy="4921250"/>
          </a:xfrm>
          <a:prstGeom prst="ellipse">
            <a:avLst/>
          </a:prstGeom>
          <a:noFill/>
          <a:ln w="22225">
            <a:solidFill>
              <a:schemeClr val="accent1">
                <a:alpha val="38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1589B1B2-CFBA-C0FD-F2E8-F396E31F6CDB}"/>
              </a:ext>
            </a:extLst>
          </p:cNvPr>
          <p:cNvSpPr/>
          <p:nvPr/>
        </p:nvSpPr>
        <p:spPr>
          <a:xfrm>
            <a:off x="4883388" y="1674481"/>
            <a:ext cx="2425224" cy="24252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947DB21-7B97-A6BF-E9F2-6AA5463955B2}"/>
              </a:ext>
            </a:extLst>
          </p:cNvPr>
          <p:cNvSpPr/>
          <p:nvPr/>
        </p:nvSpPr>
        <p:spPr>
          <a:xfrm>
            <a:off x="5388114" y="2674673"/>
            <a:ext cx="1415772" cy="461665"/>
          </a:xfrm>
          <a:prstGeom prst="rect">
            <a:avLst/>
          </a:prstGeom>
        </p:spPr>
        <p:txBody>
          <a:bodyPr wrap="none">
            <a:spAutoFit/>
          </a:bodyPr>
          <a:lstStyle/>
          <a:p>
            <a:pPr algn="ctr"/>
            <a:r>
              <a:rPr lang="zh-CN" altLang="en-US" sz="2400" b="1" dirty="0">
                <a:solidFill>
                  <a:schemeClr val="bg1"/>
                </a:solidFill>
                <a:latin typeface="+mj-ea"/>
                <a:ea typeface="+mj-ea"/>
              </a:rPr>
              <a:t>研究背景</a:t>
            </a:r>
          </a:p>
        </p:txBody>
      </p:sp>
      <p:sp>
        <p:nvSpPr>
          <p:cNvPr id="18" name="椭圆 17">
            <a:extLst>
              <a:ext uri="{FF2B5EF4-FFF2-40B4-BE49-F238E27FC236}">
                <a16:creationId xmlns:a16="http://schemas.microsoft.com/office/drawing/2014/main" id="{C9C813D0-65F3-CB73-9F81-15A03143C37F}"/>
              </a:ext>
            </a:extLst>
          </p:cNvPr>
          <p:cNvSpPr/>
          <p:nvPr/>
        </p:nvSpPr>
        <p:spPr>
          <a:xfrm flipH="1">
            <a:off x="7914549" y="3251545"/>
            <a:ext cx="1023916" cy="1023916"/>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9" name="椭圆 18">
            <a:extLst>
              <a:ext uri="{FF2B5EF4-FFF2-40B4-BE49-F238E27FC236}">
                <a16:creationId xmlns:a16="http://schemas.microsoft.com/office/drawing/2014/main" id="{63E17873-16AF-0A64-440B-B72EABA608DD}"/>
              </a:ext>
            </a:extLst>
          </p:cNvPr>
          <p:cNvSpPr/>
          <p:nvPr/>
        </p:nvSpPr>
        <p:spPr>
          <a:xfrm flipH="1">
            <a:off x="8041930" y="3378926"/>
            <a:ext cx="769154" cy="769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a:extLst>
              <a:ext uri="{FF2B5EF4-FFF2-40B4-BE49-F238E27FC236}">
                <a16:creationId xmlns:a16="http://schemas.microsoft.com/office/drawing/2014/main" id="{969FE8EE-041D-B5A9-FEAC-70AB29197A89}"/>
              </a:ext>
            </a:extLst>
          </p:cNvPr>
          <p:cNvSpPr/>
          <p:nvPr/>
        </p:nvSpPr>
        <p:spPr>
          <a:xfrm flipH="1">
            <a:off x="9187336" y="3136338"/>
            <a:ext cx="1484702" cy="430887"/>
          </a:xfrm>
          <a:prstGeom prst="rect">
            <a:avLst/>
          </a:prstGeom>
        </p:spPr>
        <p:txBody>
          <a:bodyPr wrap="none">
            <a:spAutoFit/>
          </a:bodyPr>
          <a:lstStyle/>
          <a:p>
            <a:r>
              <a:rPr lang="zh-CN" altLang="en-US" sz="2200" dirty="0">
                <a:latin typeface="+mj-ea"/>
                <a:ea typeface="+mj-ea"/>
              </a:rPr>
              <a:t>研究背景</a:t>
            </a:r>
            <a:r>
              <a:rPr lang="en-US" altLang="zh-CN" sz="2200" dirty="0">
                <a:latin typeface="+mj-ea"/>
                <a:ea typeface="+mj-ea"/>
              </a:rPr>
              <a:t>3</a:t>
            </a:r>
          </a:p>
        </p:txBody>
      </p:sp>
      <p:sp>
        <p:nvSpPr>
          <p:cNvPr id="21" name="弧形 20">
            <a:extLst>
              <a:ext uri="{FF2B5EF4-FFF2-40B4-BE49-F238E27FC236}">
                <a16:creationId xmlns:a16="http://schemas.microsoft.com/office/drawing/2014/main" id="{8D88C682-930D-A233-79F2-C42757079D39}"/>
              </a:ext>
            </a:extLst>
          </p:cNvPr>
          <p:cNvSpPr/>
          <p:nvPr/>
        </p:nvSpPr>
        <p:spPr>
          <a:xfrm flipH="1">
            <a:off x="7983859" y="3320855"/>
            <a:ext cx="885296" cy="885296"/>
          </a:xfrm>
          <a:prstGeom prst="arc">
            <a:avLst>
              <a:gd name="adj1" fmla="val 11549625"/>
              <a:gd name="adj2" fmla="val 9762876"/>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id="{8B92EE57-B6BA-5CA0-66D6-F69A9C40357E}"/>
              </a:ext>
            </a:extLst>
          </p:cNvPr>
          <p:cNvSpPr/>
          <p:nvPr/>
        </p:nvSpPr>
        <p:spPr>
          <a:xfrm>
            <a:off x="3184225" y="3251545"/>
            <a:ext cx="1023916" cy="1023916"/>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椭圆 22">
            <a:extLst>
              <a:ext uri="{FF2B5EF4-FFF2-40B4-BE49-F238E27FC236}">
                <a16:creationId xmlns:a16="http://schemas.microsoft.com/office/drawing/2014/main" id="{1489A3C1-8D5D-6214-6505-222CDDD1943C}"/>
              </a:ext>
            </a:extLst>
          </p:cNvPr>
          <p:cNvSpPr/>
          <p:nvPr/>
        </p:nvSpPr>
        <p:spPr>
          <a:xfrm>
            <a:off x="3311606" y="3378926"/>
            <a:ext cx="769154" cy="769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弧形 23">
            <a:extLst>
              <a:ext uri="{FF2B5EF4-FFF2-40B4-BE49-F238E27FC236}">
                <a16:creationId xmlns:a16="http://schemas.microsoft.com/office/drawing/2014/main" id="{9EB5BA26-F266-4F80-6E33-2D4E5067E5A6}"/>
              </a:ext>
            </a:extLst>
          </p:cNvPr>
          <p:cNvSpPr/>
          <p:nvPr/>
        </p:nvSpPr>
        <p:spPr>
          <a:xfrm>
            <a:off x="3253535" y="3320855"/>
            <a:ext cx="885296" cy="885296"/>
          </a:xfrm>
          <a:prstGeom prst="arc">
            <a:avLst>
              <a:gd name="adj1" fmla="val 11549625"/>
              <a:gd name="adj2" fmla="val 9762876"/>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CDB3075E-2729-D579-60ED-7FC33DABDC2A}"/>
              </a:ext>
            </a:extLst>
          </p:cNvPr>
          <p:cNvSpPr/>
          <p:nvPr/>
        </p:nvSpPr>
        <p:spPr>
          <a:xfrm>
            <a:off x="5584042" y="4769564"/>
            <a:ext cx="1023916" cy="1023916"/>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6" name="椭圆 25">
            <a:extLst>
              <a:ext uri="{FF2B5EF4-FFF2-40B4-BE49-F238E27FC236}">
                <a16:creationId xmlns:a16="http://schemas.microsoft.com/office/drawing/2014/main" id="{986AE77C-C6F6-B345-EFE6-49D94C105233}"/>
              </a:ext>
            </a:extLst>
          </p:cNvPr>
          <p:cNvSpPr/>
          <p:nvPr/>
        </p:nvSpPr>
        <p:spPr>
          <a:xfrm>
            <a:off x="5711423" y="4896945"/>
            <a:ext cx="769154" cy="769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7" name="弧形 26">
            <a:extLst>
              <a:ext uri="{FF2B5EF4-FFF2-40B4-BE49-F238E27FC236}">
                <a16:creationId xmlns:a16="http://schemas.microsoft.com/office/drawing/2014/main" id="{2EE03E92-43EC-E3B3-5FFB-0B09CFD71896}"/>
              </a:ext>
            </a:extLst>
          </p:cNvPr>
          <p:cNvSpPr/>
          <p:nvPr/>
        </p:nvSpPr>
        <p:spPr>
          <a:xfrm rot="16200000">
            <a:off x="5653352" y="4838874"/>
            <a:ext cx="885296" cy="885296"/>
          </a:xfrm>
          <a:prstGeom prst="arc">
            <a:avLst>
              <a:gd name="adj1" fmla="val 11764921"/>
              <a:gd name="adj2" fmla="val 9762876"/>
            </a:avLst>
          </a:prstGeom>
          <a:ln w="22225" cap="rnd">
            <a:solidFill>
              <a:schemeClr val="accent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0" name="矩形 29">
            <a:extLst>
              <a:ext uri="{FF2B5EF4-FFF2-40B4-BE49-F238E27FC236}">
                <a16:creationId xmlns:a16="http://schemas.microsoft.com/office/drawing/2014/main" id="{9340E262-2FE9-A637-9FC8-4F5D97FC28F5}"/>
              </a:ext>
            </a:extLst>
          </p:cNvPr>
          <p:cNvSpPr/>
          <p:nvPr/>
        </p:nvSpPr>
        <p:spPr>
          <a:xfrm>
            <a:off x="857687" y="3641586"/>
            <a:ext cx="2031325" cy="369332"/>
          </a:xfrm>
          <a:prstGeom prst="rect">
            <a:avLst/>
          </a:prstGeom>
        </p:spPr>
        <p:txBody>
          <a:bodyPr wrap="none">
            <a:spAutoFit/>
          </a:bodyPr>
          <a:lstStyle/>
          <a:p>
            <a:pPr algn="r"/>
            <a:r>
              <a:rPr lang="zh-CN" altLang="en-US" dirty="0">
                <a:latin typeface="+mn-ea"/>
              </a:rPr>
              <a:t>在此输入您的内容</a:t>
            </a:r>
          </a:p>
        </p:txBody>
      </p:sp>
      <p:sp>
        <p:nvSpPr>
          <p:cNvPr id="31" name="矩形 30">
            <a:extLst>
              <a:ext uri="{FF2B5EF4-FFF2-40B4-BE49-F238E27FC236}">
                <a16:creationId xmlns:a16="http://schemas.microsoft.com/office/drawing/2014/main" id="{DAF17C15-0E5A-A959-F834-4CACE237ADB2}"/>
              </a:ext>
            </a:extLst>
          </p:cNvPr>
          <p:cNvSpPr/>
          <p:nvPr/>
        </p:nvSpPr>
        <p:spPr>
          <a:xfrm>
            <a:off x="1404311" y="3136338"/>
            <a:ext cx="1484701" cy="430887"/>
          </a:xfrm>
          <a:prstGeom prst="rect">
            <a:avLst/>
          </a:prstGeom>
        </p:spPr>
        <p:txBody>
          <a:bodyPr wrap="none">
            <a:spAutoFit/>
          </a:bodyPr>
          <a:lstStyle/>
          <a:p>
            <a:pPr algn="r"/>
            <a:r>
              <a:rPr lang="zh-CN" altLang="en-US" sz="2200" dirty="0">
                <a:latin typeface="+mj-ea"/>
                <a:ea typeface="+mj-ea"/>
              </a:rPr>
              <a:t>研究背景</a:t>
            </a:r>
            <a:r>
              <a:rPr lang="en-US" altLang="zh-CN" sz="2200" dirty="0">
                <a:latin typeface="+mj-ea"/>
                <a:ea typeface="+mj-ea"/>
              </a:rPr>
              <a:t>1</a:t>
            </a:r>
            <a:endParaRPr lang="zh-CN" altLang="en-US" sz="2200" dirty="0">
              <a:latin typeface="+mj-ea"/>
              <a:ea typeface="+mj-ea"/>
            </a:endParaRPr>
          </a:p>
        </p:txBody>
      </p:sp>
      <p:cxnSp>
        <p:nvCxnSpPr>
          <p:cNvPr id="32" name="直接连接符 31">
            <a:extLst>
              <a:ext uri="{FF2B5EF4-FFF2-40B4-BE49-F238E27FC236}">
                <a16:creationId xmlns:a16="http://schemas.microsoft.com/office/drawing/2014/main" id="{71945508-69B9-03E5-C787-9B5F90BA1421}"/>
              </a:ext>
            </a:extLst>
          </p:cNvPr>
          <p:cNvCxnSpPr>
            <a:cxnSpLocks/>
          </p:cNvCxnSpPr>
          <p:nvPr/>
        </p:nvCxnSpPr>
        <p:spPr>
          <a:xfrm flipH="1">
            <a:off x="2354580" y="3604405"/>
            <a:ext cx="44286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172EAEC-0C7E-6980-4EA1-B4C1B69EC02F}"/>
              </a:ext>
            </a:extLst>
          </p:cNvPr>
          <p:cNvCxnSpPr>
            <a:cxnSpLocks/>
          </p:cNvCxnSpPr>
          <p:nvPr/>
        </p:nvCxnSpPr>
        <p:spPr>
          <a:xfrm flipH="1">
            <a:off x="9297608" y="3604405"/>
            <a:ext cx="44286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CF0BA9F0-B945-3F3A-6D12-39E333280218}"/>
              </a:ext>
            </a:extLst>
          </p:cNvPr>
          <p:cNvSpPr/>
          <p:nvPr/>
        </p:nvSpPr>
        <p:spPr>
          <a:xfrm>
            <a:off x="5080338" y="6201483"/>
            <a:ext cx="2031325" cy="369332"/>
          </a:xfrm>
          <a:prstGeom prst="rect">
            <a:avLst/>
          </a:prstGeom>
        </p:spPr>
        <p:txBody>
          <a:bodyPr wrap="none">
            <a:spAutoFit/>
          </a:bodyPr>
          <a:lstStyle/>
          <a:p>
            <a:pPr algn="ctr"/>
            <a:r>
              <a:rPr lang="zh-CN" altLang="en-US" dirty="0"/>
              <a:t>在此输入您的内容</a:t>
            </a:r>
            <a:endParaRPr lang="en-US" altLang="zh-CN" dirty="0"/>
          </a:p>
        </p:txBody>
      </p:sp>
      <p:sp>
        <p:nvSpPr>
          <p:cNvPr id="35" name="矩形 34">
            <a:extLst>
              <a:ext uri="{FF2B5EF4-FFF2-40B4-BE49-F238E27FC236}">
                <a16:creationId xmlns:a16="http://schemas.microsoft.com/office/drawing/2014/main" id="{CB6EB434-397E-844F-DA48-2EB3BEE11972}"/>
              </a:ext>
            </a:extLst>
          </p:cNvPr>
          <p:cNvSpPr/>
          <p:nvPr/>
        </p:nvSpPr>
        <p:spPr>
          <a:xfrm>
            <a:off x="5348426" y="5749325"/>
            <a:ext cx="1495149" cy="400110"/>
          </a:xfrm>
          <a:prstGeom prst="rect">
            <a:avLst/>
          </a:prstGeom>
        </p:spPr>
        <p:txBody>
          <a:bodyPr wrap="square">
            <a:spAutoFit/>
          </a:bodyPr>
          <a:lstStyle/>
          <a:p>
            <a:pPr algn="ctr"/>
            <a:r>
              <a:rPr lang="zh-CN" altLang="en-US" sz="2000" dirty="0">
                <a:latin typeface="+mj-ea"/>
                <a:ea typeface="+mj-ea"/>
              </a:rPr>
              <a:t>研究背景</a:t>
            </a:r>
            <a:r>
              <a:rPr lang="en-US" altLang="zh-CN" sz="2000" dirty="0">
                <a:latin typeface="+mj-ea"/>
                <a:ea typeface="+mj-ea"/>
              </a:rPr>
              <a:t>2</a:t>
            </a:r>
          </a:p>
        </p:txBody>
      </p:sp>
      <p:cxnSp>
        <p:nvCxnSpPr>
          <p:cNvPr id="39" name="直接连接符 38">
            <a:extLst>
              <a:ext uri="{FF2B5EF4-FFF2-40B4-BE49-F238E27FC236}">
                <a16:creationId xmlns:a16="http://schemas.microsoft.com/office/drawing/2014/main" id="{9C5DFFAA-EB39-5A6C-1A9B-F8823F1DF607}"/>
              </a:ext>
            </a:extLst>
          </p:cNvPr>
          <p:cNvCxnSpPr>
            <a:cxnSpLocks/>
          </p:cNvCxnSpPr>
          <p:nvPr/>
        </p:nvCxnSpPr>
        <p:spPr>
          <a:xfrm flipH="1">
            <a:off x="5874568" y="6162501"/>
            <a:ext cx="442865"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任意多边形: 形状 40">
            <a:extLst>
              <a:ext uri="{FF2B5EF4-FFF2-40B4-BE49-F238E27FC236}">
                <a16:creationId xmlns:a16="http://schemas.microsoft.com/office/drawing/2014/main" id="{0591162F-521C-902A-213E-27994DF6FC8D}"/>
              </a:ext>
            </a:extLst>
          </p:cNvPr>
          <p:cNvSpPr/>
          <p:nvPr/>
        </p:nvSpPr>
        <p:spPr>
          <a:xfrm>
            <a:off x="3557060" y="3600779"/>
            <a:ext cx="291506" cy="291066"/>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827" h="6827">
                <a:moveTo>
                  <a:pt x="6542" y="5120"/>
                </a:moveTo>
                <a:lnTo>
                  <a:pt x="6229" y="5120"/>
                </a:lnTo>
                <a:cubicBezTo>
                  <a:pt x="6116" y="4564"/>
                  <a:pt x="5676" y="4124"/>
                  <a:pt x="5120" y="4011"/>
                </a:cubicBezTo>
                <a:lnTo>
                  <a:pt x="5120" y="3698"/>
                </a:lnTo>
                <a:cubicBezTo>
                  <a:pt x="5120" y="3541"/>
                  <a:pt x="4993" y="3413"/>
                  <a:pt x="4836" y="3413"/>
                </a:cubicBezTo>
                <a:cubicBezTo>
                  <a:pt x="4678" y="3413"/>
                  <a:pt x="4551" y="3541"/>
                  <a:pt x="4551" y="3698"/>
                </a:cubicBezTo>
                <a:lnTo>
                  <a:pt x="4551" y="3982"/>
                </a:lnTo>
                <a:lnTo>
                  <a:pt x="3982" y="3982"/>
                </a:lnTo>
                <a:lnTo>
                  <a:pt x="3982" y="3698"/>
                </a:lnTo>
                <a:cubicBezTo>
                  <a:pt x="3982" y="3541"/>
                  <a:pt x="3855" y="3413"/>
                  <a:pt x="3698" y="3413"/>
                </a:cubicBezTo>
                <a:cubicBezTo>
                  <a:pt x="3540" y="3413"/>
                  <a:pt x="3413" y="3541"/>
                  <a:pt x="3413" y="3698"/>
                </a:cubicBezTo>
                <a:lnTo>
                  <a:pt x="3413" y="3982"/>
                </a:lnTo>
                <a:lnTo>
                  <a:pt x="2560" y="3982"/>
                </a:lnTo>
                <a:lnTo>
                  <a:pt x="2560" y="2816"/>
                </a:lnTo>
                <a:cubicBezTo>
                  <a:pt x="3208" y="2683"/>
                  <a:pt x="3698" y="2109"/>
                  <a:pt x="3698" y="1422"/>
                </a:cubicBezTo>
                <a:cubicBezTo>
                  <a:pt x="3698" y="638"/>
                  <a:pt x="3060" y="0"/>
                  <a:pt x="2276" y="0"/>
                </a:cubicBezTo>
                <a:cubicBezTo>
                  <a:pt x="1491" y="0"/>
                  <a:pt x="853" y="638"/>
                  <a:pt x="853" y="1422"/>
                </a:cubicBezTo>
                <a:cubicBezTo>
                  <a:pt x="853" y="2109"/>
                  <a:pt x="1343" y="2683"/>
                  <a:pt x="1991" y="2816"/>
                </a:cubicBezTo>
                <a:lnTo>
                  <a:pt x="1991" y="3982"/>
                </a:lnTo>
                <a:cubicBezTo>
                  <a:pt x="1304" y="3982"/>
                  <a:pt x="730" y="4472"/>
                  <a:pt x="598" y="5120"/>
                </a:cubicBezTo>
                <a:lnTo>
                  <a:pt x="284" y="5120"/>
                </a:lnTo>
                <a:cubicBezTo>
                  <a:pt x="127" y="5120"/>
                  <a:pt x="0" y="5247"/>
                  <a:pt x="0" y="5404"/>
                </a:cubicBezTo>
                <a:lnTo>
                  <a:pt x="0" y="6542"/>
                </a:lnTo>
                <a:cubicBezTo>
                  <a:pt x="0" y="6699"/>
                  <a:pt x="127" y="6827"/>
                  <a:pt x="284" y="6827"/>
                </a:cubicBezTo>
                <a:lnTo>
                  <a:pt x="6542" y="6827"/>
                </a:lnTo>
                <a:cubicBezTo>
                  <a:pt x="6700" y="6827"/>
                  <a:pt x="6827" y="6699"/>
                  <a:pt x="6827" y="6542"/>
                </a:cubicBezTo>
                <a:lnTo>
                  <a:pt x="6827" y="5404"/>
                </a:lnTo>
                <a:cubicBezTo>
                  <a:pt x="6827" y="5247"/>
                  <a:pt x="6700" y="5120"/>
                  <a:pt x="6542" y="5120"/>
                </a:cubicBezTo>
                <a:close/>
                <a:moveTo>
                  <a:pt x="1186" y="5120"/>
                </a:moveTo>
                <a:cubicBezTo>
                  <a:pt x="1304" y="4789"/>
                  <a:pt x="1620" y="4551"/>
                  <a:pt x="1991" y="4551"/>
                </a:cubicBezTo>
                <a:lnTo>
                  <a:pt x="4836" y="4551"/>
                </a:lnTo>
                <a:cubicBezTo>
                  <a:pt x="5206" y="4551"/>
                  <a:pt x="5523" y="4789"/>
                  <a:pt x="5640" y="5120"/>
                </a:cubicBezTo>
                <a:lnTo>
                  <a:pt x="1186" y="512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任意多边形: 形状 41">
            <a:extLst>
              <a:ext uri="{FF2B5EF4-FFF2-40B4-BE49-F238E27FC236}">
                <a16:creationId xmlns:a16="http://schemas.microsoft.com/office/drawing/2014/main" id="{18EEA917-F081-00D0-9B3E-C2F6DA83A8B2}"/>
              </a:ext>
            </a:extLst>
          </p:cNvPr>
          <p:cNvSpPr/>
          <p:nvPr/>
        </p:nvSpPr>
        <p:spPr>
          <a:xfrm>
            <a:off x="8254397" y="3581840"/>
            <a:ext cx="363876" cy="363326"/>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 name="T80" fmla="*/ 121763 h 600884"/>
              <a:gd name="T81" fmla="*/ 121763 h 600884"/>
              <a:gd name="T82" fmla="*/ 121763 h 600884"/>
              <a:gd name="T83"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27" h="6827">
                <a:moveTo>
                  <a:pt x="5827" y="1000"/>
                </a:moveTo>
                <a:cubicBezTo>
                  <a:pt x="5182" y="355"/>
                  <a:pt x="4325" y="0"/>
                  <a:pt x="3413" y="0"/>
                </a:cubicBezTo>
                <a:cubicBezTo>
                  <a:pt x="2502" y="0"/>
                  <a:pt x="1644" y="355"/>
                  <a:pt x="1000" y="1000"/>
                </a:cubicBezTo>
                <a:cubicBezTo>
                  <a:pt x="355" y="1644"/>
                  <a:pt x="0" y="2502"/>
                  <a:pt x="0" y="3413"/>
                </a:cubicBezTo>
                <a:cubicBezTo>
                  <a:pt x="0" y="4325"/>
                  <a:pt x="355" y="5182"/>
                  <a:pt x="1000" y="5827"/>
                </a:cubicBezTo>
                <a:cubicBezTo>
                  <a:pt x="1644" y="6472"/>
                  <a:pt x="2502" y="6827"/>
                  <a:pt x="3413" y="6827"/>
                </a:cubicBezTo>
                <a:cubicBezTo>
                  <a:pt x="4325" y="6827"/>
                  <a:pt x="5182" y="6472"/>
                  <a:pt x="5827" y="5827"/>
                </a:cubicBezTo>
                <a:cubicBezTo>
                  <a:pt x="6472" y="5182"/>
                  <a:pt x="6827" y="4325"/>
                  <a:pt x="6827" y="3413"/>
                </a:cubicBezTo>
                <a:cubicBezTo>
                  <a:pt x="6827" y="2502"/>
                  <a:pt x="6472" y="1644"/>
                  <a:pt x="5827" y="1000"/>
                </a:cubicBezTo>
                <a:close/>
                <a:moveTo>
                  <a:pt x="3044" y="237"/>
                </a:moveTo>
                <a:cubicBezTo>
                  <a:pt x="2625" y="558"/>
                  <a:pt x="2262" y="937"/>
                  <a:pt x="1977" y="1353"/>
                </a:cubicBezTo>
                <a:cubicBezTo>
                  <a:pt x="1768" y="1239"/>
                  <a:pt x="1571" y="1100"/>
                  <a:pt x="1391" y="936"/>
                </a:cubicBezTo>
                <a:cubicBezTo>
                  <a:pt x="1866" y="548"/>
                  <a:pt x="2436" y="307"/>
                  <a:pt x="3044" y="237"/>
                </a:cubicBezTo>
                <a:close/>
                <a:moveTo>
                  <a:pt x="1153" y="1153"/>
                </a:moveTo>
                <a:cubicBezTo>
                  <a:pt x="1177" y="1128"/>
                  <a:pt x="1203" y="1104"/>
                  <a:pt x="1228" y="1080"/>
                </a:cubicBezTo>
                <a:cubicBezTo>
                  <a:pt x="1422" y="1258"/>
                  <a:pt x="1633" y="1410"/>
                  <a:pt x="1859" y="1535"/>
                </a:cubicBezTo>
                <a:cubicBezTo>
                  <a:pt x="1511" y="2100"/>
                  <a:pt x="1319" y="2708"/>
                  <a:pt x="1298" y="3305"/>
                </a:cubicBezTo>
                <a:lnTo>
                  <a:pt x="218" y="3305"/>
                </a:lnTo>
                <a:cubicBezTo>
                  <a:pt x="245" y="2492"/>
                  <a:pt x="574" y="1731"/>
                  <a:pt x="1153" y="1153"/>
                </a:cubicBezTo>
                <a:close/>
                <a:moveTo>
                  <a:pt x="1153" y="5674"/>
                </a:moveTo>
                <a:cubicBezTo>
                  <a:pt x="574" y="5096"/>
                  <a:pt x="245" y="4335"/>
                  <a:pt x="218" y="3521"/>
                </a:cubicBezTo>
                <a:lnTo>
                  <a:pt x="1298" y="3521"/>
                </a:lnTo>
                <a:cubicBezTo>
                  <a:pt x="1318" y="4118"/>
                  <a:pt x="1511" y="4727"/>
                  <a:pt x="1859" y="5292"/>
                </a:cubicBezTo>
                <a:cubicBezTo>
                  <a:pt x="1633" y="5416"/>
                  <a:pt x="1421" y="5568"/>
                  <a:pt x="1228" y="5747"/>
                </a:cubicBezTo>
                <a:cubicBezTo>
                  <a:pt x="1203" y="5723"/>
                  <a:pt x="1177" y="5699"/>
                  <a:pt x="1153" y="5674"/>
                </a:cubicBezTo>
                <a:close/>
                <a:moveTo>
                  <a:pt x="1391" y="5890"/>
                </a:moveTo>
                <a:cubicBezTo>
                  <a:pt x="1571" y="5727"/>
                  <a:pt x="1768" y="5588"/>
                  <a:pt x="1977" y="5474"/>
                </a:cubicBezTo>
                <a:cubicBezTo>
                  <a:pt x="2262" y="5889"/>
                  <a:pt x="2625" y="6269"/>
                  <a:pt x="3044" y="6589"/>
                </a:cubicBezTo>
                <a:cubicBezTo>
                  <a:pt x="2436" y="6520"/>
                  <a:pt x="1866" y="6279"/>
                  <a:pt x="1391" y="5890"/>
                </a:cubicBezTo>
                <a:close/>
                <a:moveTo>
                  <a:pt x="3305" y="6514"/>
                </a:moveTo>
                <a:cubicBezTo>
                  <a:pt x="2858" y="6194"/>
                  <a:pt x="2472" y="5806"/>
                  <a:pt x="2173" y="5377"/>
                </a:cubicBezTo>
                <a:cubicBezTo>
                  <a:pt x="2526" y="5217"/>
                  <a:pt x="2909" y="5126"/>
                  <a:pt x="3305" y="5112"/>
                </a:cubicBezTo>
                <a:lnTo>
                  <a:pt x="3305" y="6514"/>
                </a:lnTo>
                <a:close/>
                <a:moveTo>
                  <a:pt x="3305" y="4896"/>
                </a:moveTo>
                <a:cubicBezTo>
                  <a:pt x="2866" y="4911"/>
                  <a:pt x="2442" y="5012"/>
                  <a:pt x="2052" y="5194"/>
                </a:cubicBezTo>
                <a:cubicBezTo>
                  <a:pt x="1720" y="4659"/>
                  <a:pt x="1535" y="4084"/>
                  <a:pt x="1514" y="3521"/>
                </a:cubicBezTo>
                <a:lnTo>
                  <a:pt x="3305" y="3521"/>
                </a:lnTo>
                <a:lnTo>
                  <a:pt x="3305" y="4896"/>
                </a:lnTo>
                <a:close/>
                <a:moveTo>
                  <a:pt x="3305" y="3305"/>
                </a:moveTo>
                <a:lnTo>
                  <a:pt x="1514" y="3305"/>
                </a:lnTo>
                <a:cubicBezTo>
                  <a:pt x="1535" y="2743"/>
                  <a:pt x="1720" y="2168"/>
                  <a:pt x="2052" y="1633"/>
                </a:cubicBezTo>
                <a:cubicBezTo>
                  <a:pt x="2442" y="1814"/>
                  <a:pt x="2866" y="1916"/>
                  <a:pt x="3305" y="1931"/>
                </a:cubicBezTo>
                <a:lnTo>
                  <a:pt x="3305" y="3305"/>
                </a:lnTo>
                <a:close/>
                <a:moveTo>
                  <a:pt x="3305" y="1714"/>
                </a:moveTo>
                <a:cubicBezTo>
                  <a:pt x="2909" y="1700"/>
                  <a:pt x="2526" y="1610"/>
                  <a:pt x="2173" y="1450"/>
                </a:cubicBezTo>
                <a:cubicBezTo>
                  <a:pt x="2472" y="1021"/>
                  <a:pt x="2858" y="633"/>
                  <a:pt x="3305" y="313"/>
                </a:cubicBezTo>
                <a:lnTo>
                  <a:pt x="3305" y="1714"/>
                </a:lnTo>
                <a:close/>
                <a:moveTo>
                  <a:pt x="5674" y="1153"/>
                </a:moveTo>
                <a:cubicBezTo>
                  <a:pt x="6252" y="1731"/>
                  <a:pt x="6582" y="2492"/>
                  <a:pt x="6608" y="3305"/>
                </a:cubicBezTo>
                <a:lnTo>
                  <a:pt x="5529" y="3305"/>
                </a:lnTo>
                <a:cubicBezTo>
                  <a:pt x="5508" y="2708"/>
                  <a:pt x="5315" y="2100"/>
                  <a:pt x="4968" y="1535"/>
                </a:cubicBezTo>
                <a:cubicBezTo>
                  <a:pt x="5193" y="1410"/>
                  <a:pt x="5405" y="1258"/>
                  <a:pt x="5599" y="1080"/>
                </a:cubicBezTo>
                <a:cubicBezTo>
                  <a:pt x="5624" y="1104"/>
                  <a:pt x="5649" y="1128"/>
                  <a:pt x="5674" y="1153"/>
                </a:cubicBezTo>
                <a:close/>
                <a:moveTo>
                  <a:pt x="5435" y="936"/>
                </a:moveTo>
                <a:cubicBezTo>
                  <a:pt x="5255" y="1100"/>
                  <a:pt x="5059" y="1239"/>
                  <a:pt x="4849" y="1353"/>
                </a:cubicBezTo>
                <a:cubicBezTo>
                  <a:pt x="4564" y="937"/>
                  <a:pt x="4201" y="558"/>
                  <a:pt x="3782" y="237"/>
                </a:cubicBezTo>
                <a:cubicBezTo>
                  <a:pt x="4391" y="307"/>
                  <a:pt x="4961" y="548"/>
                  <a:pt x="5435" y="936"/>
                </a:cubicBezTo>
                <a:close/>
                <a:moveTo>
                  <a:pt x="3521" y="313"/>
                </a:moveTo>
                <a:cubicBezTo>
                  <a:pt x="3969" y="633"/>
                  <a:pt x="4355" y="1021"/>
                  <a:pt x="4654" y="1450"/>
                </a:cubicBezTo>
                <a:cubicBezTo>
                  <a:pt x="4301" y="1610"/>
                  <a:pt x="3918" y="1700"/>
                  <a:pt x="3521" y="1714"/>
                </a:cubicBezTo>
                <a:lnTo>
                  <a:pt x="3521" y="313"/>
                </a:lnTo>
                <a:close/>
                <a:moveTo>
                  <a:pt x="3521" y="1931"/>
                </a:moveTo>
                <a:cubicBezTo>
                  <a:pt x="3960" y="1916"/>
                  <a:pt x="4385" y="1814"/>
                  <a:pt x="4774" y="1633"/>
                </a:cubicBezTo>
                <a:cubicBezTo>
                  <a:pt x="5107" y="2168"/>
                  <a:pt x="5292" y="2743"/>
                  <a:pt x="5313" y="3305"/>
                </a:cubicBezTo>
                <a:lnTo>
                  <a:pt x="3521" y="3305"/>
                </a:lnTo>
                <a:lnTo>
                  <a:pt x="3521" y="1931"/>
                </a:lnTo>
                <a:close/>
                <a:moveTo>
                  <a:pt x="3521" y="3521"/>
                </a:moveTo>
                <a:lnTo>
                  <a:pt x="5313" y="3521"/>
                </a:lnTo>
                <a:cubicBezTo>
                  <a:pt x="5292" y="4084"/>
                  <a:pt x="5107" y="4659"/>
                  <a:pt x="4774" y="5194"/>
                </a:cubicBezTo>
                <a:cubicBezTo>
                  <a:pt x="4385" y="5012"/>
                  <a:pt x="3960" y="4911"/>
                  <a:pt x="3521" y="4896"/>
                </a:cubicBezTo>
                <a:lnTo>
                  <a:pt x="3521" y="3521"/>
                </a:lnTo>
                <a:close/>
                <a:moveTo>
                  <a:pt x="3521" y="5112"/>
                </a:moveTo>
                <a:cubicBezTo>
                  <a:pt x="3918" y="5126"/>
                  <a:pt x="4301" y="5217"/>
                  <a:pt x="4654" y="5377"/>
                </a:cubicBezTo>
                <a:cubicBezTo>
                  <a:pt x="4355" y="5806"/>
                  <a:pt x="3969" y="6194"/>
                  <a:pt x="3521" y="6514"/>
                </a:cubicBezTo>
                <a:lnTo>
                  <a:pt x="3521" y="5112"/>
                </a:lnTo>
                <a:close/>
                <a:moveTo>
                  <a:pt x="3782" y="6589"/>
                </a:moveTo>
                <a:cubicBezTo>
                  <a:pt x="4201" y="6269"/>
                  <a:pt x="4564" y="5889"/>
                  <a:pt x="4849" y="5474"/>
                </a:cubicBezTo>
                <a:cubicBezTo>
                  <a:pt x="5059" y="5588"/>
                  <a:pt x="5255" y="5727"/>
                  <a:pt x="5435" y="5890"/>
                </a:cubicBezTo>
                <a:cubicBezTo>
                  <a:pt x="4961" y="6279"/>
                  <a:pt x="4391" y="6520"/>
                  <a:pt x="3782" y="6589"/>
                </a:cubicBezTo>
                <a:close/>
                <a:moveTo>
                  <a:pt x="5674" y="5674"/>
                </a:moveTo>
                <a:cubicBezTo>
                  <a:pt x="5649" y="5699"/>
                  <a:pt x="5624" y="5723"/>
                  <a:pt x="5599" y="5747"/>
                </a:cubicBezTo>
                <a:cubicBezTo>
                  <a:pt x="5405" y="5568"/>
                  <a:pt x="5193" y="5416"/>
                  <a:pt x="4968" y="5292"/>
                </a:cubicBezTo>
                <a:cubicBezTo>
                  <a:pt x="5315" y="4727"/>
                  <a:pt x="5508" y="4118"/>
                  <a:pt x="5529" y="3521"/>
                </a:cubicBezTo>
                <a:lnTo>
                  <a:pt x="6608" y="3521"/>
                </a:lnTo>
                <a:cubicBezTo>
                  <a:pt x="6582" y="4335"/>
                  <a:pt x="6252" y="5096"/>
                  <a:pt x="5674" y="567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任意多边形: 形状 42">
            <a:extLst>
              <a:ext uri="{FF2B5EF4-FFF2-40B4-BE49-F238E27FC236}">
                <a16:creationId xmlns:a16="http://schemas.microsoft.com/office/drawing/2014/main" id="{34BFE449-D456-583F-AA89-AFE242F95418}"/>
              </a:ext>
            </a:extLst>
          </p:cNvPr>
          <p:cNvSpPr/>
          <p:nvPr/>
        </p:nvSpPr>
        <p:spPr>
          <a:xfrm>
            <a:off x="5950247" y="5146309"/>
            <a:ext cx="291506" cy="363876"/>
          </a:xfrm>
          <a:custGeom>
            <a:avLst/>
            <a:gdLst>
              <a:gd name="T0" fmla="*/ 5120 w 5461"/>
              <a:gd name="T1" fmla="*/ 1365 h 6827"/>
              <a:gd name="T2" fmla="*/ 5006 w 5461"/>
              <a:gd name="T3" fmla="*/ 1365 h 6827"/>
              <a:gd name="T4" fmla="*/ 5006 w 5461"/>
              <a:gd name="T5" fmla="*/ 341 h 6827"/>
              <a:gd name="T6" fmla="*/ 4665 w 5461"/>
              <a:gd name="T7" fmla="*/ 0 h 6827"/>
              <a:gd name="T8" fmla="*/ 796 w 5461"/>
              <a:gd name="T9" fmla="*/ 0 h 6827"/>
              <a:gd name="T10" fmla="*/ 455 w 5461"/>
              <a:gd name="T11" fmla="*/ 341 h 6827"/>
              <a:gd name="T12" fmla="*/ 455 w 5461"/>
              <a:gd name="T13" fmla="*/ 1365 h 6827"/>
              <a:gd name="T14" fmla="*/ 341 w 5461"/>
              <a:gd name="T15" fmla="*/ 1365 h 6827"/>
              <a:gd name="T16" fmla="*/ 0 w 5461"/>
              <a:gd name="T17" fmla="*/ 1707 h 6827"/>
              <a:gd name="T18" fmla="*/ 341 w 5461"/>
              <a:gd name="T19" fmla="*/ 2048 h 6827"/>
              <a:gd name="T20" fmla="*/ 471 w 5461"/>
              <a:gd name="T21" fmla="*/ 2048 h 6827"/>
              <a:gd name="T22" fmla="*/ 683 w 5461"/>
              <a:gd name="T23" fmla="*/ 6502 h 6827"/>
              <a:gd name="T24" fmla="*/ 1024 w 5461"/>
              <a:gd name="T25" fmla="*/ 6827 h 6827"/>
              <a:gd name="T26" fmla="*/ 4437 w 5461"/>
              <a:gd name="T27" fmla="*/ 6827 h 6827"/>
              <a:gd name="T28" fmla="*/ 4778 w 5461"/>
              <a:gd name="T29" fmla="*/ 6502 h 6827"/>
              <a:gd name="T30" fmla="*/ 4990 w 5461"/>
              <a:gd name="T31" fmla="*/ 2048 h 6827"/>
              <a:gd name="T32" fmla="*/ 5120 w 5461"/>
              <a:gd name="T33" fmla="*/ 2048 h 6827"/>
              <a:gd name="T34" fmla="*/ 5461 w 5461"/>
              <a:gd name="T35" fmla="*/ 1707 h 6827"/>
              <a:gd name="T36" fmla="*/ 5120 w 5461"/>
              <a:gd name="T37" fmla="*/ 1365 h 6827"/>
              <a:gd name="T38" fmla="*/ 4112 w 5461"/>
              <a:gd name="T39" fmla="*/ 6144 h 6827"/>
              <a:gd name="T40" fmla="*/ 1349 w 5461"/>
              <a:gd name="T41" fmla="*/ 6144 h 6827"/>
              <a:gd name="T42" fmla="*/ 1295 w 5461"/>
              <a:gd name="T43" fmla="*/ 5006 h 6827"/>
              <a:gd name="T44" fmla="*/ 4166 w 5461"/>
              <a:gd name="T45" fmla="*/ 5006 h 6827"/>
              <a:gd name="T46" fmla="*/ 4112 w 5461"/>
              <a:gd name="T47" fmla="*/ 6144 h 6827"/>
              <a:gd name="T48" fmla="*/ 4198 w 5461"/>
              <a:gd name="T49" fmla="*/ 4324 h 6827"/>
              <a:gd name="T50" fmla="*/ 1262 w 5461"/>
              <a:gd name="T51" fmla="*/ 4324 h 6827"/>
              <a:gd name="T52" fmla="*/ 1230 w 5461"/>
              <a:gd name="T53" fmla="*/ 3641 h 6827"/>
              <a:gd name="T54" fmla="*/ 4231 w 5461"/>
              <a:gd name="T55" fmla="*/ 3641 h 6827"/>
              <a:gd name="T56" fmla="*/ 4198 w 5461"/>
              <a:gd name="T57" fmla="*/ 4324 h 6827"/>
              <a:gd name="T58" fmla="*/ 4263 w 5461"/>
              <a:gd name="T59" fmla="*/ 2958 h 6827"/>
              <a:gd name="T60" fmla="*/ 1197 w 5461"/>
              <a:gd name="T61" fmla="*/ 2958 h 6827"/>
              <a:gd name="T62" fmla="*/ 1154 w 5461"/>
              <a:gd name="T63" fmla="*/ 2048 h 6827"/>
              <a:gd name="T64" fmla="*/ 4307 w 5461"/>
              <a:gd name="T65" fmla="*/ 2048 h 6827"/>
              <a:gd name="T66" fmla="*/ 4263 w 5461"/>
              <a:gd name="T67" fmla="*/ 2958 h 6827"/>
              <a:gd name="T68" fmla="*/ 4323 w 5461"/>
              <a:gd name="T69" fmla="*/ 1365 h 6827"/>
              <a:gd name="T70" fmla="*/ 1137 w 5461"/>
              <a:gd name="T71" fmla="*/ 1365 h 6827"/>
              <a:gd name="T72" fmla="*/ 1137 w 5461"/>
              <a:gd name="T73" fmla="*/ 683 h 6827"/>
              <a:gd name="T74" fmla="*/ 4323 w 5461"/>
              <a:gd name="T75" fmla="*/ 683 h 6827"/>
              <a:gd name="T76" fmla="*/ 4323 w 5461"/>
              <a:gd name="T77" fmla="*/ 1365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61" h="6827">
                <a:moveTo>
                  <a:pt x="5120" y="1365"/>
                </a:moveTo>
                <a:lnTo>
                  <a:pt x="5006" y="1365"/>
                </a:lnTo>
                <a:lnTo>
                  <a:pt x="5006" y="341"/>
                </a:lnTo>
                <a:cubicBezTo>
                  <a:pt x="5006" y="153"/>
                  <a:pt x="4853" y="0"/>
                  <a:pt x="4665" y="0"/>
                </a:cubicBezTo>
                <a:lnTo>
                  <a:pt x="796" y="0"/>
                </a:lnTo>
                <a:cubicBezTo>
                  <a:pt x="608" y="0"/>
                  <a:pt x="455" y="153"/>
                  <a:pt x="455" y="341"/>
                </a:cubicBezTo>
                <a:lnTo>
                  <a:pt x="455" y="1365"/>
                </a:lnTo>
                <a:lnTo>
                  <a:pt x="341" y="1365"/>
                </a:lnTo>
                <a:cubicBezTo>
                  <a:pt x="152" y="1365"/>
                  <a:pt x="0" y="1518"/>
                  <a:pt x="0" y="1707"/>
                </a:cubicBezTo>
                <a:cubicBezTo>
                  <a:pt x="0" y="1895"/>
                  <a:pt x="152" y="2048"/>
                  <a:pt x="341" y="2048"/>
                </a:cubicBezTo>
                <a:lnTo>
                  <a:pt x="471" y="2048"/>
                </a:lnTo>
                <a:lnTo>
                  <a:pt x="683" y="6502"/>
                </a:lnTo>
                <a:cubicBezTo>
                  <a:pt x="691" y="6684"/>
                  <a:pt x="841" y="6827"/>
                  <a:pt x="1024" y="6827"/>
                </a:cubicBezTo>
                <a:lnTo>
                  <a:pt x="4437" y="6827"/>
                </a:lnTo>
                <a:cubicBezTo>
                  <a:pt x="4619" y="6827"/>
                  <a:pt x="4769" y="6684"/>
                  <a:pt x="4778" y="6502"/>
                </a:cubicBezTo>
                <a:lnTo>
                  <a:pt x="4990" y="2048"/>
                </a:lnTo>
                <a:lnTo>
                  <a:pt x="5120" y="2048"/>
                </a:lnTo>
                <a:cubicBezTo>
                  <a:pt x="5308" y="2048"/>
                  <a:pt x="5461" y="1895"/>
                  <a:pt x="5461" y="1707"/>
                </a:cubicBezTo>
                <a:cubicBezTo>
                  <a:pt x="5461" y="1518"/>
                  <a:pt x="5308" y="1365"/>
                  <a:pt x="5120" y="1365"/>
                </a:cubicBezTo>
                <a:close/>
                <a:moveTo>
                  <a:pt x="4112" y="6144"/>
                </a:moveTo>
                <a:lnTo>
                  <a:pt x="1349" y="6144"/>
                </a:lnTo>
                <a:lnTo>
                  <a:pt x="1295" y="5006"/>
                </a:lnTo>
                <a:lnTo>
                  <a:pt x="4166" y="5006"/>
                </a:lnTo>
                <a:lnTo>
                  <a:pt x="4112" y="6144"/>
                </a:lnTo>
                <a:close/>
                <a:moveTo>
                  <a:pt x="4198" y="4324"/>
                </a:moveTo>
                <a:lnTo>
                  <a:pt x="1262" y="4324"/>
                </a:lnTo>
                <a:lnTo>
                  <a:pt x="1230" y="3641"/>
                </a:lnTo>
                <a:lnTo>
                  <a:pt x="4231" y="3641"/>
                </a:lnTo>
                <a:lnTo>
                  <a:pt x="4198" y="4324"/>
                </a:lnTo>
                <a:close/>
                <a:moveTo>
                  <a:pt x="4263" y="2958"/>
                </a:moveTo>
                <a:lnTo>
                  <a:pt x="1197" y="2958"/>
                </a:lnTo>
                <a:lnTo>
                  <a:pt x="1154" y="2048"/>
                </a:lnTo>
                <a:lnTo>
                  <a:pt x="4307" y="2048"/>
                </a:lnTo>
                <a:lnTo>
                  <a:pt x="4263" y="2958"/>
                </a:lnTo>
                <a:close/>
                <a:moveTo>
                  <a:pt x="4323" y="1365"/>
                </a:moveTo>
                <a:lnTo>
                  <a:pt x="1137" y="1365"/>
                </a:lnTo>
                <a:lnTo>
                  <a:pt x="1137" y="683"/>
                </a:lnTo>
                <a:lnTo>
                  <a:pt x="4323" y="683"/>
                </a:lnTo>
                <a:lnTo>
                  <a:pt x="4323" y="13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0893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979EB4B-9E81-A5D8-E174-684A2A8897A2}"/>
              </a:ext>
            </a:extLst>
          </p:cNvPr>
          <p:cNvSpPr txBox="1"/>
          <p:nvPr/>
        </p:nvSpPr>
        <p:spPr>
          <a:xfrm>
            <a:off x="667657"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15" name="组合 14">
            <a:extLst>
              <a:ext uri="{FF2B5EF4-FFF2-40B4-BE49-F238E27FC236}">
                <a16:creationId xmlns:a16="http://schemas.microsoft.com/office/drawing/2014/main" id="{33307AAF-9644-EF0A-F5BF-802684063346}"/>
              </a:ext>
            </a:extLst>
          </p:cNvPr>
          <p:cNvGrpSpPr/>
          <p:nvPr/>
        </p:nvGrpSpPr>
        <p:grpSpPr>
          <a:xfrm>
            <a:off x="10765971" y="681781"/>
            <a:ext cx="624115" cy="159657"/>
            <a:chOff x="10765971" y="681781"/>
            <a:chExt cx="624115" cy="159657"/>
          </a:xfrm>
        </p:grpSpPr>
        <p:sp>
          <p:nvSpPr>
            <p:cNvPr id="4" name="椭圆 3">
              <a:extLst>
                <a:ext uri="{FF2B5EF4-FFF2-40B4-BE49-F238E27FC236}">
                  <a16:creationId xmlns:a16="http://schemas.microsoft.com/office/drawing/2014/main" id="{D77B2CC8-F991-0DF8-18A8-ABA2A393F6D3}"/>
                </a:ext>
              </a:extLst>
            </p:cNvPr>
            <p:cNvSpPr/>
            <p:nvPr/>
          </p:nvSpPr>
          <p:spPr>
            <a:xfrm>
              <a:off x="10765971" y="681781"/>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 name="椭圆 4">
              <a:extLst>
                <a:ext uri="{FF2B5EF4-FFF2-40B4-BE49-F238E27FC236}">
                  <a16:creationId xmlns:a16="http://schemas.microsoft.com/office/drawing/2014/main" id="{FD4CB83E-AD2D-5901-FAF7-02D2A038E561}"/>
                </a:ext>
              </a:extLst>
            </p:cNvPr>
            <p:cNvSpPr/>
            <p:nvPr/>
          </p:nvSpPr>
          <p:spPr>
            <a:xfrm>
              <a:off x="10998200" y="681781"/>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 name="椭圆 5">
              <a:extLst>
                <a:ext uri="{FF2B5EF4-FFF2-40B4-BE49-F238E27FC236}">
                  <a16:creationId xmlns:a16="http://schemas.microsoft.com/office/drawing/2014/main" id="{4DBA049E-B9A8-7022-4FD6-7378D5158EE8}"/>
                </a:ext>
              </a:extLst>
            </p:cNvPr>
            <p:cNvSpPr/>
            <p:nvPr/>
          </p:nvSpPr>
          <p:spPr>
            <a:xfrm>
              <a:off x="11230429" y="681781"/>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7" name="大橘原创PPT模板-请勿抄袭搬运！微信DAJU_PPT">
            <a:extLst>
              <a:ext uri="{FF2B5EF4-FFF2-40B4-BE49-F238E27FC236}">
                <a16:creationId xmlns:a16="http://schemas.microsoft.com/office/drawing/2014/main" id="{A5A7C7D2-46D5-AAAA-0606-1664231B72F3}"/>
              </a:ext>
            </a:extLst>
          </p:cNvPr>
          <p:cNvSpPr/>
          <p:nvPr>
            <p:custDataLst>
              <p:tags r:id="rId1"/>
            </p:custDataLst>
          </p:nvPr>
        </p:nvSpPr>
        <p:spPr>
          <a:xfrm>
            <a:off x="0" y="3614057"/>
            <a:ext cx="12192000" cy="3243943"/>
          </a:xfrm>
          <a:prstGeom prst="rect">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nvGrpSpPr>
          <p:cNvPr id="14" name="组合 13">
            <a:extLst>
              <a:ext uri="{FF2B5EF4-FFF2-40B4-BE49-F238E27FC236}">
                <a16:creationId xmlns:a16="http://schemas.microsoft.com/office/drawing/2014/main" id="{5668D731-15CC-ED68-36D5-5A3DE0E56ED4}"/>
              </a:ext>
            </a:extLst>
          </p:cNvPr>
          <p:cNvGrpSpPr/>
          <p:nvPr/>
        </p:nvGrpSpPr>
        <p:grpSpPr>
          <a:xfrm>
            <a:off x="1736272" y="1596572"/>
            <a:ext cx="8719457" cy="4034970"/>
            <a:chOff x="1736272" y="1596572"/>
            <a:chExt cx="8719457" cy="4034970"/>
          </a:xfrm>
        </p:grpSpPr>
        <p:sp>
          <p:nvSpPr>
            <p:cNvPr id="8" name="矩形: 圆角 7">
              <a:extLst>
                <a:ext uri="{FF2B5EF4-FFF2-40B4-BE49-F238E27FC236}">
                  <a16:creationId xmlns:a16="http://schemas.microsoft.com/office/drawing/2014/main" id="{04B24350-CB8E-3D46-C041-EC763F0944EE}"/>
                </a:ext>
              </a:extLst>
            </p:cNvPr>
            <p:cNvSpPr/>
            <p:nvPr/>
          </p:nvSpPr>
          <p:spPr>
            <a:xfrm>
              <a:off x="1736272" y="1596572"/>
              <a:ext cx="8719457" cy="4034970"/>
            </a:xfrm>
            <a:prstGeom prst="roundRect">
              <a:avLst>
                <a:gd name="adj" fmla="val 7493"/>
              </a:avLst>
            </a:prstGeom>
            <a:solidFill>
              <a:schemeClr val="bg1"/>
            </a:solidFill>
            <a:ln w="12700" cap="flat" cmpd="sng" algn="ctr">
              <a:solidFill>
                <a:schemeClr val="accent1"/>
              </a:solidFill>
              <a:prstDash val="solid"/>
              <a:miter lim="800000"/>
            </a:ln>
            <a:effectLst>
              <a:outerShdw blurRad="76200" dist="38100" dir="5400000" algn="t" rotWithShape="0">
                <a:prstClr val="black">
                  <a:alpha val="14000"/>
                </a:prstClr>
              </a:outerShdw>
            </a:effectLst>
          </p:spPr>
          <p:txBody>
            <a:bodyPr rtlCol="0" anchor="ctr"/>
            <a:lstStyle/>
            <a:p>
              <a:pPr algn="ctr"/>
              <a:endParaRPr lang="zh-CN" altLang="en-US" kern="0">
                <a:latin typeface="+mn-ea"/>
              </a:endParaRPr>
            </a:p>
          </p:txBody>
        </p:sp>
        <p:sp>
          <p:nvSpPr>
            <p:cNvPr id="9" name="文本框 8">
              <a:extLst>
                <a:ext uri="{FF2B5EF4-FFF2-40B4-BE49-F238E27FC236}">
                  <a16:creationId xmlns:a16="http://schemas.microsoft.com/office/drawing/2014/main" id="{DEF14D53-ED35-E467-1B24-54405250A709}"/>
                </a:ext>
              </a:extLst>
            </p:cNvPr>
            <p:cNvSpPr txBox="1"/>
            <p:nvPr/>
          </p:nvSpPr>
          <p:spPr>
            <a:xfrm>
              <a:off x="2423885" y="1861279"/>
              <a:ext cx="3947886" cy="3770263"/>
            </a:xfrm>
            <a:prstGeom prst="rect">
              <a:avLst/>
            </a:prstGeom>
            <a:noFill/>
          </p:spPr>
          <p:txBody>
            <a:bodyPr wrap="square" rtlCol="0">
              <a:spAutoFit/>
            </a:bodyPr>
            <a:lstStyle/>
            <a:p>
              <a:r>
                <a:rPr lang="en-US" altLang="zh-CN" sz="23900" dirty="0">
                  <a:solidFill>
                    <a:schemeClr val="accent1">
                      <a:alpha val="50000"/>
                    </a:schemeClr>
                  </a:solidFill>
                </a:rPr>
                <a:t>02</a:t>
              </a:r>
              <a:endParaRPr lang="zh-CN" altLang="en-US" sz="23900" dirty="0">
                <a:solidFill>
                  <a:schemeClr val="accent1">
                    <a:alpha val="50000"/>
                  </a:schemeClr>
                </a:solidFill>
              </a:endParaRPr>
            </a:p>
          </p:txBody>
        </p:sp>
      </p:grpSp>
      <p:grpSp>
        <p:nvGrpSpPr>
          <p:cNvPr id="13" name="组合 12">
            <a:extLst>
              <a:ext uri="{FF2B5EF4-FFF2-40B4-BE49-F238E27FC236}">
                <a16:creationId xmlns:a16="http://schemas.microsoft.com/office/drawing/2014/main" id="{9343F843-1D03-5B47-ADC3-1827CBAA79B4}"/>
              </a:ext>
            </a:extLst>
          </p:cNvPr>
          <p:cNvGrpSpPr/>
          <p:nvPr/>
        </p:nvGrpSpPr>
        <p:grpSpPr>
          <a:xfrm>
            <a:off x="6462485" y="3058663"/>
            <a:ext cx="2993571" cy="1629450"/>
            <a:chOff x="6462485" y="3058663"/>
            <a:chExt cx="2993571" cy="1629450"/>
          </a:xfrm>
        </p:grpSpPr>
        <p:sp>
          <p:nvSpPr>
            <p:cNvPr id="10" name="文本框 9">
              <a:extLst>
                <a:ext uri="{FF2B5EF4-FFF2-40B4-BE49-F238E27FC236}">
                  <a16:creationId xmlns:a16="http://schemas.microsoft.com/office/drawing/2014/main" id="{DD371E4B-7F58-FA99-9EA2-33910185379D}"/>
                </a:ext>
              </a:extLst>
            </p:cNvPr>
            <p:cNvSpPr txBox="1"/>
            <p:nvPr/>
          </p:nvSpPr>
          <p:spPr>
            <a:xfrm>
              <a:off x="6462485" y="3058663"/>
              <a:ext cx="2993571" cy="923330"/>
            </a:xfrm>
            <a:prstGeom prst="rect">
              <a:avLst/>
            </a:prstGeom>
            <a:noFill/>
          </p:spPr>
          <p:txBody>
            <a:bodyPr wrap="square" rtlCol="0">
              <a:spAutoFit/>
            </a:bodyPr>
            <a:lstStyle/>
            <a:p>
              <a:r>
                <a:rPr lang="zh-CN" altLang="en-US" sz="5400" dirty="0"/>
                <a:t>实验方法</a:t>
              </a:r>
            </a:p>
          </p:txBody>
        </p:sp>
        <p:sp>
          <p:nvSpPr>
            <p:cNvPr id="11" name="文本框 10">
              <a:extLst>
                <a:ext uri="{FF2B5EF4-FFF2-40B4-BE49-F238E27FC236}">
                  <a16:creationId xmlns:a16="http://schemas.microsoft.com/office/drawing/2014/main" id="{099F1228-08A9-0881-621F-AF2643371E94}"/>
                </a:ext>
              </a:extLst>
            </p:cNvPr>
            <p:cNvSpPr txBox="1"/>
            <p:nvPr/>
          </p:nvSpPr>
          <p:spPr>
            <a:xfrm>
              <a:off x="6462485" y="3812716"/>
              <a:ext cx="2855687" cy="338554"/>
            </a:xfrm>
            <a:prstGeom prst="rect">
              <a:avLst/>
            </a:prstGeom>
            <a:noFill/>
          </p:spPr>
          <p:txBody>
            <a:bodyPr wrap="square" rtlCol="0">
              <a:spAutoFit/>
            </a:bodyPr>
            <a:lstStyle/>
            <a:p>
              <a:pPr algn="dist"/>
              <a:r>
                <a:rPr lang="en-US" altLang="zh-CN" sz="1600" dirty="0">
                  <a:solidFill>
                    <a:schemeClr val="accent1"/>
                  </a:solidFill>
                </a:rPr>
                <a:t>Experimental methods</a:t>
              </a:r>
            </a:p>
          </p:txBody>
        </p:sp>
        <p:cxnSp>
          <p:nvCxnSpPr>
            <p:cNvPr id="12" name="直接连接符 11">
              <a:extLst>
                <a:ext uri="{FF2B5EF4-FFF2-40B4-BE49-F238E27FC236}">
                  <a16:creationId xmlns:a16="http://schemas.microsoft.com/office/drawing/2014/main" id="{DC0E7167-385C-C1AE-758C-E25AC4498FC1}"/>
                </a:ext>
              </a:extLst>
            </p:cNvPr>
            <p:cNvCxnSpPr>
              <a:cxnSpLocks/>
            </p:cNvCxnSpPr>
            <p:nvPr/>
          </p:nvCxnSpPr>
          <p:spPr>
            <a:xfrm>
              <a:off x="8777515" y="4688113"/>
              <a:ext cx="38825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063721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实验方法</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5" name="矩形 14">
            <a:extLst>
              <a:ext uri="{FF2B5EF4-FFF2-40B4-BE49-F238E27FC236}">
                <a16:creationId xmlns:a16="http://schemas.microsoft.com/office/drawing/2014/main" id="{AC8FCAE5-5D95-604C-D68A-54DAB6A64BB9}"/>
              </a:ext>
            </a:extLst>
          </p:cNvPr>
          <p:cNvSpPr/>
          <p:nvPr/>
        </p:nvSpPr>
        <p:spPr>
          <a:xfrm>
            <a:off x="0" y="1777283"/>
            <a:ext cx="12192000" cy="3955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95280982-4947-4B19-577A-E2D12593883D}"/>
              </a:ext>
            </a:extLst>
          </p:cNvPr>
          <p:cNvSpPr/>
          <p:nvPr/>
        </p:nvSpPr>
        <p:spPr>
          <a:xfrm>
            <a:off x="0" y="1591336"/>
            <a:ext cx="12192000" cy="3955860"/>
          </a:xfrm>
          <a:prstGeom prst="rect">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03786AC7-F7F2-448D-8B2F-412D064592AF}"/>
              </a:ext>
            </a:extLst>
          </p:cNvPr>
          <p:cNvSpPr/>
          <p:nvPr/>
        </p:nvSpPr>
        <p:spPr>
          <a:xfrm>
            <a:off x="1382220" y="2315256"/>
            <a:ext cx="1027756" cy="10277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9" name="椭圆 18">
            <a:extLst>
              <a:ext uri="{FF2B5EF4-FFF2-40B4-BE49-F238E27FC236}">
                <a16:creationId xmlns:a16="http://schemas.microsoft.com/office/drawing/2014/main" id="{C19A5496-252D-A638-8EFA-75C6527DC4E6}"/>
              </a:ext>
            </a:extLst>
          </p:cNvPr>
          <p:cNvSpPr/>
          <p:nvPr/>
        </p:nvSpPr>
        <p:spPr>
          <a:xfrm>
            <a:off x="1420697" y="2353733"/>
            <a:ext cx="950804" cy="95080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1" name="文本框 20">
            <a:extLst>
              <a:ext uri="{FF2B5EF4-FFF2-40B4-BE49-F238E27FC236}">
                <a16:creationId xmlns:a16="http://schemas.microsoft.com/office/drawing/2014/main" id="{3841AFE1-A981-D14D-A540-530C28B113C7}"/>
              </a:ext>
            </a:extLst>
          </p:cNvPr>
          <p:cNvSpPr txBox="1"/>
          <p:nvPr/>
        </p:nvSpPr>
        <p:spPr>
          <a:xfrm>
            <a:off x="1259829" y="3780613"/>
            <a:ext cx="1447832" cy="461665"/>
          </a:xfrm>
          <a:prstGeom prst="rect">
            <a:avLst/>
          </a:prstGeom>
          <a:noFill/>
        </p:spPr>
        <p:txBody>
          <a:bodyPr wrap="none" rtlCol="0">
            <a:spAutoFit/>
          </a:bodyPr>
          <a:lstStyle/>
          <a:p>
            <a:r>
              <a:rPr lang="zh-CN" altLang="en-US" sz="2400" b="1" dirty="0">
                <a:solidFill>
                  <a:schemeClr val="accent1"/>
                </a:solidFill>
              </a:rPr>
              <a:t>第一部分</a:t>
            </a:r>
          </a:p>
        </p:txBody>
      </p:sp>
      <p:sp>
        <p:nvSpPr>
          <p:cNvPr id="37" name="文本框 36">
            <a:extLst>
              <a:ext uri="{FF2B5EF4-FFF2-40B4-BE49-F238E27FC236}">
                <a16:creationId xmlns:a16="http://schemas.microsoft.com/office/drawing/2014/main" id="{5052D57F-C6F4-C936-4872-356B70DD921E}"/>
              </a:ext>
            </a:extLst>
          </p:cNvPr>
          <p:cNvSpPr txBox="1"/>
          <p:nvPr/>
        </p:nvSpPr>
        <p:spPr>
          <a:xfrm>
            <a:off x="893914" y="4217824"/>
            <a:ext cx="2075628" cy="792396"/>
          </a:xfrm>
          <a:prstGeom prst="rect">
            <a:avLst/>
          </a:prstGeom>
          <a:noFill/>
        </p:spPr>
        <p:txBody>
          <a:bodyPr wrap="square" rtlCol="0">
            <a:spAutoFit/>
          </a:bodyPr>
          <a:lstStyle/>
          <a:p>
            <a:pPr algn="ctr">
              <a:lnSpc>
                <a:spcPct val="150000"/>
              </a:lnSpc>
            </a:pPr>
            <a:r>
              <a:rPr lang="zh-CN" altLang="en-US" sz="1600" dirty="0"/>
              <a:t>添加论文内容</a:t>
            </a:r>
            <a:endParaRPr lang="en-US" altLang="zh-CN" sz="1600" dirty="0"/>
          </a:p>
          <a:p>
            <a:pPr algn="ctr">
              <a:lnSpc>
                <a:spcPct val="150000"/>
              </a:lnSpc>
            </a:pPr>
            <a:r>
              <a:rPr lang="zh-CN" altLang="en-US" sz="1600" dirty="0"/>
              <a:t>第一部分标题</a:t>
            </a:r>
          </a:p>
        </p:txBody>
      </p:sp>
      <p:sp>
        <p:nvSpPr>
          <p:cNvPr id="23" name="椭圆 22">
            <a:extLst>
              <a:ext uri="{FF2B5EF4-FFF2-40B4-BE49-F238E27FC236}">
                <a16:creationId xmlns:a16="http://schemas.microsoft.com/office/drawing/2014/main" id="{54B7D12E-D198-1809-ECD4-0C825EF4106A}"/>
              </a:ext>
            </a:extLst>
          </p:cNvPr>
          <p:cNvSpPr/>
          <p:nvPr/>
        </p:nvSpPr>
        <p:spPr>
          <a:xfrm>
            <a:off x="4070551" y="2315256"/>
            <a:ext cx="1027756" cy="10277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4" name="椭圆 23">
            <a:extLst>
              <a:ext uri="{FF2B5EF4-FFF2-40B4-BE49-F238E27FC236}">
                <a16:creationId xmlns:a16="http://schemas.microsoft.com/office/drawing/2014/main" id="{2D6B9DC1-C381-D415-EB01-149E589354D5}"/>
              </a:ext>
            </a:extLst>
          </p:cNvPr>
          <p:cNvSpPr/>
          <p:nvPr/>
        </p:nvSpPr>
        <p:spPr>
          <a:xfrm>
            <a:off x="4109028" y="2353733"/>
            <a:ext cx="950804" cy="95080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6" name="文本框 25">
            <a:extLst>
              <a:ext uri="{FF2B5EF4-FFF2-40B4-BE49-F238E27FC236}">
                <a16:creationId xmlns:a16="http://schemas.microsoft.com/office/drawing/2014/main" id="{39AA67AF-8920-8641-DAA9-439509976E57}"/>
              </a:ext>
            </a:extLst>
          </p:cNvPr>
          <p:cNvSpPr txBox="1"/>
          <p:nvPr/>
        </p:nvSpPr>
        <p:spPr>
          <a:xfrm>
            <a:off x="3876543" y="3780613"/>
            <a:ext cx="1447832" cy="461665"/>
          </a:xfrm>
          <a:prstGeom prst="rect">
            <a:avLst/>
          </a:prstGeom>
          <a:noFill/>
        </p:spPr>
        <p:txBody>
          <a:bodyPr wrap="none" rtlCol="0">
            <a:spAutoFit/>
          </a:bodyPr>
          <a:lstStyle/>
          <a:p>
            <a:r>
              <a:rPr lang="zh-CN" altLang="en-US" sz="2400" b="1" dirty="0">
                <a:solidFill>
                  <a:schemeClr val="accent1"/>
                </a:solidFill>
              </a:rPr>
              <a:t>第二部分</a:t>
            </a:r>
          </a:p>
        </p:txBody>
      </p:sp>
      <p:sp>
        <p:nvSpPr>
          <p:cNvPr id="38" name="文本框 37">
            <a:extLst>
              <a:ext uri="{FF2B5EF4-FFF2-40B4-BE49-F238E27FC236}">
                <a16:creationId xmlns:a16="http://schemas.microsoft.com/office/drawing/2014/main" id="{869B5CD3-11D4-DC18-8014-F3AE9E4AA6E0}"/>
              </a:ext>
            </a:extLst>
          </p:cNvPr>
          <p:cNvSpPr txBox="1"/>
          <p:nvPr/>
        </p:nvSpPr>
        <p:spPr>
          <a:xfrm>
            <a:off x="3544175" y="4217824"/>
            <a:ext cx="2157560" cy="792396"/>
          </a:xfrm>
          <a:prstGeom prst="rect">
            <a:avLst/>
          </a:prstGeom>
          <a:noFill/>
        </p:spPr>
        <p:txBody>
          <a:bodyPr wrap="square" rtlCol="0">
            <a:spAutoFit/>
          </a:bodyPr>
          <a:lstStyle/>
          <a:p>
            <a:pPr algn="ctr">
              <a:lnSpc>
                <a:spcPct val="150000"/>
              </a:lnSpc>
            </a:pPr>
            <a:r>
              <a:rPr lang="zh-CN" altLang="en-US" sz="1600" dirty="0"/>
              <a:t>添加论文内容</a:t>
            </a:r>
            <a:endParaRPr lang="en-US" altLang="zh-CN" sz="1600" dirty="0"/>
          </a:p>
          <a:p>
            <a:pPr algn="ctr">
              <a:lnSpc>
                <a:spcPct val="150000"/>
              </a:lnSpc>
            </a:pPr>
            <a:r>
              <a:rPr lang="zh-CN" altLang="en-US" sz="1600" dirty="0"/>
              <a:t>第二部分标题</a:t>
            </a:r>
          </a:p>
        </p:txBody>
      </p:sp>
      <p:sp>
        <p:nvSpPr>
          <p:cNvPr id="28" name="椭圆 27">
            <a:extLst>
              <a:ext uri="{FF2B5EF4-FFF2-40B4-BE49-F238E27FC236}">
                <a16:creationId xmlns:a16="http://schemas.microsoft.com/office/drawing/2014/main" id="{93006722-C7A6-7FF7-AEC0-8EDD7EE6AC4E}"/>
              </a:ext>
            </a:extLst>
          </p:cNvPr>
          <p:cNvSpPr/>
          <p:nvPr/>
        </p:nvSpPr>
        <p:spPr>
          <a:xfrm>
            <a:off x="6839660" y="2315256"/>
            <a:ext cx="1027756" cy="10277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29" name="椭圆 28">
            <a:extLst>
              <a:ext uri="{FF2B5EF4-FFF2-40B4-BE49-F238E27FC236}">
                <a16:creationId xmlns:a16="http://schemas.microsoft.com/office/drawing/2014/main" id="{95D5B35A-A3FC-5223-BCBE-E6531FA49279}"/>
              </a:ext>
            </a:extLst>
          </p:cNvPr>
          <p:cNvSpPr/>
          <p:nvPr/>
        </p:nvSpPr>
        <p:spPr>
          <a:xfrm>
            <a:off x="6878137" y="2346960"/>
            <a:ext cx="950804" cy="95080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1" name="文本框 30">
            <a:extLst>
              <a:ext uri="{FF2B5EF4-FFF2-40B4-BE49-F238E27FC236}">
                <a16:creationId xmlns:a16="http://schemas.microsoft.com/office/drawing/2014/main" id="{04E16B12-AE6C-553F-F5F6-22872FD082B8}"/>
              </a:ext>
            </a:extLst>
          </p:cNvPr>
          <p:cNvSpPr txBox="1"/>
          <p:nvPr/>
        </p:nvSpPr>
        <p:spPr>
          <a:xfrm>
            <a:off x="6645652" y="3780613"/>
            <a:ext cx="1447832" cy="461665"/>
          </a:xfrm>
          <a:prstGeom prst="rect">
            <a:avLst/>
          </a:prstGeom>
          <a:noFill/>
        </p:spPr>
        <p:txBody>
          <a:bodyPr wrap="none" rtlCol="0">
            <a:spAutoFit/>
          </a:bodyPr>
          <a:lstStyle/>
          <a:p>
            <a:r>
              <a:rPr lang="zh-CN" altLang="en-US" sz="2400" b="1" dirty="0">
                <a:solidFill>
                  <a:schemeClr val="accent1"/>
                </a:solidFill>
              </a:rPr>
              <a:t>第三部分</a:t>
            </a:r>
          </a:p>
        </p:txBody>
      </p:sp>
      <p:sp>
        <p:nvSpPr>
          <p:cNvPr id="39" name="文本框 38">
            <a:extLst>
              <a:ext uri="{FF2B5EF4-FFF2-40B4-BE49-F238E27FC236}">
                <a16:creationId xmlns:a16="http://schemas.microsoft.com/office/drawing/2014/main" id="{98BA768D-A48F-F9FD-837B-2357CEB4C618}"/>
              </a:ext>
            </a:extLst>
          </p:cNvPr>
          <p:cNvSpPr txBox="1"/>
          <p:nvPr/>
        </p:nvSpPr>
        <p:spPr>
          <a:xfrm>
            <a:off x="6276368" y="4217824"/>
            <a:ext cx="2154340" cy="792396"/>
          </a:xfrm>
          <a:prstGeom prst="rect">
            <a:avLst/>
          </a:prstGeom>
          <a:noFill/>
        </p:spPr>
        <p:txBody>
          <a:bodyPr wrap="square" rtlCol="0">
            <a:spAutoFit/>
          </a:bodyPr>
          <a:lstStyle/>
          <a:p>
            <a:pPr algn="ctr">
              <a:lnSpc>
                <a:spcPct val="150000"/>
              </a:lnSpc>
            </a:pPr>
            <a:r>
              <a:rPr lang="zh-CN" altLang="en-US" sz="1600" dirty="0"/>
              <a:t>添加论文内容</a:t>
            </a:r>
            <a:endParaRPr lang="en-US" altLang="zh-CN" sz="1600" dirty="0"/>
          </a:p>
          <a:p>
            <a:pPr algn="ctr">
              <a:lnSpc>
                <a:spcPct val="150000"/>
              </a:lnSpc>
            </a:pPr>
            <a:r>
              <a:rPr lang="zh-CN" altLang="en-US" sz="1600" dirty="0"/>
              <a:t>第三部分标题</a:t>
            </a:r>
          </a:p>
        </p:txBody>
      </p:sp>
      <p:sp>
        <p:nvSpPr>
          <p:cNvPr id="33" name="椭圆 32">
            <a:extLst>
              <a:ext uri="{FF2B5EF4-FFF2-40B4-BE49-F238E27FC236}">
                <a16:creationId xmlns:a16="http://schemas.microsoft.com/office/drawing/2014/main" id="{4E302F72-71F7-6444-D371-F25F24735745}"/>
              </a:ext>
            </a:extLst>
          </p:cNvPr>
          <p:cNvSpPr/>
          <p:nvPr/>
        </p:nvSpPr>
        <p:spPr>
          <a:xfrm>
            <a:off x="9637836" y="2315256"/>
            <a:ext cx="1027756" cy="10277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endParaRPr>
          </a:p>
        </p:txBody>
      </p:sp>
      <p:sp>
        <p:nvSpPr>
          <p:cNvPr id="34" name="椭圆 33">
            <a:extLst>
              <a:ext uri="{FF2B5EF4-FFF2-40B4-BE49-F238E27FC236}">
                <a16:creationId xmlns:a16="http://schemas.microsoft.com/office/drawing/2014/main" id="{64EFE458-1F25-F88D-46C2-F1ACD7BC8E62}"/>
              </a:ext>
            </a:extLst>
          </p:cNvPr>
          <p:cNvSpPr/>
          <p:nvPr/>
        </p:nvSpPr>
        <p:spPr>
          <a:xfrm>
            <a:off x="9676313" y="2353733"/>
            <a:ext cx="950804" cy="95080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36" name="文本框 35">
            <a:extLst>
              <a:ext uri="{FF2B5EF4-FFF2-40B4-BE49-F238E27FC236}">
                <a16:creationId xmlns:a16="http://schemas.microsoft.com/office/drawing/2014/main" id="{97042E92-BB5A-A541-CB0D-823B336B2C36}"/>
              </a:ext>
            </a:extLst>
          </p:cNvPr>
          <p:cNvSpPr txBox="1"/>
          <p:nvPr/>
        </p:nvSpPr>
        <p:spPr>
          <a:xfrm>
            <a:off x="9443828" y="3780613"/>
            <a:ext cx="1447832" cy="461665"/>
          </a:xfrm>
          <a:prstGeom prst="rect">
            <a:avLst/>
          </a:prstGeom>
          <a:noFill/>
        </p:spPr>
        <p:txBody>
          <a:bodyPr wrap="none" rtlCol="0">
            <a:spAutoFit/>
          </a:bodyPr>
          <a:lstStyle/>
          <a:p>
            <a:r>
              <a:rPr lang="zh-CN" altLang="en-US" sz="2400" b="1" dirty="0">
                <a:solidFill>
                  <a:schemeClr val="accent1"/>
                </a:solidFill>
              </a:rPr>
              <a:t>第四部分</a:t>
            </a:r>
          </a:p>
        </p:txBody>
      </p:sp>
      <p:sp>
        <p:nvSpPr>
          <p:cNvPr id="40" name="文本框 39">
            <a:extLst>
              <a:ext uri="{FF2B5EF4-FFF2-40B4-BE49-F238E27FC236}">
                <a16:creationId xmlns:a16="http://schemas.microsoft.com/office/drawing/2014/main" id="{C3975FE2-C0D6-8989-EA94-200201170A19}"/>
              </a:ext>
            </a:extLst>
          </p:cNvPr>
          <p:cNvSpPr txBox="1"/>
          <p:nvPr/>
        </p:nvSpPr>
        <p:spPr>
          <a:xfrm>
            <a:off x="9005341" y="4217824"/>
            <a:ext cx="2292745" cy="792396"/>
          </a:xfrm>
          <a:prstGeom prst="rect">
            <a:avLst/>
          </a:prstGeom>
          <a:noFill/>
        </p:spPr>
        <p:txBody>
          <a:bodyPr wrap="square" rtlCol="0">
            <a:spAutoFit/>
          </a:bodyPr>
          <a:lstStyle/>
          <a:p>
            <a:pPr algn="ctr">
              <a:lnSpc>
                <a:spcPct val="150000"/>
              </a:lnSpc>
            </a:pPr>
            <a:r>
              <a:rPr lang="zh-CN" altLang="en-US" sz="1600" dirty="0"/>
              <a:t>添加论文内容第</a:t>
            </a:r>
            <a:endParaRPr lang="en-US" altLang="zh-CN" sz="1600" dirty="0"/>
          </a:p>
          <a:p>
            <a:pPr algn="ctr">
              <a:lnSpc>
                <a:spcPct val="150000"/>
              </a:lnSpc>
            </a:pPr>
            <a:r>
              <a:rPr lang="zh-CN" altLang="en-US" sz="1600" dirty="0"/>
              <a:t>四部分标题</a:t>
            </a:r>
          </a:p>
        </p:txBody>
      </p:sp>
      <p:sp>
        <p:nvSpPr>
          <p:cNvPr id="45" name="任意多边形: 形状 44">
            <a:extLst>
              <a:ext uri="{FF2B5EF4-FFF2-40B4-BE49-F238E27FC236}">
                <a16:creationId xmlns:a16="http://schemas.microsoft.com/office/drawing/2014/main" id="{FC4305BA-A728-3571-7F00-C7116410B010}"/>
              </a:ext>
            </a:extLst>
          </p:cNvPr>
          <p:cNvSpPr/>
          <p:nvPr/>
        </p:nvSpPr>
        <p:spPr>
          <a:xfrm>
            <a:off x="1600077" y="2532000"/>
            <a:ext cx="609684" cy="608760"/>
          </a:xfrm>
          <a:custGeom>
            <a:avLst/>
            <a:gdLst>
              <a:gd name="T0" fmla="*/ 121763 h 600884"/>
              <a:gd name="T1" fmla="*/ 121763 h 600884"/>
              <a:gd name="T2" fmla="*/ 121763 h 600884"/>
              <a:gd name="T3" fmla="*/ 121763 h 600884"/>
              <a:gd name="T4" fmla="*/ 121763 h 600884"/>
              <a:gd name="T5" fmla="*/ 121763 h 600884"/>
              <a:gd name="T6" fmla="*/ 121763 h 600884"/>
              <a:gd name="T7" fmla="*/ 121763 h 600884"/>
              <a:gd name="T8" fmla="*/ 121763 h 600884"/>
              <a:gd name="T9" fmla="*/ 121763 h 600884"/>
              <a:gd name="T10" fmla="*/ 121763 h 600884"/>
              <a:gd name="T11" fmla="*/ 121763 h 600884"/>
              <a:gd name="T12" fmla="*/ 121763 h 600884"/>
              <a:gd name="T13" fmla="*/ 121763 h 600884"/>
              <a:gd name="T14" fmla="*/ 121763 h 600884"/>
              <a:gd name="T15" fmla="*/ 121763 h 600884"/>
              <a:gd name="T16" fmla="*/ 121763 h 600884"/>
              <a:gd name="T17" fmla="*/ 121763 h 600884"/>
              <a:gd name="T18" fmla="*/ 121763 h 600884"/>
              <a:gd name="T19" fmla="*/ 121763 h 600884"/>
              <a:gd name="T20" fmla="*/ 121763 h 600884"/>
              <a:gd name="T21" fmla="*/ 121763 h 600884"/>
              <a:gd name="T22" fmla="*/ 121763 h 600884"/>
              <a:gd name="T23" fmla="*/ 121763 h 600884"/>
              <a:gd name="T24" fmla="*/ 121763 h 600884"/>
              <a:gd name="T25" fmla="*/ 121763 h 600884"/>
              <a:gd name="T26" fmla="*/ 121763 h 600884"/>
              <a:gd name="T27" fmla="*/ 121763 h 600884"/>
              <a:gd name="T28" fmla="*/ 121763 h 600884"/>
              <a:gd name="T29" fmla="*/ 121763 h 600884"/>
              <a:gd name="T30" fmla="*/ 121763 h 600884"/>
              <a:gd name="T31" fmla="*/ 121763 h 600884"/>
              <a:gd name="T32" fmla="*/ 121763 h 600884"/>
              <a:gd name="T33" fmla="*/ 121763 h 600884"/>
              <a:gd name="T34" fmla="*/ 121763 h 600884"/>
              <a:gd name="T35" fmla="*/ 121763 h 600884"/>
              <a:gd name="T36" fmla="*/ 121763 h 600884"/>
              <a:gd name="T37" fmla="*/ 121763 h 600884"/>
              <a:gd name="T38" fmla="*/ 121763 h 600884"/>
              <a:gd name="T39" fmla="*/ 121763 h 600884"/>
              <a:gd name="T40" fmla="*/ 121763 h 600884"/>
              <a:gd name="T41" fmla="*/ 121763 h 600884"/>
              <a:gd name="T42" fmla="*/ 121763 h 600884"/>
              <a:gd name="T43" fmla="*/ 121763 h 600884"/>
              <a:gd name="T44" fmla="*/ 121763 h 600884"/>
              <a:gd name="T45" fmla="*/ 121763 h 600884"/>
              <a:gd name="T46" fmla="*/ 121763 h 600884"/>
              <a:gd name="T47" fmla="*/ 121763 h 600884"/>
              <a:gd name="T48" fmla="*/ 121763 h 600884"/>
              <a:gd name="T49" fmla="*/ 121763 h 600884"/>
              <a:gd name="T50" fmla="*/ 121763 h 600884"/>
              <a:gd name="T51" fmla="*/ 121763 h 600884"/>
              <a:gd name="T52" fmla="*/ 121763 h 600884"/>
              <a:gd name="T53" fmla="*/ 121763 h 600884"/>
              <a:gd name="T54" fmla="*/ 121763 h 600884"/>
              <a:gd name="T55" fmla="*/ 121763 h 600884"/>
              <a:gd name="T56" fmla="*/ 121763 h 600884"/>
              <a:gd name="T57" fmla="*/ 121763 h 600884"/>
              <a:gd name="T58" fmla="*/ 121763 h 600884"/>
              <a:gd name="T59" fmla="*/ 121763 h 600884"/>
              <a:gd name="T60" fmla="*/ 121763 h 600884"/>
              <a:gd name="T61" fmla="*/ 121763 h 600884"/>
              <a:gd name="T62" fmla="*/ 121763 h 600884"/>
              <a:gd name="T63" fmla="*/ 121763 h 600884"/>
              <a:gd name="T64" fmla="*/ 121763 h 600884"/>
              <a:gd name="T65" fmla="*/ 121763 h 600884"/>
              <a:gd name="T66" fmla="*/ 121763 h 600884"/>
              <a:gd name="T67" fmla="*/ 121763 h 600884"/>
              <a:gd name="T68" fmla="*/ 121763 h 600884"/>
              <a:gd name="T69" fmla="*/ 121763 h 600884"/>
              <a:gd name="T70" fmla="*/ 121763 h 600884"/>
              <a:gd name="T71" fmla="*/ 121763 h 600884"/>
              <a:gd name="T72" fmla="*/ 121763 h 600884"/>
              <a:gd name="T73" fmla="*/ 121763 h 600884"/>
              <a:gd name="T74" fmla="*/ 121763 h 600884"/>
              <a:gd name="T75" fmla="*/ 121763 h 600884"/>
              <a:gd name="T76" fmla="*/ 121763 h 600884"/>
              <a:gd name="T77" fmla="*/ 121763 h 600884"/>
              <a:gd name="T78" fmla="*/ 121763 h 600884"/>
              <a:gd name="T79" fmla="*/ 121763 h 600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200" h="5200">
                <a:moveTo>
                  <a:pt x="2600" y="0"/>
                </a:moveTo>
                <a:cubicBezTo>
                  <a:pt x="1164" y="0"/>
                  <a:pt x="0" y="1164"/>
                  <a:pt x="0" y="2600"/>
                </a:cubicBezTo>
                <a:cubicBezTo>
                  <a:pt x="0" y="4036"/>
                  <a:pt x="1164" y="5200"/>
                  <a:pt x="2600" y="5200"/>
                </a:cubicBezTo>
                <a:cubicBezTo>
                  <a:pt x="4036" y="5200"/>
                  <a:pt x="5200" y="4036"/>
                  <a:pt x="5200" y="2600"/>
                </a:cubicBezTo>
                <a:cubicBezTo>
                  <a:pt x="5200" y="1164"/>
                  <a:pt x="4036" y="0"/>
                  <a:pt x="2600" y="0"/>
                </a:cubicBezTo>
                <a:close/>
                <a:moveTo>
                  <a:pt x="1594" y="609"/>
                </a:moveTo>
                <a:cubicBezTo>
                  <a:pt x="1547" y="674"/>
                  <a:pt x="1502" y="743"/>
                  <a:pt x="1460" y="817"/>
                </a:cubicBezTo>
                <a:cubicBezTo>
                  <a:pt x="1396" y="930"/>
                  <a:pt x="1338" y="1052"/>
                  <a:pt x="1288" y="1181"/>
                </a:cubicBezTo>
                <a:cubicBezTo>
                  <a:pt x="1180" y="1152"/>
                  <a:pt x="1073" y="1119"/>
                  <a:pt x="967" y="1082"/>
                </a:cubicBezTo>
                <a:cubicBezTo>
                  <a:pt x="1145" y="890"/>
                  <a:pt x="1358" y="729"/>
                  <a:pt x="1594" y="609"/>
                </a:cubicBezTo>
                <a:close/>
                <a:moveTo>
                  <a:pt x="697" y="1436"/>
                </a:moveTo>
                <a:cubicBezTo>
                  <a:pt x="850" y="1493"/>
                  <a:pt x="1004" y="1543"/>
                  <a:pt x="1159" y="1586"/>
                </a:cubicBezTo>
                <a:cubicBezTo>
                  <a:pt x="1095" y="1839"/>
                  <a:pt x="1055" y="2109"/>
                  <a:pt x="1042" y="2388"/>
                </a:cubicBezTo>
                <a:lnTo>
                  <a:pt x="379" y="2388"/>
                </a:lnTo>
                <a:cubicBezTo>
                  <a:pt x="412" y="2041"/>
                  <a:pt x="524" y="1718"/>
                  <a:pt x="697" y="1436"/>
                </a:cubicBezTo>
                <a:close/>
                <a:moveTo>
                  <a:pt x="697" y="3764"/>
                </a:moveTo>
                <a:cubicBezTo>
                  <a:pt x="524" y="3482"/>
                  <a:pt x="412" y="3159"/>
                  <a:pt x="379" y="2812"/>
                </a:cubicBezTo>
                <a:lnTo>
                  <a:pt x="1042" y="2812"/>
                </a:lnTo>
                <a:cubicBezTo>
                  <a:pt x="1055" y="3091"/>
                  <a:pt x="1095" y="3361"/>
                  <a:pt x="1159" y="3614"/>
                </a:cubicBezTo>
                <a:cubicBezTo>
                  <a:pt x="1004" y="3657"/>
                  <a:pt x="850" y="3707"/>
                  <a:pt x="697" y="3764"/>
                </a:cubicBezTo>
                <a:close/>
                <a:moveTo>
                  <a:pt x="967" y="4118"/>
                </a:moveTo>
                <a:cubicBezTo>
                  <a:pt x="1073" y="4081"/>
                  <a:pt x="1180" y="4048"/>
                  <a:pt x="1288" y="4019"/>
                </a:cubicBezTo>
                <a:cubicBezTo>
                  <a:pt x="1338" y="4148"/>
                  <a:pt x="1396" y="4270"/>
                  <a:pt x="1460" y="4383"/>
                </a:cubicBezTo>
                <a:cubicBezTo>
                  <a:pt x="1502" y="4457"/>
                  <a:pt x="1547" y="4526"/>
                  <a:pt x="1594" y="4591"/>
                </a:cubicBezTo>
                <a:cubicBezTo>
                  <a:pt x="1358" y="4471"/>
                  <a:pt x="1145" y="4310"/>
                  <a:pt x="967" y="4118"/>
                </a:cubicBezTo>
                <a:close/>
                <a:moveTo>
                  <a:pt x="2388" y="4721"/>
                </a:moveTo>
                <a:cubicBezTo>
                  <a:pt x="2116" y="4619"/>
                  <a:pt x="1875" y="4326"/>
                  <a:pt x="1707" y="3922"/>
                </a:cubicBezTo>
                <a:cubicBezTo>
                  <a:pt x="1933" y="3881"/>
                  <a:pt x="2160" y="3855"/>
                  <a:pt x="2388" y="3845"/>
                </a:cubicBezTo>
                <a:lnTo>
                  <a:pt x="2388" y="4721"/>
                </a:lnTo>
                <a:close/>
                <a:moveTo>
                  <a:pt x="2388" y="3419"/>
                </a:moveTo>
                <a:cubicBezTo>
                  <a:pt x="2115" y="3430"/>
                  <a:pt x="1843" y="3462"/>
                  <a:pt x="1573" y="3515"/>
                </a:cubicBezTo>
                <a:cubicBezTo>
                  <a:pt x="1517" y="3297"/>
                  <a:pt x="1481" y="3060"/>
                  <a:pt x="1467" y="2812"/>
                </a:cubicBezTo>
                <a:lnTo>
                  <a:pt x="2388" y="2812"/>
                </a:lnTo>
                <a:lnTo>
                  <a:pt x="2388" y="3419"/>
                </a:lnTo>
                <a:close/>
                <a:moveTo>
                  <a:pt x="2388" y="2388"/>
                </a:moveTo>
                <a:lnTo>
                  <a:pt x="1467" y="2388"/>
                </a:lnTo>
                <a:cubicBezTo>
                  <a:pt x="1481" y="2140"/>
                  <a:pt x="1517" y="1903"/>
                  <a:pt x="1573" y="1685"/>
                </a:cubicBezTo>
                <a:cubicBezTo>
                  <a:pt x="1843" y="1738"/>
                  <a:pt x="2115" y="1770"/>
                  <a:pt x="2388" y="1781"/>
                </a:cubicBezTo>
                <a:lnTo>
                  <a:pt x="2388" y="2388"/>
                </a:lnTo>
                <a:close/>
                <a:moveTo>
                  <a:pt x="2388" y="1355"/>
                </a:moveTo>
                <a:cubicBezTo>
                  <a:pt x="2160" y="1345"/>
                  <a:pt x="1933" y="1319"/>
                  <a:pt x="1707" y="1278"/>
                </a:cubicBezTo>
                <a:cubicBezTo>
                  <a:pt x="1875" y="874"/>
                  <a:pt x="2116" y="581"/>
                  <a:pt x="2388" y="479"/>
                </a:cubicBezTo>
                <a:lnTo>
                  <a:pt x="2388" y="1355"/>
                </a:lnTo>
                <a:close/>
                <a:moveTo>
                  <a:pt x="4503" y="1436"/>
                </a:moveTo>
                <a:cubicBezTo>
                  <a:pt x="4676" y="1718"/>
                  <a:pt x="4788" y="2041"/>
                  <a:pt x="4821" y="2388"/>
                </a:cubicBezTo>
                <a:lnTo>
                  <a:pt x="4158" y="2388"/>
                </a:lnTo>
                <a:cubicBezTo>
                  <a:pt x="4145" y="2109"/>
                  <a:pt x="4105" y="1839"/>
                  <a:pt x="4041" y="1587"/>
                </a:cubicBezTo>
                <a:cubicBezTo>
                  <a:pt x="4196" y="1543"/>
                  <a:pt x="4350" y="1493"/>
                  <a:pt x="4503" y="1436"/>
                </a:cubicBezTo>
                <a:close/>
                <a:moveTo>
                  <a:pt x="4233" y="1082"/>
                </a:moveTo>
                <a:cubicBezTo>
                  <a:pt x="4127" y="1119"/>
                  <a:pt x="4020" y="1152"/>
                  <a:pt x="3912" y="1181"/>
                </a:cubicBezTo>
                <a:cubicBezTo>
                  <a:pt x="3862" y="1052"/>
                  <a:pt x="3804" y="930"/>
                  <a:pt x="3740" y="817"/>
                </a:cubicBezTo>
                <a:cubicBezTo>
                  <a:pt x="3698" y="743"/>
                  <a:pt x="3653" y="674"/>
                  <a:pt x="3606" y="609"/>
                </a:cubicBezTo>
                <a:cubicBezTo>
                  <a:pt x="3843" y="729"/>
                  <a:pt x="4055" y="890"/>
                  <a:pt x="4233" y="1082"/>
                </a:cubicBezTo>
                <a:close/>
                <a:moveTo>
                  <a:pt x="2812" y="479"/>
                </a:moveTo>
                <a:cubicBezTo>
                  <a:pt x="3084" y="581"/>
                  <a:pt x="3325" y="874"/>
                  <a:pt x="3493" y="1278"/>
                </a:cubicBezTo>
                <a:cubicBezTo>
                  <a:pt x="3267" y="1319"/>
                  <a:pt x="3040" y="1345"/>
                  <a:pt x="2812" y="1355"/>
                </a:cubicBezTo>
                <a:lnTo>
                  <a:pt x="2812" y="479"/>
                </a:lnTo>
                <a:close/>
                <a:moveTo>
                  <a:pt x="2812" y="1781"/>
                </a:moveTo>
                <a:cubicBezTo>
                  <a:pt x="3085" y="1770"/>
                  <a:pt x="3357" y="1738"/>
                  <a:pt x="3627" y="1685"/>
                </a:cubicBezTo>
                <a:cubicBezTo>
                  <a:pt x="3683" y="1903"/>
                  <a:pt x="3719" y="2140"/>
                  <a:pt x="3733" y="2388"/>
                </a:cubicBezTo>
                <a:lnTo>
                  <a:pt x="2812" y="2388"/>
                </a:lnTo>
                <a:lnTo>
                  <a:pt x="2812" y="1781"/>
                </a:lnTo>
                <a:close/>
                <a:moveTo>
                  <a:pt x="2812" y="2812"/>
                </a:moveTo>
                <a:lnTo>
                  <a:pt x="3733" y="2812"/>
                </a:lnTo>
                <a:cubicBezTo>
                  <a:pt x="3719" y="3060"/>
                  <a:pt x="3683" y="3297"/>
                  <a:pt x="3627" y="3515"/>
                </a:cubicBezTo>
                <a:cubicBezTo>
                  <a:pt x="3357" y="3462"/>
                  <a:pt x="3085" y="3430"/>
                  <a:pt x="2812" y="3419"/>
                </a:cubicBezTo>
                <a:lnTo>
                  <a:pt x="2812" y="2812"/>
                </a:lnTo>
                <a:close/>
                <a:moveTo>
                  <a:pt x="2812" y="4721"/>
                </a:moveTo>
                <a:lnTo>
                  <a:pt x="2812" y="3845"/>
                </a:lnTo>
                <a:cubicBezTo>
                  <a:pt x="3040" y="3855"/>
                  <a:pt x="3267" y="3881"/>
                  <a:pt x="3493" y="3922"/>
                </a:cubicBezTo>
                <a:cubicBezTo>
                  <a:pt x="3325" y="4326"/>
                  <a:pt x="3084" y="4619"/>
                  <a:pt x="2812" y="4721"/>
                </a:cubicBezTo>
                <a:close/>
                <a:moveTo>
                  <a:pt x="3606" y="4591"/>
                </a:moveTo>
                <a:cubicBezTo>
                  <a:pt x="3653" y="4526"/>
                  <a:pt x="3698" y="4457"/>
                  <a:pt x="3740" y="4383"/>
                </a:cubicBezTo>
                <a:cubicBezTo>
                  <a:pt x="3804" y="4270"/>
                  <a:pt x="3862" y="4148"/>
                  <a:pt x="3912" y="4019"/>
                </a:cubicBezTo>
                <a:cubicBezTo>
                  <a:pt x="4020" y="4048"/>
                  <a:pt x="4127" y="4081"/>
                  <a:pt x="4233" y="4118"/>
                </a:cubicBezTo>
                <a:cubicBezTo>
                  <a:pt x="4055" y="4310"/>
                  <a:pt x="3843" y="4471"/>
                  <a:pt x="3606" y="4591"/>
                </a:cubicBezTo>
                <a:close/>
                <a:moveTo>
                  <a:pt x="4503" y="3764"/>
                </a:moveTo>
                <a:cubicBezTo>
                  <a:pt x="4350" y="3707"/>
                  <a:pt x="4196" y="3657"/>
                  <a:pt x="4041" y="3613"/>
                </a:cubicBezTo>
                <a:cubicBezTo>
                  <a:pt x="4105" y="3361"/>
                  <a:pt x="4145" y="3091"/>
                  <a:pt x="4158" y="2812"/>
                </a:cubicBezTo>
                <a:lnTo>
                  <a:pt x="4821" y="2812"/>
                </a:lnTo>
                <a:cubicBezTo>
                  <a:pt x="4788" y="3159"/>
                  <a:pt x="4676" y="3482"/>
                  <a:pt x="4503" y="376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任意多边形: 形状 45">
            <a:extLst>
              <a:ext uri="{FF2B5EF4-FFF2-40B4-BE49-F238E27FC236}">
                <a16:creationId xmlns:a16="http://schemas.microsoft.com/office/drawing/2014/main" id="{C05E1060-B301-8BDD-6489-CC0286BAC5DC}"/>
              </a:ext>
            </a:extLst>
          </p:cNvPr>
          <p:cNvSpPr/>
          <p:nvPr/>
        </p:nvSpPr>
        <p:spPr>
          <a:xfrm>
            <a:off x="4318112" y="2518917"/>
            <a:ext cx="609685" cy="608764"/>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606722">
                <a:moveTo>
                  <a:pt x="50644" y="480348"/>
                </a:moveTo>
                <a:lnTo>
                  <a:pt x="50644" y="533492"/>
                </a:lnTo>
                <a:cubicBezTo>
                  <a:pt x="50644" y="546023"/>
                  <a:pt x="60791" y="556155"/>
                  <a:pt x="73340" y="556155"/>
                </a:cubicBezTo>
                <a:lnTo>
                  <a:pt x="358780" y="556155"/>
                </a:lnTo>
                <a:cubicBezTo>
                  <a:pt x="358513" y="555444"/>
                  <a:pt x="358335" y="554733"/>
                  <a:pt x="358068" y="554110"/>
                </a:cubicBezTo>
                <a:cubicBezTo>
                  <a:pt x="357979" y="553844"/>
                  <a:pt x="357890" y="553577"/>
                  <a:pt x="357801" y="553311"/>
                </a:cubicBezTo>
                <a:cubicBezTo>
                  <a:pt x="357445" y="552155"/>
                  <a:pt x="357178" y="551089"/>
                  <a:pt x="356822" y="549934"/>
                </a:cubicBezTo>
                <a:cubicBezTo>
                  <a:pt x="356822" y="549667"/>
                  <a:pt x="356733" y="549400"/>
                  <a:pt x="356644" y="549134"/>
                </a:cubicBezTo>
                <a:cubicBezTo>
                  <a:pt x="356466" y="548245"/>
                  <a:pt x="356288" y="547356"/>
                  <a:pt x="356110" y="546556"/>
                </a:cubicBezTo>
                <a:cubicBezTo>
                  <a:pt x="356021" y="546112"/>
                  <a:pt x="355932" y="545668"/>
                  <a:pt x="355843" y="545312"/>
                </a:cubicBezTo>
                <a:cubicBezTo>
                  <a:pt x="355665" y="544512"/>
                  <a:pt x="355576" y="543801"/>
                  <a:pt x="355398" y="543002"/>
                </a:cubicBezTo>
                <a:cubicBezTo>
                  <a:pt x="355309" y="542557"/>
                  <a:pt x="355309" y="542113"/>
                  <a:pt x="355220" y="541669"/>
                </a:cubicBezTo>
                <a:cubicBezTo>
                  <a:pt x="355131" y="540958"/>
                  <a:pt x="355042" y="540158"/>
                  <a:pt x="354953" y="539447"/>
                </a:cubicBezTo>
                <a:cubicBezTo>
                  <a:pt x="354864" y="539002"/>
                  <a:pt x="354864" y="538558"/>
                  <a:pt x="354775" y="538114"/>
                </a:cubicBezTo>
                <a:cubicBezTo>
                  <a:pt x="354686" y="537314"/>
                  <a:pt x="354686" y="536425"/>
                  <a:pt x="354597" y="535625"/>
                </a:cubicBezTo>
                <a:cubicBezTo>
                  <a:pt x="354597" y="535270"/>
                  <a:pt x="354508" y="534914"/>
                  <a:pt x="354508" y="534470"/>
                </a:cubicBezTo>
                <a:cubicBezTo>
                  <a:pt x="354508" y="533315"/>
                  <a:pt x="354419" y="532070"/>
                  <a:pt x="354419" y="530826"/>
                </a:cubicBezTo>
                <a:lnTo>
                  <a:pt x="354419" y="480348"/>
                </a:lnTo>
                <a:close/>
                <a:moveTo>
                  <a:pt x="394413" y="160633"/>
                </a:moveTo>
                <a:cubicBezTo>
                  <a:pt x="400755" y="159367"/>
                  <a:pt x="407586" y="160522"/>
                  <a:pt x="413416" y="164389"/>
                </a:cubicBezTo>
                <a:cubicBezTo>
                  <a:pt x="425076" y="172124"/>
                  <a:pt x="428191" y="187859"/>
                  <a:pt x="420447" y="199416"/>
                </a:cubicBezTo>
                <a:lnTo>
                  <a:pt x="324854" y="342724"/>
                </a:lnTo>
                <a:cubicBezTo>
                  <a:pt x="315954" y="355970"/>
                  <a:pt x="297173" y="357837"/>
                  <a:pt x="285869" y="346547"/>
                </a:cubicBezTo>
                <a:lnTo>
                  <a:pt x="222141" y="282894"/>
                </a:lnTo>
                <a:cubicBezTo>
                  <a:pt x="212261" y="273026"/>
                  <a:pt x="212261" y="257024"/>
                  <a:pt x="222141" y="247156"/>
                </a:cubicBezTo>
                <a:cubicBezTo>
                  <a:pt x="232020" y="237288"/>
                  <a:pt x="248042" y="237288"/>
                  <a:pt x="257921" y="247156"/>
                </a:cubicBezTo>
                <a:lnTo>
                  <a:pt x="299843" y="288939"/>
                </a:lnTo>
                <a:lnTo>
                  <a:pt x="378347" y="171413"/>
                </a:lnTo>
                <a:cubicBezTo>
                  <a:pt x="382219" y="165590"/>
                  <a:pt x="388071" y="161900"/>
                  <a:pt x="394413" y="160633"/>
                </a:cubicBezTo>
                <a:close/>
                <a:moveTo>
                  <a:pt x="531628" y="50568"/>
                </a:moveTo>
                <a:cubicBezTo>
                  <a:pt x="517655" y="50568"/>
                  <a:pt x="506351" y="61854"/>
                  <a:pt x="506351" y="75807"/>
                </a:cubicBezTo>
                <a:lnTo>
                  <a:pt x="506351" y="151703"/>
                </a:lnTo>
                <a:lnTo>
                  <a:pt x="556995" y="151703"/>
                </a:lnTo>
                <a:lnTo>
                  <a:pt x="556995" y="75807"/>
                </a:lnTo>
                <a:cubicBezTo>
                  <a:pt x="556995" y="61854"/>
                  <a:pt x="545691" y="50568"/>
                  <a:pt x="531628" y="50568"/>
                </a:cubicBezTo>
                <a:close/>
                <a:moveTo>
                  <a:pt x="177388" y="50568"/>
                </a:moveTo>
                <a:cubicBezTo>
                  <a:pt x="163236" y="50568"/>
                  <a:pt x="151932" y="61943"/>
                  <a:pt x="151932" y="75985"/>
                </a:cubicBezTo>
                <a:lnTo>
                  <a:pt x="151932" y="429780"/>
                </a:lnTo>
                <a:lnTo>
                  <a:pt x="379786" y="429780"/>
                </a:lnTo>
                <a:cubicBezTo>
                  <a:pt x="393759" y="429780"/>
                  <a:pt x="405063" y="441067"/>
                  <a:pt x="405063" y="455019"/>
                </a:cubicBezTo>
                <a:lnTo>
                  <a:pt x="405063" y="455108"/>
                </a:lnTo>
                <a:lnTo>
                  <a:pt x="405063" y="530826"/>
                </a:lnTo>
                <a:cubicBezTo>
                  <a:pt x="405063" y="544601"/>
                  <a:pt x="416011" y="555710"/>
                  <a:pt x="429628" y="556066"/>
                </a:cubicBezTo>
                <a:cubicBezTo>
                  <a:pt x="430340" y="555977"/>
                  <a:pt x="430608" y="555977"/>
                  <a:pt x="432388" y="555799"/>
                </a:cubicBezTo>
                <a:lnTo>
                  <a:pt x="434257" y="555799"/>
                </a:lnTo>
                <a:cubicBezTo>
                  <a:pt x="446450" y="553933"/>
                  <a:pt x="455707" y="543535"/>
                  <a:pt x="455707" y="530826"/>
                </a:cubicBezTo>
                <a:lnTo>
                  <a:pt x="455707" y="176942"/>
                </a:lnTo>
                <a:lnTo>
                  <a:pt x="455707" y="75807"/>
                </a:lnTo>
                <a:cubicBezTo>
                  <a:pt x="455707" y="74652"/>
                  <a:pt x="455707" y="73407"/>
                  <a:pt x="455796" y="72163"/>
                </a:cubicBezTo>
                <a:cubicBezTo>
                  <a:pt x="455796" y="71808"/>
                  <a:pt x="455885" y="71452"/>
                  <a:pt x="455885" y="71008"/>
                </a:cubicBezTo>
                <a:cubicBezTo>
                  <a:pt x="455885" y="70208"/>
                  <a:pt x="455974" y="69408"/>
                  <a:pt x="456063" y="68608"/>
                </a:cubicBezTo>
                <a:cubicBezTo>
                  <a:pt x="456063" y="68164"/>
                  <a:pt x="456152" y="67720"/>
                  <a:pt x="456241" y="67275"/>
                </a:cubicBezTo>
                <a:cubicBezTo>
                  <a:pt x="456330" y="66476"/>
                  <a:pt x="456419" y="65765"/>
                  <a:pt x="456508" y="65054"/>
                </a:cubicBezTo>
                <a:cubicBezTo>
                  <a:pt x="456597" y="64520"/>
                  <a:pt x="456597" y="64076"/>
                  <a:pt x="456686" y="63632"/>
                </a:cubicBezTo>
                <a:cubicBezTo>
                  <a:pt x="456775" y="62921"/>
                  <a:pt x="456953" y="62121"/>
                  <a:pt x="457131" y="61410"/>
                </a:cubicBezTo>
                <a:cubicBezTo>
                  <a:pt x="457220" y="60966"/>
                  <a:pt x="457220" y="60610"/>
                  <a:pt x="457309" y="60166"/>
                </a:cubicBezTo>
                <a:cubicBezTo>
                  <a:pt x="457487" y="59277"/>
                  <a:pt x="457754" y="58477"/>
                  <a:pt x="457932" y="57588"/>
                </a:cubicBezTo>
                <a:cubicBezTo>
                  <a:pt x="458021" y="57322"/>
                  <a:pt x="458021" y="57055"/>
                  <a:pt x="458110" y="56789"/>
                </a:cubicBezTo>
                <a:cubicBezTo>
                  <a:pt x="458466" y="55633"/>
                  <a:pt x="458733" y="54478"/>
                  <a:pt x="459089" y="53412"/>
                </a:cubicBezTo>
                <a:cubicBezTo>
                  <a:pt x="459178" y="53145"/>
                  <a:pt x="459267" y="52878"/>
                  <a:pt x="459356" y="52612"/>
                </a:cubicBezTo>
                <a:cubicBezTo>
                  <a:pt x="459534" y="51901"/>
                  <a:pt x="459801" y="51190"/>
                  <a:pt x="460068" y="50568"/>
                </a:cubicBezTo>
                <a:close/>
                <a:moveTo>
                  <a:pt x="177388" y="0"/>
                </a:moveTo>
                <a:lnTo>
                  <a:pt x="531628" y="0"/>
                </a:lnTo>
                <a:cubicBezTo>
                  <a:pt x="573639" y="0"/>
                  <a:pt x="607639" y="33949"/>
                  <a:pt x="607639" y="75807"/>
                </a:cubicBezTo>
                <a:lnTo>
                  <a:pt x="607639" y="176942"/>
                </a:lnTo>
                <a:cubicBezTo>
                  <a:pt x="607639" y="190895"/>
                  <a:pt x="596246" y="202270"/>
                  <a:pt x="582272" y="202270"/>
                </a:cubicBezTo>
                <a:lnTo>
                  <a:pt x="506351" y="202270"/>
                </a:lnTo>
                <a:lnTo>
                  <a:pt x="506351" y="530826"/>
                </a:lnTo>
                <a:cubicBezTo>
                  <a:pt x="506351" y="565841"/>
                  <a:pt x="482587" y="595258"/>
                  <a:pt x="450367" y="604056"/>
                </a:cubicBezTo>
                <a:cubicBezTo>
                  <a:pt x="446984" y="605745"/>
                  <a:pt x="442979" y="606722"/>
                  <a:pt x="438262" y="606722"/>
                </a:cubicBezTo>
                <a:lnTo>
                  <a:pt x="430430" y="606722"/>
                </a:lnTo>
                <a:lnTo>
                  <a:pt x="73340" y="606722"/>
                </a:lnTo>
                <a:cubicBezTo>
                  <a:pt x="32843" y="606722"/>
                  <a:pt x="0" y="573929"/>
                  <a:pt x="0" y="533492"/>
                </a:cubicBezTo>
                <a:lnTo>
                  <a:pt x="0" y="455019"/>
                </a:lnTo>
                <a:cubicBezTo>
                  <a:pt x="0" y="441067"/>
                  <a:pt x="11304" y="429780"/>
                  <a:pt x="25367" y="429780"/>
                </a:cubicBezTo>
                <a:lnTo>
                  <a:pt x="101288" y="429780"/>
                </a:lnTo>
                <a:lnTo>
                  <a:pt x="101288" y="75985"/>
                </a:lnTo>
                <a:cubicBezTo>
                  <a:pt x="101288" y="33949"/>
                  <a:pt x="135288" y="0"/>
                  <a:pt x="1773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任意多边形: 形状 46">
            <a:extLst>
              <a:ext uri="{FF2B5EF4-FFF2-40B4-BE49-F238E27FC236}">
                <a16:creationId xmlns:a16="http://schemas.microsoft.com/office/drawing/2014/main" id="{3E1140E8-E73C-A9B1-F3D9-CE84287F4710}"/>
              </a:ext>
            </a:extLst>
          </p:cNvPr>
          <p:cNvSpPr/>
          <p:nvPr/>
        </p:nvSpPr>
        <p:spPr>
          <a:xfrm>
            <a:off x="7109324" y="2543556"/>
            <a:ext cx="488427" cy="609685"/>
          </a:xfrm>
          <a:custGeom>
            <a:avLst/>
            <a:gdLst>
              <a:gd name="T0" fmla="*/ 5120 w 5461"/>
              <a:gd name="T1" fmla="*/ 1365 h 6827"/>
              <a:gd name="T2" fmla="*/ 5006 w 5461"/>
              <a:gd name="T3" fmla="*/ 1365 h 6827"/>
              <a:gd name="T4" fmla="*/ 5006 w 5461"/>
              <a:gd name="T5" fmla="*/ 341 h 6827"/>
              <a:gd name="T6" fmla="*/ 4665 w 5461"/>
              <a:gd name="T7" fmla="*/ 0 h 6827"/>
              <a:gd name="T8" fmla="*/ 796 w 5461"/>
              <a:gd name="T9" fmla="*/ 0 h 6827"/>
              <a:gd name="T10" fmla="*/ 455 w 5461"/>
              <a:gd name="T11" fmla="*/ 341 h 6827"/>
              <a:gd name="T12" fmla="*/ 455 w 5461"/>
              <a:gd name="T13" fmla="*/ 1365 h 6827"/>
              <a:gd name="T14" fmla="*/ 341 w 5461"/>
              <a:gd name="T15" fmla="*/ 1365 h 6827"/>
              <a:gd name="T16" fmla="*/ 0 w 5461"/>
              <a:gd name="T17" fmla="*/ 1707 h 6827"/>
              <a:gd name="T18" fmla="*/ 341 w 5461"/>
              <a:gd name="T19" fmla="*/ 2048 h 6827"/>
              <a:gd name="T20" fmla="*/ 471 w 5461"/>
              <a:gd name="T21" fmla="*/ 2048 h 6827"/>
              <a:gd name="T22" fmla="*/ 683 w 5461"/>
              <a:gd name="T23" fmla="*/ 6502 h 6827"/>
              <a:gd name="T24" fmla="*/ 1024 w 5461"/>
              <a:gd name="T25" fmla="*/ 6827 h 6827"/>
              <a:gd name="T26" fmla="*/ 4437 w 5461"/>
              <a:gd name="T27" fmla="*/ 6827 h 6827"/>
              <a:gd name="T28" fmla="*/ 4778 w 5461"/>
              <a:gd name="T29" fmla="*/ 6502 h 6827"/>
              <a:gd name="T30" fmla="*/ 4990 w 5461"/>
              <a:gd name="T31" fmla="*/ 2048 h 6827"/>
              <a:gd name="T32" fmla="*/ 5120 w 5461"/>
              <a:gd name="T33" fmla="*/ 2048 h 6827"/>
              <a:gd name="T34" fmla="*/ 5461 w 5461"/>
              <a:gd name="T35" fmla="*/ 1707 h 6827"/>
              <a:gd name="T36" fmla="*/ 5120 w 5461"/>
              <a:gd name="T37" fmla="*/ 1365 h 6827"/>
              <a:gd name="T38" fmla="*/ 4112 w 5461"/>
              <a:gd name="T39" fmla="*/ 6144 h 6827"/>
              <a:gd name="T40" fmla="*/ 1349 w 5461"/>
              <a:gd name="T41" fmla="*/ 6144 h 6827"/>
              <a:gd name="T42" fmla="*/ 1295 w 5461"/>
              <a:gd name="T43" fmla="*/ 5006 h 6827"/>
              <a:gd name="T44" fmla="*/ 4166 w 5461"/>
              <a:gd name="T45" fmla="*/ 5006 h 6827"/>
              <a:gd name="T46" fmla="*/ 4112 w 5461"/>
              <a:gd name="T47" fmla="*/ 6144 h 6827"/>
              <a:gd name="T48" fmla="*/ 4198 w 5461"/>
              <a:gd name="T49" fmla="*/ 4324 h 6827"/>
              <a:gd name="T50" fmla="*/ 1262 w 5461"/>
              <a:gd name="T51" fmla="*/ 4324 h 6827"/>
              <a:gd name="T52" fmla="*/ 1230 w 5461"/>
              <a:gd name="T53" fmla="*/ 3641 h 6827"/>
              <a:gd name="T54" fmla="*/ 4231 w 5461"/>
              <a:gd name="T55" fmla="*/ 3641 h 6827"/>
              <a:gd name="T56" fmla="*/ 4198 w 5461"/>
              <a:gd name="T57" fmla="*/ 4324 h 6827"/>
              <a:gd name="T58" fmla="*/ 4263 w 5461"/>
              <a:gd name="T59" fmla="*/ 2958 h 6827"/>
              <a:gd name="T60" fmla="*/ 1197 w 5461"/>
              <a:gd name="T61" fmla="*/ 2958 h 6827"/>
              <a:gd name="T62" fmla="*/ 1154 w 5461"/>
              <a:gd name="T63" fmla="*/ 2048 h 6827"/>
              <a:gd name="T64" fmla="*/ 4307 w 5461"/>
              <a:gd name="T65" fmla="*/ 2048 h 6827"/>
              <a:gd name="T66" fmla="*/ 4263 w 5461"/>
              <a:gd name="T67" fmla="*/ 2958 h 6827"/>
              <a:gd name="T68" fmla="*/ 4323 w 5461"/>
              <a:gd name="T69" fmla="*/ 1365 h 6827"/>
              <a:gd name="T70" fmla="*/ 1137 w 5461"/>
              <a:gd name="T71" fmla="*/ 1365 h 6827"/>
              <a:gd name="T72" fmla="*/ 1137 w 5461"/>
              <a:gd name="T73" fmla="*/ 683 h 6827"/>
              <a:gd name="T74" fmla="*/ 4323 w 5461"/>
              <a:gd name="T75" fmla="*/ 683 h 6827"/>
              <a:gd name="T76" fmla="*/ 4323 w 5461"/>
              <a:gd name="T77" fmla="*/ 1365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461" h="6827">
                <a:moveTo>
                  <a:pt x="5120" y="1365"/>
                </a:moveTo>
                <a:lnTo>
                  <a:pt x="5006" y="1365"/>
                </a:lnTo>
                <a:lnTo>
                  <a:pt x="5006" y="341"/>
                </a:lnTo>
                <a:cubicBezTo>
                  <a:pt x="5006" y="153"/>
                  <a:pt x="4853" y="0"/>
                  <a:pt x="4665" y="0"/>
                </a:cubicBezTo>
                <a:lnTo>
                  <a:pt x="796" y="0"/>
                </a:lnTo>
                <a:cubicBezTo>
                  <a:pt x="608" y="0"/>
                  <a:pt x="455" y="153"/>
                  <a:pt x="455" y="341"/>
                </a:cubicBezTo>
                <a:lnTo>
                  <a:pt x="455" y="1365"/>
                </a:lnTo>
                <a:lnTo>
                  <a:pt x="341" y="1365"/>
                </a:lnTo>
                <a:cubicBezTo>
                  <a:pt x="152" y="1365"/>
                  <a:pt x="0" y="1518"/>
                  <a:pt x="0" y="1707"/>
                </a:cubicBezTo>
                <a:cubicBezTo>
                  <a:pt x="0" y="1895"/>
                  <a:pt x="152" y="2048"/>
                  <a:pt x="341" y="2048"/>
                </a:cubicBezTo>
                <a:lnTo>
                  <a:pt x="471" y="2048"/>
                </a:lnTo>
                <a:lnTo>
                  <a:pt x="683" y="6502"/>
                </a:lnTo>
                <a:cubicBezTo>
                  <a:pt x="691" y="6684"/>
                  <a:pt x="841" y="6827"/>
                  <a:pt x="1024" y="6827"/>
                </a:cubicBezTo>
                <a:lnTo>
                  <a:pt x="4437" y="6827"/>
                </a:lnTo>
                <a:cubicBezTo>
                  <a:pt x="4619" y="6827"/>
                  <a:pt x="4769" y="6684"/>
                  <a:pt x="4778" y="6502"/>
                </a:cubicBezTo>
                <a:lnTo>
                  <a:pt x="4990" y="2048"/>
                </a:lnTo>
                <a:lnTo>
                  <a:pt x="5120" y="2048"/>
                </a:lnTo>
                <a:cubicBezTo>
                  <a:pt x="5308" y="2048"/>
                  <a:pt x="5461" y="1895"/>
                  <a:pt x="5461" y="1707"/>
                </a:cubicBezTo>
                <a:cubicBezTo>
                  <a:pt x="5461" y="1518"/>
                  <a:pt x="5308" y="1365"/>
                  <a:pt x="5120" y="1365"/>
                </a:cubicBezTo>
                <a:close/>
                <a:moveTo>
                  <a:pt x="4112" y="6144"/>
                </a:moveTo>
                <a:lnTo>
                  <a:pt x="1349" y="6144"/>
                </a:lnTo>
                <a:lnTo>
                  <a:pt x="1295" y="5006"/>
                </a:lnTo>
                <a:lnTo>
                  <a:pt x="4166" y="5006"/>
                </a:lnTo>
                <a:lnTo>
                  <a:pt x="4112" y="6144"/>
                </a:lnTo>
                <a:close/>
                <a:moveTo>
                  <a:pt x="4198" y="4324"/>
                </a:moveTo>
                <a:lnTo>
                  <a:pt x="1262" y="4324"/>
                </a:lnTo>
                <a:lnTo>
                  <a:pt x="1230" y="3641"/>
                </a:lnTo>
                <a:lnTo>
                  <a:pt x="4231" y="3641"/>
                </a:lnTo>
                <a:lnTo>
                  <a:pt x="4198" y="4324"/>
                </a:lnTo>
                <a:close/>
                <a:moveTo>
                  <a:pt x="4263" y="2958"/>
                </a:moveTo>
                <a:lnTo>
                  <a:pt x="1197" y="2958"/>
                </a:lnTo>
                <a:lnTo>
                  <a:pt x="1154" y="2048"/>
                </a:lnTo>
                <a:lnTo>
                  <a:pt x="4307" y="2048"/>
                </a:lnTo>
                <a:lnTo>
                  <a:pt x="4263" y="2958"/>
                </a:lnTo>
                <a:close/>
                <a:moveTo>
                  <a:pt x="4323" y="1365"/>
                </a:moveTo>
                <a:lnTo>
                  <a:pt x="1137" y="1365"/>
                </a:lnTo>
                <a:lnTo>
                  <a:pt x="1137" y="683"/>
                </a:lnTo>
                <a:lnTo>
                  <a:pt x="4323" y="683"/>
                </a:lnTo>
                <a:lnTo>
                  <a:pt x="4323" y="136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任意多边形: 形状 47">
            <a:extLst>
              <a:ext uri="{FF2B5EF4-FFF2-40B4-BE49-F238E27FC236}">
                <a16:creationId xmlns:a16="http://schemas.microsoft.com/office/drawing/2014/main" id="{3376C604-B997-4DB8-7A3D-E181C268326D}"/>
              </a:ext>
            </a:extLst>
          </p:cNvPr>
          <p:cNvSpPr/>
          <p:nvPr/>
        </p:nvSpPr>
        <p:spPr>
          <a:xfrm>
            <a:off x="9886602" y="2532000"/>
            <a:ext cx="532152" cy="609685"/>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 name="connsiteX78" fmla="*/ 121763 h 600884"/>
              <a:gd name="connsiteY78" fmla="*/ 121763 h 600884"/>
              <a:gd name="connsiteX79" fmla="*/ 121763 h 600884"/>
              <a:gd name="connsiteY79" fmla="*/ 121763 h 600884"/>
              <a:gd name="connsiteX80" fmla="*/ 121763 h 600884"/>
              <a:gd name="connsiteY80" fmla="*/ 121763 h 600884"/>
              <a:gd name="connsiteX81" fmla="*/ 121763 h 600884"/>
              <a:gd name="connsiteY81" fmla="*/ 121763 h 600884"/>
              <a:gd name="connsiteX82" fmla="*/ 121763 h 600884"/>
              <a:gd name="connsiteY82" fmla="*/ 121763 h 600884"/>
              <a:gd name="connsiteX83" fmla="*/ 121763 h 600884"/>
              <a:gd name="connsiteY83"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30305" h="607568">
                <a:moveTo>
                  <a:pt x="81113" y="328552"/>
                </a:moveTo>
                <a:lnTo>
                  <a:pt x="449720" y="328552"/>
                </a:lnTo>
                <a:cubicBezTo>
                  <a:pt x="453643" y="328552"/>
                  <a:pt x="457463" y="330305"/>
                  <a:pt x="460148" y="333295"/>
                </a:cubicBezTo>
                <a:cubicBezTo>
                  <a:pt x="462729" y="336388"/>
                  <a:pt x="463865" y="340409"/>
                  <a:pt x="463245" y="344326"/>
                </a:cubicBezTo>
                <a:lnTo>
                  <a:pt x="434851" y="534032"/>
                </a:lnTo>
                <a:cubicBezTo>
                  <a:pt x="433819" y="540733"/>
                  <a:pt x="428037" y="545682"/>
                  <a:pt x="421222" y="545682"/>
                </a:cubicBezTo>
                <a:lnTo>
                  <a:pt x="358032" y="545682"/>
                </a:lnTo>
                <a:cubicBezTo>
                  <a:pt x="350495" y="545682"/>
                  <a:pt x="344300" y="539599"/>
                  <a:pt x="344300" y="531970"/>
                </a:cubicBezTo>
                <a:cubicBezTo>
                  <a:pt x="344300" y="524340"/>
                  <a:pt x="350495" y="518257"/>
                  <a:pt x="358032" y="518257"/>
                </a:cubicBezTo>
                <a:lnTo>
                  <a:pt x="409348" y="518257"/>
                </a:lnTo>
                <a:lnTo>
                  <a:pt x="433716" y="356080"/>
                </a:lnTo>
                <a:lnTo>
                  <a:pt x="97117" y="356080"/>
                </a:lnTo>
                <a:lnTo>
                  <a:pt x="121484" y="518257"/>
                </a:lnTo>
                <a:lnTo>
                  <a:pt x="303000" y="518257"/>
                </a:lnTo>
                <a:cubicBezTo>
                  <a:pt x="310537" y="518257"/>
                  <a:pt x="316732" y="524340"/>
                  <a:pt x="316732" y="531970"/>
                </a:cubicBezTo>
                <a:cubicBezTo>
                  <a:pt x="316732" y="539599"/>
                  <a:pt x="310537" y="545682"/>
                  <a:pt x="303000" y="545682"/>
                </a:cubicBezTo>
                <a:lnTo>
                  <a:pt x="109610" y="545682"/>
                </a:lnTo>
                <a:cubicBezTo>
                  <a:pt x="102795" y="545682"/>
                  <a:pt x="97013" y="540733"/>
                  <a:pt x="95981" y="534032"/>
                </a:cubicBezTo>
                <a:lnTo>
                  <a:pt x="67484" y="344326"/>
                </a:lnTo>
                <a:cubicBezTo>
                  <a:pt x="66864" y="340409"/>
                  <a:pt x="68103" y="336388"/>
                  <a:pt x="70684" y="333295"/>
                </a:cubicBezTo>
                <a:cubicBezTo>
                  <a:pt x="73266" y="330305"/>
                  <a:pt x="77086" y="328552"/>
                  <a:pt x="81113" y="328552"/>
                </a:cubicBezTo>
                <a:close/>
                <a:moveTo>
                  <a:pt x="179317" y="269560"/>
                </a:moveTo>
                <a:lnTo>
                  <a:pt x="457260" y="269560"/>
                </a:lnTo>
                <a:cubicBezTo>
                  <a:pt x="464900" y="269560"/>
                  <a:pt x="470992" y="275760"/>
                  <a:pt x="470992" y="283407"/>
                </a:cubicBezTo>
                <a:cubicBezTo>
                  <a:pt x="470992" y="290951"/>
                  <a:pt x="464900" y="297151"/>
                  <a:pt x="457260" y="297151"/>
                </a:cubicBezTo>
                <a:lnTo>
                  <a:pt x="179317" y="297151"/>
                </a:lnTo>
                <a:cubicBezTo>
                  <a:pt x="171677" y="297151"/>
                  <a:pt x="165585" y="290951"/>
                  <a:pt x="165585" y="283407"/>
                </a:cubicBezTo>
                <a:cubicBezTo>
                  <a:pt x="165585" y="275760"/>
                  <a:pt x="171677" y="269560"/>
                  <a:pt x="179317" y="269560"/>
                </a:cubicBezTo>
                <a:close/>
                <a:moveTo>
                  <a:pt x="73570" y="269560"/>
                </a:moveTo>
                <a:lnTo>
                  <a:pt x="124262" y="269560"/>
                </a:lnTo>
                <a:cubicBezTo>
                  <a:pt x="131799" y="269560"/>
                  <a:pt x="137993" y="275760"/>
                  <a:pt x="137993" y="283407"/>
                </a:cubicBezTo>
                <a:cubicBezTo>
                  <a:pt x="137993" y="290951"/>
                  <a:pt x="131799" y="297151"/>
                  <a:pt x="124262" y="297151"/>
                </a:cubicBezTo>
                <a:lnTo>
                  <a:pt x="73570" y="297151"/>
                </a:lnTo>
                <a:cubicBezTo>
                  <a:pt x="65930" y="297151"/>
                  <a:pt x="59736" y="290951"/>
                  <a:pt x="59736" y="283407"/>
                </a:cubicBezTo>
                <a:cubicBezTo>
                  <a:pt x="59736" y="275760"/>
                  <a:pt x="65930" y="269560"/>
                  <a:pt x="73570" y="269560"/>
                </a:cubicBezTo>
                <a:close/>
                <a:moveTo>
                  <a:pt x="176520" y="177332"/>
                </a:moveTo>
                <a:cubicBezTo>
                  <a:pt x="151226" y="187229"/>
                  <a:pt x="87526" y="227438"/>
                  <a:pt x="51907" y="256100"/>
                </a:cubicBezTo>
                <a:cubicBezTo>
                  <a:pt x="31879" y="272390"/>
                  <a:pt x="24858" y="290226"/>
                  <a:pt x="28472" y="316001"/>
                </a:cubicBezTo>
                <a:cubicBezTo>
                  <a:pt x="32704" y="345797"/>
                  <a:pt x="63367" y="548904"/>
                  <a:pt x="63677" y="550966"/>
                </a:cubicBezTo>
                <a:cubicBezTo>
                  <a:pt x="66051" y="566741"/>
                  <a:pt x="81641" y="580144"/>
                  <a:pt x="97540" y="580144"/>
                </a:cubicBezTo>
                <a:lnTo>
                  <a:pt x="432765" y="580144"/>
                </a:lnTo>
                <a:cubicBezTo>
                  <a:pt x="448767" y="580144"/>
                  <a:pt x="464254" y="566741"/>
                  <a:pt x="466628" y="550966"/>
                </a:cubicBezTo>
                <a:cubicBezTo>
                  <a:pt x="466938" y="548904"/>
                  <a:pt x="497704" y="345797"/>
                  <a:pt x="501833" y="316001"/>
                </a:cubicBezTo>
                <a:cubicBezTo>
                  <a:pt x="505550" y="290226"/>
                  <a:pt x="498530" y="272390"/>
                  <a:pt x="478398" y="256100"/>
                </a:cubicBezTo>
                <a:cubicBezTo>
                  <a:pt x="442779" y="227438"/>
                  <a:pt x="379183" y="187229"/>
                  <a:pt x="353785" y="177332"/>
                </a:cubicBezTo>
                <a:close/>
                <a:moveTo>
                  <a:pt x="187773" y="127328"/>
                </a:moveTo>
                <a:lnTo>
                  <a:pt x="187773" y="149804"/>
                </a:lnTo>
                <a:lnTo>
                  <a:pt x="342945" y="149804"/>
                </a:lnTo>
                <a:lnTo>
                  <a:pt x="342945" y="127328"/>
                </a:lnTo>
                <a:close/>
                <a:moveTo>
                  <a:pt x="187773" y="77428"/>
                </a:moveTo>
                <a:lnTo>
                  <a:pt x="187773" y="99904"/>
                </a:lnTo>
                <a:lnTo>
                  <a:pt x="342945" y="99904"/>
                </a:lnTo>
                <a:lnTo>
                  <a:pt x="342945" y="77428"/>
                </a:lnTo>
                <a:close/>
                <a:moveTo>
                  <a:pt x="187773" y="27528"/>
                </a:moveTo>
                <a:lnTo>
                  <a:pt x="187773" y="49900"/>
                </a:lnTo>
                <a:lnTo>
                  <a:pt x="342945" y="49900"/>
                </a:lnTo>
                <a:lnTo>
                  <a:pt x="342945" y="27528"/>
                </a:lnTo>
                <a:close/>
                <a:moveTo>
                  <a:pt x="174042" y="0"/>
                </a:moveTo>
                <a:lnTo>
                  <a:pt x="356779" y="0"/>
                </a:lnTo>
                <a:cubicBezTo>
                  <a:pt x="364316" y="0"/>
                  <a:pt x="370510" y="6186"/>
                  <a:pt x="370510" y="13712"/>
                </a:cubicBezTo>
                <a:lnTo>
                  <a:pt x="370510" y="49900"/>
                </a:lnTo>
                <a:cubicBezTo>
                  <a:pt x="378150" y="49900"/>
                  <a:pt x="384241" y="56086"/>
                  <a:pt x="384241" y="63716"/>
                </a:cubicBezTo>
                <a:cubicBezTo>
                  <a:pt x="384241" y="71242"/>
                  <a:pt x="378150" y="77428"/>
                  <a:pt x="370510" y="77428"/>
                </a:cubicBezTo>
                <a:lnTo>
                  <a:pt x="370510" y="99904"/>
                </a:lnTo>
                <a:cubicBezTo>
                  <a:pt x="378150" y="99904"/>
                  <a:pt x="384241" y="105987"/>
                  <a:pt x="384241" y="113616"/>
                </a:cubicBezTo>
                <a:cubicBezTo>
                  <a:pt x="384241" y="121245"/>
                  <a:pt x="378150" y="127328"/>
                  <a:pt x="370510" y="127328"/>
                </a:cubicBezTo>
                <a:lnTo>
                  <a:pt x="370510" y="154547"/>
                </a:lnTo>
                <a:cubicBezTo>
                  <a:pt x="403341" y="169496"/>
                  <a:pt x="463015" y="208365"/>
                  <a:pt x="495639" y="234759"/>
                </a:cubicBezTo>
                <a:cubicBezTo>
                  <a:pt x="523514" y="257234"/>
                  <a:pt x="534148" y="284246"/>
                  <a:pt x="529089" y="319816"/>
                </a:cubicBezTo>
                <a:cubicBezTo>
                  <a:pt x="524856" y="349818"/>
                  <a:pt x="494194" y="553028"/>
                  <a:pt x="493884" y="555090"/>
                </a:cubicBezTo>
                <a:cubicBezTo>
                  <a:pt x="489444" y="584061"/>
                  <a:pt x="462085" y="607568"/>
                  <a:pt x="432765" y="607568"/>
                </a:cubicBezTo>
                <a:lnTo>
                  <a:pt x="97540" y="607568"/>
                </a:lnTo>
                <a:cubicBezTo>
                  <a:pt x="68220" y="607568"/>
                  <a:pt x="40861" y="584061"/>
                  <a:pt x="36524" y="555090"/>
                </a:cubicBezTo>
                <a:cubicBezTo>
                  <a:pt x="36215" y="553028"/>
                  <a:pt x="5449" y="349818"/>
                  <a:pt x="1216" y="319816"/>
                </a:cubicBezTo>
                <a:cubicBezTo>
                  <a:pt x="-3843" y="284246"/>
                  <a:pt x="6791" y="257234"/>
                  <a:pt x="34666" y="234759"/>
                </a:cubicBezTo>
                <a:cubicBezTo>
                  <a:pt x="67497" y="208262"/>
                  <a:pt x="127583" y="169084"/>
                  <a:pt x="160311" y="154341"/>
                </a:cubicBezTo>
                <a:lnTo>
                  <a:pt x="160311" y="127328"/>
                </a:lnTo>
                <a:cubicBezTo>
                  <a:pt x="152671" y="127328"/>
                  <a:pt x="146477" y="121245"/>
                  <a:pt x="146477" y="113616"/>
                </a:cubicBezTo>
                <a:cubicBezTo>
                  <a:pt x="146477" y="105987"/>
                  <a:pt x="152671" y="99904"/>
                  <a:pt x="160311" y="99904"/>
                </a:cubicBezTo>
                <a:lnTo>
                  <a:pt x="160311" y="77428"/>
                </a:lnTo>
                <a:cubicBezTo>
                  <a:pt x="152671" y="77428"/>
                  <a:pt x="146477" y="71242"/>
                  <a:pt x="146477" y="63716"/>
                </a:cubicBezTo>
                <a:cubicBezTo>
                  <a:pt x="146477" y="56086"/>
                  <a:pt x="152671" y="49900"/>
                  <a:pt x="160311" y="49900"/>
                </a:cubicBezTo>
                <a:lnTo>
                  <a:pt x="160311" y="13712"/>
                </a:lnTo>
                <a:cubicBezTo>
                  <a:pt x="160311" y="6186"/>
                  <a:pt x="166402" y="0"/>
                  <a:pt x="17404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5003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61787CE-FD31-D279-7121-E7C425366F0E}"/>
              </a:ext>
            </a:extLst>
          </p:cNvPr>
          <p:cNvGrpSpPr/>
          <p:nvPr/>
        </p:nvGrpSpPr>
        <p:grpSpPr>
          <a:xfrm>
            <a:off x="79597" y="596538"/>
            <a:ext cx="674967" cy="297696"/>
            <a:chOff x="79597" y="596538"/>
            <a:chExt cx="674967" cy="297696"/>
          </a:xfrm>
        </p:grpSpPr>
        <p:sp>
          <p:nvSpPr>
            <p:cNvPr id="3" name="矩形: 圆角 2">
              <a:extLst>
                <a:ext uri="{FF2B5EF4-FFF2-40B4-BE49-F238E27FC236}">
                  <a16:creationId xmlns:a16="http://schemas.microsoft.com/office/drawing/2014/main" id="{28FFA8CE-2334-B324-FFEB-F4358CA70957}"/>
                </a:ext>
              </a:extLst>
            </p:cNvPr>
            <p:cNvSpPr/>
            <p:nvPr/>
          </p:nvSpPr>
          <p:spPr>
            <a:xfrm>
              <a:off x="188801" y="596538"/>
              <a:ext cx="561620" cy="111513"/>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Medium" panose="020B0600000000000000" pitchFamily="34" charset="-122"/>
                <a:ea typeface="思源黑体 CN Regular"/>
                <a:cs typeface="+mn-cs"/>
              </a:endParaRPr>
            </a:p>
          </p:txBody>
        </p:sp>
        <p:sp>
          <p:nvSpPr>
            <p:cNvPr id="4" name="矩形: 圆角 3">
              <a:extLst>
                <a:ext uri="{FF2B5EF4-FFF2-40B4-BE49-F238E27FC236}">
                  <a16:creationId xmlns:a16="http://schemas.microsoft.com/office/drawing/2014/main" id="{7446FACD-A24F-25F3-1F05-FF236D267402}"/>
                </a:ext>
              </a:extLst>
            </p:cNvPr>
            <p:cNvSpPr/>
            <p:nvPr/>
          </p:nvSpPr>
          <p:spPr>
            <a:xfrm>
              <a:off x="79597" y="721073"/>
              <a:ext cx="561620" cy="59746"/>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sp>
          <p:nvSpPr>
            <p:cNvPr id="5" name="矩形: 圆角 4">
              <a:extLst>
                <a:ext uri="{FF2B5EF4-FFF2-40B4-BE49-F238E27FC236}">
                  <a16:creationId xmlns:a16="http://schemas.microsoft.com/office/drawing/2014/main" id="{D8044962-3C96-AEBA-EE44-AE4F43DF9D72}"/>
                </a:ext>
              </a:extLst>
            </p:cNvPr>
            <p:cNvSpPr/>
            <p:nvPr/>
          </p:nvSpPr>
          <p:spPr>
            <a:xfrm>
              <a:off x="150287" y="810824"/>
              <a:ext cx="604277" cy="83410"/>
            </a:xfrm>
            <a:prstGeom prst="roundRect">
              <a:avLst>
                <a:gd name="adj" fmla="val 50000"/>
              </a:avLst>
            </a:prstGeom>
            <a:gradFill>
              <a:gsLst>
                <a:gs pos="0">
                  <a:schemeClr val="accent1">
                    <a:alpha val="0"/>
                  </a:schemeClr>
                </a:gs>
                <a:gs pos="100000">
                  <a:schemeClr val="accent1">
                    <a:alpha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Medium" panose="020B0600000000000000" pitchFamily="34" charset="-122"/>
                <a:ea typeface="思源黑体 CN Regular"/>
              </a:endParaRPr>
            </a:p>
          </p:txBody>
        </p:sp>
      </p:grpSp>
      <p:sp>
        <p:nvSpPr>
          <p:cNvPr id="6" name="文本框 5">
            <a:extLst>
              <a:ext uri="{FF2B5EF4-FFF2-40B4-BE49-F238E27FC236}">
                <a16:creationId xmlns:a16="http://schemas.microsoft.com/office/drawing/2014/main" id="{1E9CCFF5-DA88-13DF-6053-5B4367D466DC}"/>
              </a:ext>
            </a:extLst>
          </p:cNvPr>
          <p:cNvSpPr txBox="1"/>
          <p:nvPr/>
        </p:nvSpPr>
        <p:spPr>
          <a:xfrm>
            <a:off x="810118" y="427780"/>
            <a:ext cx="2993571" cy="646331"/>
          </a:xfrm>
          <a:prstGeom prst="rect">
            <a:avLst/>
          </a:prstGeom>
          <a:noFill/>
        </p:spPr>
        <p:txBody>
          <a:bodyPr wrap="square" rtlCol="0">
            <a:spAutoFit/>
          </a:bodyPr>
          <a:lstStyle/>
          <a:p>
            <a:r>
              <a:rPr lang="zh-CN" altLang="en-US" sz="3600" dirty="0">
                <a:latin typeface="思源黑体 CN Heavy" panose="020B0A00000000000000" pitchFamily="34" charset="-122"/>
                <a:ea typeface="思源黑体 CN Heavy" panose="020B0A00000000000000" pitchFamily="34" charset="-122"/>
                <a:sym typeface="思源黑体 CN Heavy" panose="020B0A00000000000000" pitchFamily="34" charset="-122"/>
              </a:rPr>
              <a:t>实验方法</a:t>
            </a:r>
          </a:p>
        </p:txBody>
      </p:sp>
      <p:sp>
        <p:nvSpPr>
          <p:cNvPr id="7" name="文本框 6">
            <a:extLst>
              <a:ext uri="{FF2B5EF4-FFF2-40B4-BE49-F238E27FC236}">
                <a16:creationId xmlns:a16="http://schemas.microsoft.com/office/drawing/2014/main" id="{69B88BA8-8F8F-D7CB-9B76-4503B75E4180}"/>
              </a:ext>
            </a:extLst>
          </p:cNvPr>
          <p:cNvSpPr txBox="1"/>
          <p:nvPr/>
        </p:nvSpPr>
        <p:spPr>
          <a:xfrm>
            <a:off x="9977624" y="576943"/>
            <a:ext cx="1618343" cy="369332"/>
          </a:xfrm>
          <a:prstGeom prst="rect">
            <a:avLst/>
          </a:prstGeom>
          <a:noFill/>
        </p:spPr>
        <p:txBody>
          <a:bodyPr wrap="square" rtlCol="0">
            <a:spAutoFit/>
          </a:bodyPr>
          <a:lstStyle/>
          <a:p>
            <a:r>
              <a:rPr lang="en-US" altLang="zh-CN" dirty="0"/>
              <a:t>LOGO HERE</a:t>
            </a:r>
            <a:endParaRPr lang="zh-CN" altLang="en-US" dirty="0"/>
          </a:p>
        </p:txBody>
      </p:sp>
      <p:grpSp>
        <p:nvGrpSpPr>
          <p:cNvPr id="8" name="组合 7">
            <a:extLst>
              <a:ext uri="{FF2B5EF4-FFF2-40B4-BE49-F238E27FC236}">
                <a16:creationId xmlns:a16="http://schemas.microsoft.com/office/drawing/2014/main" id="{23CAB63A-84B0-1896-5C15-D4B14FBD868C}"/>
              </a:ext>
            </a:extLst>
          </p:cNvPr>
          <p:cNvGrpSpPr/>
          <p:nvPr/>
        </p:nvGrpSpPr>
        <p:grpSpPr>
          <a:xfrm>
            <a:off x="10677938" y="6201228"/>
            <a:ext cx="624115" cy="159657"/>
            <a:chOff x="10816771" y="6201228"/>
            <a:chExt cx="624115" cy="159657"/>
          </a:xfrm>
        </p:grpSpPr>
        <p:sp>
          <p:nvSpPr>
            <p:cNvPr id="9" name="椭圆 8">
              <a:extLst>
                <a:ext uri="{FF2B5EF4-FFF2-40B4-BE49-F238E27FC236}">
                  <a16:creationId xmlns:a16="http://schemas.microsoft.com/office/drawing/2014/main" id="{C274D6E1-E606-5BF0-341D-93434C780D2F}"/>
                </a:ext>
              </a:extLst>
            </p:cNvPr>
            <p:cNvSpPr/>
            <p:nvPr/>
          </p:nvSpPr>
          <p:spPr>
            <a:xfrm>
              <a:off x="10816771" y="6201228"/>
              <a:ext cx="159657" cy="159657"/>
            </a:xfrm>
            <a:prstGeom prst="ellipse">
              <a:avLst/>
            </a:prstGeom>
            <a:solidFill>
              <a:schemeClr val="accent1">
                <a:lumMod val="20000"/>
                <a:lumOff val="8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 name="椭圆 9">
              <a:extLst>
                <a:ext uri="{FF2B5EF4-FFF2-40B4-BE49-F238E27FC236}">
                  <a16:creationId xmlns:a16="http://schemas.microsoft.com/office/drawing/2014/main" id="{C7E8973C-2222-6102-A912-1E313B300293}"/>
                </a:ext>
              </a:extLst>
            </p:cNvPr>
            <p:cNvSpPr/>
            <p:nvPr/>
          </p:nvSpPr>
          <p:spPr>
            <a:xfrm>
              <a:off x="11049000" y="6201228"/>
              <a:ext cx="159657" cy="159657"/>
            </a:xfrm>
            <a:prstGeom prst="ellipse">
              <a:avLst/>
            </a:prstGeom>
            <a:solidFill>
              <a:schemeClr val="accent1">
                <a:lumMod val="40000"/>
                <a:lumOff val="60000"/>
              </a:schemeClr>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1" name="椭圆 10">
              <a:extLst>
                <a:ext uri="{FF2B5EF4-FFF2-40B4-BE49-F238E27FC236}">
                  <a16:creationId xmlns:a16="http://schemas.microsoft.com/office/drawing/2014/main" id="{5BD9D70E-1458-F0EE-684D-B6C84FE6B307}"/>
                </a:ext>
              </a:extLst>
            </p:cNvPr>
            <p:cNvSpPr/>
            <p:nvPr/>
          </p:nvSpPr>
          <p:spPr>
            <a:xfrm>
              <a:off x="11281229" y="6201228"/>
              <a:ext cx="159657" cy="159657"/>
            </a:xfrm>
            <a:prstGeom prst="ellipse">
              <a:avLst/>
            </a:prstGeom>
            <a:solidFill>
              <a:schemeClr val="accent1"/>
            </a:solidFill>
            <a:ln w="12700" cap="flat" cmpd="sng" algn="ctr">
              <a:noFill/>
              <a:prstDash val="solid"/>
              <a:miter lim="800000"/>
            </a:ln>
            <a:effectLst/>
          </p:spPr>
          <p:txBody>
            <a:bodyPr rtlCol="0" anchor="ct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0" i="0" u="none" strike="noStrike" kern="0" cap="none" spc="0" normalizeH="0" baseline="0" noProof="0" dirty="0">
                <a:ln>
                  <a:noFill/>
                </a:ln>
                <a:solidFill>
                  <a:srgbClr val="FFFFFF"/>
                </a:solidFill>
                <a:effectLst/>
                <a:uLnTx/>
                <a:uFillTx/>
                <a:latin typeface="思源黑体 CN Medium" panose="020B0600000000000000" pitchFamily="34" charset="-122"/>
                <a:ea typeface="思源黑体 CN Medium" panose="020B0600000000000000" pitchFamily="34" charset="-122"/>
                <a:cs typeface="+mn-cs"/>
              </a:endParaRPr>
            </a:p>
          </p:txBody>
        </p:sp>
      </p:grpSp>
      <p:sp>
        <p:nvSpPr>
          <p:cNvPr id="12" name="六边形 11">
            <a:extLst>
              <a:ext uri="{FF2B5EF4-FFF2-40B4-BE49-F238E27FC236}">
                <a16:creationId xmlns:a16="http://schemas.microsoft.com/office/drawing/2014/main" id="{1575CC47-898C-D5A9-CA2C-EABE0C90DD79}"/>
              </a:ext>
            </a:extLst>
          </p:cNvPr>
          <p:cNvSpPr/>
          <p:nvPr/>
        </p:nvSpPr>
        <p:spPr>
          <a:xfrm>
            <a:off x="2561431" y="2377281"/>
            <a:ext cx="2048068" cy="1765300"/>
          </a:xfrm>
          <a:prstGeom prst="hexagon">
            <a:avLst>
              <a:gd name="adj" fmla="val 24999"/>
              <a:gd name="vf" fmla="val 115470"/>
            </a:avLst>
          </a:prstGeom>
          <a:solidFill>
            <a:schemeClr val="accent1"/>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3" name="六边形 12">
            <a:extLst>
              <a:ext uri="{FF2B5EF4-FFF2-40B4-BE49-F238E27FC236}">
                <a16:creationId xmlns:a16="http://schemas.microsoft.com/office/drawing/2014/main" id="{69E2637A-4951-CD33-8FA3-78AE468D1E6B}"/>
              </a:ext>
            </a:extLst>
          </p:cNvPr>
          <p:cNvSpPr/>
          <p:nvPr/>
        </p:nvSpPr>
        <p:spPr>
          <a:xfrm>
            <a:off x="4235121" y="3259931"/>
            <a:ext cx="2048068" cy="1765300"/>
          </a:xfrm>
          <a:prstGeom prst="hexagon">
            <a:avLst>
              <a:gd name="adj" fmla="val 24999"/>
              <a:gd name="vf" fmla="val 115470"/>
            </a:avLst>
          </a:prstGeom>
          <a:solidFill>
            <a:schemeClr val="accent2"/>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4" name="六边形 13">
            <a:extLst>
              <a:ext uri="{FF2B5EF4-FFF2-40B4-BE49-F238E27FC236}">
                <a16:creationId xmlns:a16="http://schemas.microsoft.com/office/drawing/2014/main" id="{9D0811CE-BD1C-285A-1B7A-871DFAFDB736}"/>
              </a:ext>
            </a:extLst>
          </p:cNvPr>
          <p:cNvSpPr/>
          <p:nvPr/>
        </p:nvSpPr>
        <p:spPr>
          <a:xfrm>
            <a:off x="5908811" y="2377281"/>
            <a:ext cx="2048068" cy="1765300"/>
          </a:xfrm>
          <a:prstGeom prst="hexagon">
            <a:avLst>
              <a:gd name="adj" fmla="val 24999"/>
              <a:gd name="vf" fmla="val 115470"/>
            </a:avLst>
          </a:prstGeom>
          <a:solidFill>
            <a:schemeClr val="accent3"/>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5" name="六边形 14">
            <a:extLst>
              <a:ext uri="{FF2B5EF4-FFF2-40B4-BE49-F238E27FC236}">
                <a16:creationId xmlns:a16="http://schemas.microsoft.com/office/drawing/2014/main" id="{406897B0-4FC1-0213-1384-7B56AFFAF3BC}"/>
              </a:ext>
            </a:extLst>
          </p:cNvPr>
          <p:cNvSpPr/>
          <p:nvPr/>
        </p:nvSpPr>
        <p:spPr>
          <a:xfrm>
            <a:off x="7582501" y="3259931"/>
            <a:ext cx="2048068" cy="1765300"/>
          </a:xfrm>
          <a:prstGeom prst="hexagon">
            <a:avLst>
              <a:gd name="adj" fmla="val 24999"/>
              <a:gd name="vf" fmla="val 115470"/>
            </a:avLst>
          </a:prstGeom>
          <a:solidFill>
            <a:schemeClr val="accent4"/>
          </a:solidFill>
          <a:ln w="12700">
            <a:noFill/>
            <a:miter/>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6" name="六边形 15">
            <a:extLst>
              <a:ext uri="{FF2B5EF4-FFF2-40B4-BE49-F238E27FC236}">
                <a16:creationId xmlns:a16="http://schemas.microsoft.com/office/drawing/2014/main" id="{B1A0EC4D-9EE1-EE99-EE22-20E4CE109734}"/>
              </a:ext>
            </a:extLst>
          </p:cNvPr>
          <p:cNvSpPr/>
          <p:nvPr/>
        </p:nvSpPr>
        <p:spPr>
          <a:xfrm>
            <a:off x="888206" y="3259931"/>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7" name="六边形 16">
            <a:extLst>
              <a:ext uri="{FF2B5EF4-FFF2-40B4-BE49-F238E27FC236}">
                <a16:creationId xmlns:a16="http://schemas.microsoft.com/office/drawing/2014/main" id="{7BE0DDA8-736C-05F6-E5E4-9F62BF4BF8ED}"/>
              </a:ext>
            </a:extLst>
          </p:cNvPr>
          <p:cNvSpPr/>
          <p:nvPr/>
        </p:nvSpPr>
        <p:spPr>
          <a:xfrm>
            <a:off x="9255918" y="2402681"/>
            <a:ext cx="2047875" cy="1765300"/>
          </a:xfrm>
          <a:prstGeom prst="hexagon">
            <a:avLst>
              <a:gd name="adj" fmla="val 24994"/>
              <a:gd name="vf" fmla="val 115470"/>
            </a:avLst>
          </a:prstGeom>
          <a:noFill/>
          <a:ln w="12700" cap="flat" cmpd="sng">
            <a:solidFill>
              <a:schemeClr val="accent1"/>
            </a:solidFill>
            <a:prstDash val="solid"/>
            <a:bevel/>
            <a:headEnd type="none" w="med" len="med"/>
            <a:tailEnd type="none" w="med" len="med"/>
          </a:ln>
        </p:spPr>
        <p:txBody>
          <a:bodyPr anchor="ct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rgbClr val="FFFFFF"/>
              </a:solidFill>
              <a:cs typeface="+mn-ea"/>
              <a:sym typeface="+mn-lt"/>
            </a:endParaRPr>
          </a:p>
        </p:txBody>
      </p:sp>
      <p:sp>
        <p:nvSpPr>
          <p:cNvPr id="18" name="文本框 103">
            <a:extLst>
              <a:ext uri="{FF2B5EF4-FFF2-40B4-BE49-F238E27FC236}">
                <a16:creationId xmlns:a16="http://schemas.microsoft.com/office/drawing/2014/main" id="{721CB92C-7A00-65E7-9EC2-CE7D27154271}"/>
              </a:ext>
            </a:extLst>
          </p:cNvPr>
          <p:cNvSpPr/>
          <p:nvPr/>
        </p:nvSpPr>
        <p:spPr>
          <a:xfrm>
            <a:off x="3082764" y="298846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21" name="TextBox 19">
            <a:extLst>
              <a:ext uri="{FF2B5EF4-FFF2-40B4-BE49-F238E27FC236}">
                <a16:creationId xmlns:a16="http://schemas.microsoft.com/office/drawing/2014/main" id="{9A1EFA31-6034-5470-2A50-5A440D908031}"/>
              </a:ext>
            </a:extLst>
          </p:cNvPr>
          <p:cNvSpPr txBox="1"/>
          <p:nvPr/>
        </p:nvSpPr>
        <p:spPr>
          <a:xfrm>
            <a:off x="810118" y="1648309"/>
            <a:ext cx="3464719" cy="70621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2" name="TextBox 20">
            <a:extLst>
              <a:ext uri="{FF2B5EF4-FFF2-40B4-BE49-F238E27FC236}">
                <a16:creationId xmlns:a16="http://schemas.microsoft.com/office/drawing/2014/main" id="{FAEE67FB-FC4B-25B8-008D-3E53AEA1A09B}"/>
              </a:ext>
            </a:extLst>
          </p:cNvPr>
          <p:cNvSpPr txBox="1"/>
          <p:nvPr/>
        </p:nvSpPr>
        <p:spPr>
          <a:xfrm>
            <a:off x="826048" y="1343652"/>
            <a:ext cx="3092696"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这里添加标题</a:t>
            </a:r>
          </a:p>
        </p:txBody>
      </p:sp>
      <p:sp>
        <p:nvSpPr>
          <p:cNvPr id="23" name="TextBox 19">
            <a:extLst>
              <a:ext uri="{FF2B5EF4-FFF2-40B4-BE49-F238E27FC236}">
                <a16:creationId xmlns:a16="http://schemas.microsoft.com/office/drawing/2014/main" id="{A0599F9B-6A3A-EF00-DAEC-C0302F45B070}"/>
              </a:ext>
            </a:extLst>
          </p:cNvPr>
          <p:cNvSpPr txBox="1"/>
          <p:nvPr/>
        </p:nvSpPr>
        <p:spPr>
          <a:xfrm>
            <a:off x="3282113" y="5422608"/>
            <a:ext cx="3464719" cy="70621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4" name="TextBox 20">
            <a:extLst>
              <a:ext uri="{FF2B5EF4-FFF2-40B4-BE49-F238E27FC236}">
                <a16:creationId xmlns:a16="http://schemas.microsoft.com/office/drawing/2014/main" id="{420D58C7-A318-6A46-1B3D-0026961B4842}"/>
              </a:ext>
            </a:extLst>
          </p:cNvPr>
          <p:cNvSpPr txBox="1"/>
          <p:nvPr/>
        </p:nvSpPr>
        <p:spPr>
          <a:xfrm>
            <a:off x="3298043" y="5117951"/>
            <a:ext cx="3092696"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这里添加标题</a:t>
            </a:r>
          </a:p>
        </p:txBody>
      </p:sp>
      <p:sp>
        <p:nvSpPr>
          <p:cNvPr id="25" name="TextBox 19">
            <a:extLst>
              <a:ext uri="{FF2B5EF4-FFF2-40B4-BE49-F238E27FC236}">
                <a16:creationId xmlns:a16="http://schemas.microsoft.com/office/drawing/2014/main" id="{E3F6D8DB-F00D-2E6D-B428-9F0219243208}"/>
              </a:ext>
            </a:extLst>
          </p:cNvPr>
          <p:cNvSpPr txBox="1"/>
          <p:nvPr/>
        </p:nvSpPr>
        <p:spPr>
          <a:xfrm>
            <a:off x="7844178" y="5422608"/>
            <a:ext cx="3464719" cy="70621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6" name="TextBox 20">
            <a:extLst>
              <a:ext uri="{FF2B5EF4-FFF2-40B4-BE49-F238E27FC236}">
                <a16:creationId xmlns:a16="http://schemas.microsoft.com/office/drawing/2014/main" id="{4CBBAA9F-22ED-3B12-6F1A-F9487A3FCCD3}"/>
              </a:ext>
            </a:extLst>
          </p:cNvPr>
          <p:cNvSpPr txBox="1"/>
          <p:nvPr/>
        </p:nvSpPr>
        <p:spPr>
          <a:xfrm>
            <a:off x="7860108" y="5117951"/>
            <a:ext cx="3092696"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这里添加标题</a:t>
            </a:r>
          </a:p>
        </p:txBody>
      </p:sp>
      <p:sp>
        <p:nvSpPr>
          <p:cNvPr id="27" name="TextBox 19">
            <a:extLst>
              <a:ext uri="{FF2B5EF4-FFF2-40B4-BE49-F238E27FC236}">
                <a16:creationId xmlns:a16="http://schemas.microsoft.com/office/drawing/2014/main" id="{456243FA-33DD-1294-254A-349D27739092}"/>
              </a:ext>
            </a:extLst>
          </p:cNvPr>
          <p:cNvSpPr txBox="1"/>
          <p:nvPr/>
        </p:nvSpPr>
        <p:spPr>
          <a:xfrm>
            <a:off x="5294012" y="1648309"/>
            <a:ext cx="3464719" cy="706219"/>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p:txBody>
      </p:sp>
      <p:sp>
        <p:nvSpPr>
          <p:cNvPr id="28" name="TextBox 20">
            <a:extLst>
              <a:ext uri="{FF2B5EF4-FFF2-40B4-BE49-F238E27FC236}">
                <a16:creationId xmlns:a16="http://schemas.microsoft.com/office/drawing/2014/main" id="{36E22D4C-D83F-334E-4369-399AB446CEE1}"/>
              </a:ext>
            </a:extLst>
          </p:cNvPr>
          <p:cNvSpPr txBox="1"/>
          <p:nvPr/>
        </p:nvSpPr>
        <p:spPr>
          <a:xfrm>
            <a:off x="5309942" y="1343652"/>
            <a:ext cx="3092696" cy="400110"/>
          </a:xfrm>
          <a:prstGeom prst="rect">
            <a:avLst/>
          </a:prstGeom>
          <a:noFill/>
        </p:spPr>
        <p:txBody>
          <a:bodyPr wrap="square" rtlCol="0">
            <a:spAutoFit/>
          </a:bodyPr>
          <a:lstStyle/>
          <a:p>
            <a:r>
              <a:rPr lang="zh-CN" altLang="en-US" sz="2000" b="1" dirty="0">
                <a:solidFill>
                  <a:schemeClr val="tx1">
                    <a:lumMod val="65000"/>
                    <a:lumOff val="35000"/>
                  </a:schemeClr>
                </a:solidFill>
                <a:cs typeface="+mn-ea"/>
                <a:sym typeface="+mn-lt"/>
              </a:rPr>
              <a:t>这里添加标题</a:t>
            </a:r>
          </a:p>
        </p:txBody>
      </p:sp>
      <p:sp>
        <p:nvSpPr>
          <p:cNvPr id="29" name="文本框 103">
            <a:extLst>
              <a:ext uri="{FF2B5EF4-FFF2-40B4-BE49-F238E27FC236}">
                <a16:creationId xmlns:a16="http://schemas.microsoft.com/office/drawing/2014/main" id="{372B1316-E97C-B904-718D-80E46F73FC87}"/>
              </a:ext>
            </a:extLst>
          </p:cNvPr>
          <p:cNvSpPr/>
          <p:nvPr/>
        </p:nvSpPr>
        <p:spPr>
          <a:xfrm>
            <a:off x="4756317" y="395815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30" name="文本框 103">
            <a:extLst>
              <a:ext uri="{FF2B5EF4-FFF2-40B4-BE49-F238E27FC236}">
                <a16:creationId xmlns:a16="http://schemas.microsoft.com/office/drawing/2014/main" id="{5682C2BA-D357-F464-E70A-F01AF5A11D42}"/>
              </a:ext>
            </a:extLst>
          </p:cNvPr>
          <p:cNvSpPr/>
          <p:nvPr/>
        </p:nvSpPr>
        <p:spPr>
          <a:xfrm>
            <a:off x="6430007" y="3017565"/>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31" name="文本框 103">
            <a:extLst>
              <a:ext uri="{FF2B5EF4-FFF2-40B4-BE49-F238E27FC236}">
                <a16:creationId xmlns:a16="http://schemas.microsoft.com/office/drawing/2014/main" id="{0C04C0CA-988B-136D-C87A-4756B7EF4AD0}"/>
              </a:ext>
            </a:extLst>
          </p:cNvPr>
          <p:cNvSpPr/>
          <p:nvPr/>
        </p:nvSpPr>
        <p:spPr>
          <a:xfrm>
            <a:off x="8103833" y="3958159"/>
            <a:ext cx="1005403" cy="535531"/>
          </a:xfrm>
          <a:prstGeom prst="rect">
            <a:avLst/>
          </a:prstGeom>
          <a:noFill/>
          <a:ln w="9525">
            <a:noFill/>
            <a:miter/>
          </a:ln>
        </p:spPr>
        <p:txBody>
          <a:bodyPr wrap="none">
            <a:spAutoFit/>
          </a:bodyPr>
          <a:lst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sym typeface="Calibri" pitchFamily="34" charset="0"/>
              </a:defRPr>
            </a:lvl5pPr>
          </a:lstStyle>
          <a:p>
            <a:pPr marL="0" lvl="0" indent="0" eaLnBrk="1" hangingPunct="1">
              <a:spcBef>
                <a:spcPct val="0"/>
              </a:spcBef>
              <a:buNone/>
            </a:pPr>
            <a:r>
              <a:rPr lang="zh-CN" altLang="en-US" sz="3200" b="1" dirty="0">
                <a:solidFill>
                  <a:schemeClr val="bg1"/>
                </a:solidFill>
                <a:cs typeface="+mn-ea"/>
                <a:sym typeface="+mn-lt"/>
              </a:rPr>
              <a:t>标题</a:t>
            </a:r>
          </a:p>
        </p:txBody>
      </p:sp>
      <p:sp>
        <p:nvSpPr>
          <p:cNvPr id="32" name="任意多边形: 形状 31">
            <a:extLst>
              <a:ext uri="{FF2B5EF4-FFF2-40B4-BE49-F238E27FC236}">
                <a16:creationId xmlns:a16="http://schemas.microsoft.com/office/drawing/2014/main" id="{707BE93B-B832-01A3-EACF-82551818E972}"/>
              </a:ext>
            </a:extLst>
          </p:cNvPr>
          <p:cNvSpPr/>
          <p:nvPr/>
        </p:nvSpPr>
        <p:spPr>
          <a:xfrm>
            <a:off x="1607300" y="3838199"/>
            <a:ext cx="609685" cy="608764"/>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606722">
                <a:moveTo>
                  <a:pt x="50644" y="480348"/>
                </a:moveTo>
                <a:lnTo>
                  <a:pt x="50644" y="533492"/>
                </a:lnTo>
                <a:cubicBezTo>
                  <a:pt x="50644" y="546023"/>
                  <a:pt x="60791" y="556155"/>
                  <a:pt x="73340" y="556155"/>
                </a:cubicBezTo>
                <a:lnTo>
                  <a:pt x="358780" y="556155"/>
                </a:lnTo>
                <a:cubicBezTo>
                  <a:pt x="358513" y="555444"/>
                  <a:pt x="358335" y="554733"/>
                  <a:pt x="358068" y="554110"/>
                </a:cubicBezTo>
                <a:cubicBezTo>
                  <a:pt x="357979" y="553844"/>
                  <a:pt x="357890" y="553577"/>
                  <a:pt x="357801" y="553311"/>
                </a:cubicBezTo>
                <a:cubicBezTo>
                  <a:pt x="357445" y="552155"/>
                  <a:pt x="357178" y="551089"/>
                  <a:pt x="356822" y="549934"/>
                </a:cubicBezTo>
                <a:cubicBezTo>
                  <a:pt x="356822" y="549667"/>
                  <a:pt x="356733" y="549400"/>
                  <a:pt x="356644" y="549134"/>
                </a:cubicBezTo>
                <a:cubicBezTo>
                  <a:pt x="356466" y="548245"/>
                  <a:pt x="356288" y="547356"/>
                  <a:pt x="356110" y="546556"/>
                </a:cubicBezTo>
                <a:cubicBezTo>
                  <a:pt x="356021" y="546112"/>
                  <a:pt x="355932" y="545668"/>
                  <a:pt x="355843" y="545312"/>
                </a:cubicBezTo>
                <a:cubicBezTo>
                  <a:pt x="355665" y="544512"/>
                  <a:pt x="355576" y="543801"/>
                  <a:pt x="355398" y="543002"/>
                </a:cubicBezTo>
                <a:cubicBezTo>
                  <a:pt x="355309" y="542557"/>
                  <a:pt x="355309" y="542113"/>
                  <a:pt x="355220" y="541669"/>
                </a:cubicBezTo>
                <a:cubicBezTo>
                  <a:pt x="355131" y="540958"/>
                  <a:pt x="355042" y="540158"/>
                  <a:pt x="354953" y="539447"/>
                </a:cubicBezTo>
                <a:cubicBezTo>
                  <a:pt x="354864" y="539002"/>
                  <a:pt x="354864" y="538558"/>
                  <a:pt x="354775" y="538114"/>
                </a:cubicBezTo>
                <a:cubicBezTo>
                  <a:pt x="354686" y="537314"/>
                  <a:pt x="354686" y="536425"/>
                  <a:pt x="354597" y="535625"/>
                </a:cubicBezTo>
                <a:cubicBezTo>
                  <a:pt x="354597" y="535270"/>
                  <a:pt x="354508" y="534914"/>
                  <a:pt x="354508" y="534470"/>
                </a:cubicBezTo>
                <a:cubicBezTo>
                  <a:pt x="354508" y="533315"/>
                  <a:pt x="354419" y="532070"/>
                  <a:pt x="354419" y="530826"/>
                </a:cubicBezTo>
                <a:lnTo>
                  <a:pt x="354419" y="480348"/>
                </a:lnTo>
                <a:close/>
                <a:moveTo>
                  <a:pt x="394413" y="160633"/>
                </a:moveTo>
                <a:cubicBezTo>
                  <a:pt x="400755" y="159367"/>
                  <a:pt x="407586" y="160522"/>
                  <a:pt x="413416" y="164389"/>
                </a:cubicBezTo>
                <a:cubicBezTo>
                  <a:pt x="425076" y="172124"/>
                  <a:pt x="428191" y="187859"/>
                  <a:pt x="420447" y="199416"/>
                </a:cubicBezTo>
                <a:lnTo>
                  <a:pt x="324854" y="342724"/>
                </a:lnTo>
                <a:cubicBezTo>
                  <a:pt x="315954" y="355970"/>
                  <a:pt x="297173" y="357837"/>
                  <a:pt x="285869" y="346547"/>
                </a:cubicBezTo>
                <a:lnTo>
                  <a:pt x="222141" y="282894"/>
                </a:lnTo>
                <a:cubicBezTo>
                  <a:pt x="212261" y="273026"/>
                  <a:pt x="212261" y="257024"/>
                  <a:pt x="222141" y="247156"/>
                </a:cubicBezTo>
                <a:cubicBezTo>
                  <a:pt x="232020" y="237288"/>
                  <a:pt x="248042" y="237288"/>
                  <a:pt x="257921" y="247156"/>
                </a:cubicBezTo>
                <a:lnTo>
                  <a:pt x="299843" y="288939"/>
                </a:lnTo>
                <a:lnTo>
                  <a:pt x="378347" y="171413"/>
                </a:lnTo>
                <a:cubicBezTo>
                  <a:pt x="382219" y="165590"/>
                  <a:pt x="388071" y="161900"/>
                  <a:pt x="394413" y="160633"/>
                </a:cubicBezTo>
                <a:close/>
                <a:moveTo>
                  <a:pt x="531628" y="50568"/>
                </a:moveTo>
                <a:cubicBezTo>
                  <a:pt x="517655" y="50568"/>
                  <a:pt x="506351" y="61854"/>
                  <a:pt x="506351" y="75807"/>
                </a:cubicBezTo>
                <a:lnTo>
                  <a:pt x="506351" y="151703"/>
                </a:lnTo>
                <a:lnTo>
                  <a:pt x="556995" y="151703"/>
                </a:lnTo>
                <a:lnTo>
                  <a:pt x="556995" y="75807"/>
                </a:lnTo>
                <a:cubicBezTo>
                  <a:pt x="556995" y="61854"/>
                  <a:pt x="545691" y="50568"/>
                  <a:pt x="531628" y="50568"/>
                </a:cubicBezTo>
                <a:close/>
                <a:moveTo>
                  <a:pt x="177388" y="50568"/>
                </a:moveTo>
                <a:cubicBezTo>
                  <a:pt x="163236" y="50568"/>
                  <a:pt x="151932" y="61943"/>
                  <a:pt x="151932" y="75985"/>
                </a:cubicBezTo>
                <a:lnTo>
                  <a:pt x="151932" y="429780"/>
                </a:lnTo>
                <a:lnTo>
                  <a:pt x="379786" y="429780"/>
                </a:lnTo>
                <a:cubicBezTo>
                  <a:pt x="393759" y="429780"/>
                  <a:pt x="405063" y="441067"/>
                  <a:pt x="405063" y="455019"/>
                </a:cubicBezTo>
                <a:lnTo>
                  <a:pt x="405063" y="455108"/>
                </a:lnTo>
                <a:lnTo>
                  <a:pt x="405063" y="530826"/>
                </a:lnTo>
                <a:cubicBezTo>
                  <a:pt x="405063" y="544601"/>
                  <a:pt x="416011" y="555710"/>
                  <a:pt x="429628" y="556066"/>
                </a:cubicBezTo>
                <a:cubicBezTo>
                  <a:pt x="430340" y="555977"/>
                  <a:pt x="430608" y="555977"/>
                  <a:pt x="432388" y="555799"/>
                </a:cubicBezTo>
                <a:lnTo>
                  <a:pt x="434257" y="555799"/>
                </a:lnTo>
                <a:cubicBezTo>
                  <a:pt x="446450" y="553933"/>
                  <a:pt x="455707" y="543535"/>
                  <a:pt x="455707" y="530826"/>
                </a:cubicBezTo>
                <a:lnTo>
                  <a:pt x="455707" y="176942"/>
                </a:lnTo>
                <a:lnTo>
                  <a:pt x="455707" y="75807"/>
                </a:lnTo>
                <a:cubicBezTo>
                  <a:pt x="455707" y="74652"/>
                  <a:pt x="455707" y="73407"/>
                  <a:pt x="455796" y="72163"/>
                </a:cubicBezTo>
                <a:cubicBezTo>
                  <a:pt x="455796" y="71808"/>
                  <a:pt x="455885" y="71452"/>
                  <a:pt x="455885" y="71008"/>
                </a:cubicBezTo>
                <a:cubicBezTo>
                  <a:pt x="455885" y="70208"/>
                  <a:pt x="455974" y="69408"/>
                  <a:pt x="456063" y="68608"/>
                </a:cubicBezTo>
                <a:cubicBezTo>
                  <a:pt x="456063" y="68164"/>
                  <a:pt x="456152" y="67720"/>
                  <a:pt x="456241" y="67275"/>
                </a:cubicBezTo>
                <a:cubicBezTo>
                  <a:pt x="456330" y="66476"/>
                  <a:pt x="456419" y="65765"/>
                  <a:pt x="456508" y="65054"/>
                </a:cubicBezTo>
                <a:cubicBezTo>
                  <a:pt x="456597" y="64520"/>
                  <a:pt x="456597" y="64076"/>
                  <a:pt x="456686" y="63632"/>
                </a:cubicBezTo>
                <a:cubicBezTo>
                  <a:pt x="456775" y="62921"/>
                  <a:pt x="456953" y="62121"/>
                  <a:pt x="457131" y="61410"/>
                </a:cubicBezTo>
                <a:cubicBezTo>
                  <a:pt x="457220" y="60966"/>
                  <a:pt x="457220" y="60610"/>
                  <a:pt x="457309" y="60166"/>
                </a:cubicBezTo>
                <a:cubicBezTo>
                  <a:pt x="457487" y="59277"/>
                  <a:pt x="457754" y="58477"/>
                  <a:pt x="457932" y="57588"/>
                </a:cubicBezTo>
                <a:cubicBezTo>
                  <a:pt x="458021" y="57322"/>
                  <a:pt x="458021" y="57055"/>
                  <a:pt x="458110" y="56789"/>
                </a:cubicBezTo>
                <a:cubicBezTo>
                  <a:pt x="458466" y="55633"/>
                  <a:pt x="458733" y="54478"/>
                  <a:pt x="459089" y="53412"/>
                </a:cubicBezTo>
                <a:cubicBezTo>
                  <a:pt x="459178" y="53145"/>
                  <a:pt x="459267" y="52878"/>
                  <a:pt x="459356" y="52612"/>
                </a:cubicBezTo>
                <a:cubicBezTo>
                  <a:pt x="459534" y="51901"/>
                  <a:pt x="459801" y="51190"/>
                  <a:pt x="460068" y="50568"/>
                </a:cubicBezTo>
                <a:close/>
                <a:moveTo>
                  <a:pt x="177388" y="0"/>
                </a:moveTo>
                <a:lnTo>
                  <a:pt x="531628" y="0"/>
                </a:lnTo>
                <a:cubicBezTo>
                  <a:pt x="573639" y="0"/>
                  <a:pt x="607639" y="33949"/>
                  <a:pt x="607639" y="75807"/>
                </a:cubicBezTo>
                <a:lnTo>
                  <a:pt x="607639" y="176942"/>
                </a:lnTo>
                <a:cubicBezTo>
                  <a:pt x="607639" y="190895"/>
                  <a:pt x="596246" y="202270"/>
                  <a:pt x="582272" y="202270"/>
                </a:cubicBezTo>
                <a:lnTo>
                  <a:pt x="506351" y="202270"/>
                </a:lnTo>
                <a:lnTo>
                  <a:pt x="506351" y="530826"/>
                </a:lnTo>
                <a:cubicBezTo>
                  <a:pt x="506351" y="565841"/>
                  <a:pt x="482587" y="595258"/>
                  <a:pt x="450367" y="604056"/>
                </a:cubicBezTo>
                <a:cubicBezTo>
                  <a:pt x="446984" y="605745"/>
                  <a:pt x="442979" y="606722"/>
                  <a:pt x="438262" y="606722"/>
                </a:cubicBezTo>
                <a:lnTo>
                  <a:pt x="430430" y="606722"/>
                </a:lnTo>
                <a:lnTo>
                  <a:pt x="73340" y="606722"/>
                </a:lnTo>
                <a:cubicBezTo>
                  <a:pt x="32843" y="606722"/>
                  <a:pt x="0" y="573929"/>
                  <a:pt x="0" y="533492"/>
                </a:cubicBezTo>
                <a:lnTo>
                  <a:pt x="0" y="455019"/>
                </a:lnTo>
                <a:cubicBezTo>
                  <a:pt x="0" y="441067"/>
                  <a:pt x="11304" y="429780"/>
                  <a:pt x="25367" y="429780"/>
                </a:cubicBezTo>
                <a:lnTo>
                  <a:pt x="101288" y="429780"/>
                </a:lnTo>
                <a:lnTo>
                  <a:pt x="101288" y="75985"/>
                </a:lnTo>
                <a:cubicBezTo>
                  <a:pt x="101288" y="33949"/>
                  <a:pt x="135288" y="0"/>
                  <a:pt x="1773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任意多边形: 形状 32">
            <a:extLst>
              <a:ext uri="{FF2B5EF4-FFF2-40B4-BE49-F238E27FC236}">
                <a16:creationId xmlns:a16="http://schemas.microsoft.com/office/drawing/2014/main" id="{3668333D-166C-6ADE-3F1E-C27987F56248}"/>
              </a:ext>
            </a:extLst>
          </p:cNvPr>
          <p:cNvSpPr/>
          <p:nvPr/>
        </p:nvSpPr>
        <p:spPr>
          <a:xfrm>
            <a:off x="9941893" y="2988469"/>
            <a:ext cx="609685" cy="608764"/>
          </a:xfrm>
          <a:custGeom>
            <a:avLst/>
            <a:gdLst>
              <a:gd name="connsiteX0" fmla="*/ 121763 h 600884"/>
              <a:gd name="connsiteY0" fmla="*/ 121763 h 600884"/>
              <a:gd name="connsiteX1" fmla="*/ 121763 h 600884"/>
              <a:gd name="connsiteY1" fmla="*/ 121763 h 600884"/>
              <a:gd name="connsiteX2" fmla="*/ 121763 h 600884"/>
              <a:gd name="connsiteY2" fmla="*/ 121763 h 600884"/>
              <a:gd name="connsiteX3" fmla="*/ 121763 h 600884"/>
              <a:gd name="connsiteY3" fmla="*/ 121763 h 600884"/>
              <a:gd name="connsiteX4" fmla="*/ 121763 h 600884"/>
              <a:gd name="connsiteY4" fmla="*/ 121763 h 600884"/>
              <a:gd name="connsiteX5" fmla="*/ 121763 h 600884"/>
              <a:gd name="connsiteY5" fmla="*/ 121763 h 600884"/>
              <a:gd name="connsiteX6" fmla="*/ 121763 h 600884"/>
              <a:gd name="connsiteY6" fmla="*/ 121763 h 600884"/>
              <a:gd name="connsiteX7" fmla="*/ 121763 h 600884"/>
              <a:gd name="connsiteY7" fmla="*/ 121763 h 600884"/>
              <a:gd name="connsiteX8" fmla="*/ 121763 h 600884"/>
              <a:gd name="connsiteY8" fmla="*/ 121763 h 600884"/>
              <a:gd name="connsiteX9" fmla="*/ 121763 h 600884"/>
              <a:gd name="connsiteY9" fmla="*/ 121763 h 600884"/>
              <a:gd name="connsiteX10" fmla="*/ 121763 h 600884"/>
              <a:gd name="connsiteY10" fmla="*/ 121763 h 600884"/>
              <a:gd name="connsiteX11" fmla="*/ 121763 h 600884"/>
              <a:gd name="connsiteY11" fmla="*/ 121763 h 600884"/>
              <a:gd name="connsiteX12" fmla="*/ 121763 h 600884"/>
              <a:gd name="connsiteY12" fmla="*/ 121763 h 600884"/>
              <a:gd name="connsiteX13" fmla="*/ 121763 h 600884"/>
              <a:gd name="connsiteY13" fmla="*/ 121763 h 600884"/>
              <a:gd name="connsiteX14" fmla="*/ 121763 h 600884"/>
              <a:gd name="connsiteY14" fmla="*/ 121763 h 600884"/>
              <a:gd name="connsiteX15" fmla="*/ 121763 h 600884"/>
              <a:gd name="connsiteY15" fmla="*/ 121763 h 600884"/>
              <a:gd name="connsiteX16" fmla="*/ 121763 h 600884"/>
              <a:gd name="connsiteY16" fmla="*/ 121763 h 600884"/>
              <a:gd name="connsiteX17" fmla="*/ 121763 h 600884"/>
              <a:gd name="connsiteY17" fmla="*/ 121763 h 600884"/>
              <a:gd name="connsiteX18" fmla="*/ 121763 h 600884"/>
              <a:gd name="connsiteY18" fmla="*/ 121763 h 600884"/>
              <a:gd name="connsiteX19" fmla="*/ 121763 h 600884"/>
              <a:gd name="connsiteY19" fmla="*/ 121763 h 600884"/>
              <a:gd name="connsiteX20" fmla="*/ 121763 h 600884"/>
              <a:gd name="connsiteY20" fmla="*/ 121763 h 600884"/>
              <a:gd name="connsiteX21" fmla="*/ 121763 h 600884"/>
              <a:gd name="connsiteY21" fmla="*/ 121763 h 600884"/>
              <a:gd name="connsiteX22" fmla="*/ 121763 h 600884"/>
              <a:gd name="connsiteY22" fmla="*/ 121763 h 600884"/>
              <a:gd name="connsiteX23" fmla="*/ 121763 h 600884"/>
              <a:gd name="connsiteY23" fmla="*/ 121763 h 600884"/>
              <a:gd name="connsiteX24" fmla="*/ 121763 h 600884"/>
              <a:gd name="connsiteY24" fmla="*/ 121763 h 600884"/>
              <a:gd name="connsiteX25" fmla="*/ 121763 h 600884"/>
              <a:gd name="connsiteY25" fmla="*/ 121763 h 600884"/>
              <a:gd name="connsiteX26" fmla="*/ 121763 h 600884"/>
              <a:gd name="connsiteY26" fmla="*/ 121763 h 600884"/>
              <a:gd name="connsiteX27" fmla="*/ 121763 h 600884"/>
              <a:gd name="connsiteY27" fmla="*/ 121763 h 600884"/>
              <a:gd name="connsiteX28" fmla="*/ 121763 h 600884"/>
              <a:gd name="connsiteY28" fmla="*/ 121763 h 600884"/>
              <a:gd name="connsiteX29" fmla="*/ 121763 h 600884"/>
              <a:gd name="connsiteY29" fmla="*/ 121763 h 600884"/>
              <a:gd name="connsiteX30" fmla="*/ 121763 h 600884"/>
              <a:gd name="connsiteY30" fmla="*/ 121763 h 600884"/>
              <a:gd name="connsiteX31" fmla="*/ 121763 h 600884"/>
              <a:gd name="connsiteY31" fmla="*/ 121763 h 600884"/>
              <a:gd name="connsiteX32" fmla="*/ 121763 h 600884"/>
              <a:gd name="connsiteY32" fmla="*/ 121763 h 600884"/>
              <a:gd name="connsiteX33" fmla="*/ 121763 h 600884"/>
              <a:gd name="connsiteY33" fmla="*/ 121763 h 600884"/>
              <a:gd name="connsiteX34" fmla="*/ 121763 h 600884"/>
              <a:gd name="connsiteY34" fmla="*/ 121763 h 600884"/>
              <a:gd name="connsiteX35" fmla="*/ 121763 h 600884"/>
              <a:gd name="connsiteY35" fmla="*/ 121763 h 600884"/>
              <a:gd name="connsiteX36" fmla="*/ 121763 h 600884"/>
              <a:gd name="connsiteY36" fmla="*/ 121763 h 600884"/>
              <a:gd name="connsiteX37" fmla="*/ 121763 h 600884"/>
              <a:gd name="connsiteY37" fmla="*/ 121763 h 600884"/>
              <a:gd name="connsiteX38" fmla="*/ 121763 h 600884"/>
              <a:gd name="connsiteY38" fmla="*/ 121763 h 600884"/>
              <a:gd name="connsiteX39" fmla="*/ 121763 h 600884"/>
              <a:gd name="connsiteY39" fmla="*/ 121763 h 600884"/>
              <a:gd name="connsiteX40" fmla="*/ 121763 h 600884"/>
              <a:gd name="connsiteY40" fmla="*/ 121763 h 600884"/>
              <a:gd name="connsiteX41" fmla="*/ 121763 h 600884"/>
              <a:gd name="connsiteY41" fmla="*/ 121763 h 600884"/>
              <a:gd name="connsiteX42" fmla="*/ 121763 h 600884"/>
              <a:gd name="connsiteY42" fmla="*/ 121763 h 600884"/>
              <a:gd name="connsiteX43" fmla="*/ 121763 h 600884"/>
              <a:gd name="connsiteY43" fmla="*/ 121763 h 600884"/>
              <a:gd name="connsiteX44" fmla="*/ 121763 h 600884"/>
              <a:gd name="connsiteY44" fmla="*/ 121763 h 600884"/>
              <a:gd name="connsiteX45" fmla="*/ 121763 h 600884"/>
              <a:gd name="connsiteY45" fmla="*/ 121763 h 600884"/>
              <a:gd name="connsiteX46" fmla="*/ 121763 h 600884"/>
              <a:gd name="connsiteY46" fmla="*/ 121763 h 600884"/>
              <a:gd name="connsiteX47" fmla="*/ 121763 h 600884"/>
              <a:gd name="connsiteY47" fmla="*/ 121763 h 600884"/>
              <a:gd name="connsiteX48" fmla="*/ 121763 h 600884"/>
              <a:gd name="connsiteY48" fmla="*/ 121763 h 600884"/>
              <a:gd name="connsiteX49" fmla="*/ 121763 h 600884"/>
              <a:gd name="connsiteY49" fmla="*/ 121763 h 600884"/>
              <a:gd name="connsiteX50" fmla="*/ 121763 h 600884"/>
              <a:gd name="connsiteY50" fmla="*/ 121763 h 600884"/>
              <a:gd name="connsiteX51" fmla="*/ 121763 h 600884"/>
              <a:gd name="connsiteY51" fmla="*/ 121763 h 600884"/>
              <a:gd name="connsiteX52" fmla="*/ 121763 h 600884"/>
              <a:gd name="connsiteY52" fmla="*/ 121763 h 600884"/>
              <a:gd name="connsiteX53" fmla="*/ 121763 h 600884"/>
              <a:gd name="connsiteY53" fmla="*/ 121763 h 600884"/>
              <a:gd name="connsiteX54" fmla="*/ 121763 h 600884"/>
              <a:gd name="connsiteY54" fmla="*/ 121763 h 600884"/>
              <a:gd name="connsiteX55" fmla="*/ 121763 h 600884"/>
              <a:gd name="connsiteY55" fmla="*/ 121763 h 600884"/>
              <a:gd name="connsiteX56" fmla="*/ 121763 h 600884"/>
              <a:gd name="connsiteY56" fmla="*/ 121763 h 600884"/>
              <a:gd name="connsiteX57" fmla="*/ 121763 h 600884"/>
              <a:gd name="connsiteY57" fmla="*/ 121763 h 600884"/>
              <a:gd name="connsiteX58" fmla="*/ 121763 h 600884"/>
              <a:gd name="connsiteY58" fmla="*/ 121763 h 600884"/>
              <a:gd name="connsiteX59" fmla="*/ 121763 h 600884"/>
              <a:gd name="connsiteY59" fmla="*/ 121763 h 600884"/>
              <a:gd name="connsiteX60" fmla="*/ 121763 h 600884"/>
              <a:gd name="connsiteY60" fmla="*/ 121763 h 600884"/>
              <a:gd name="connsiteX61" fmla="*/ 121763 h 600884"/>
              <a:gd name="connsiteY61" fmla="*/ 121763 h 600884"/>
              <a:gd name="connsiteX62" fmla="*/ 121763 h 600884"/>
              <a:gd name="connsiteY62" fmla="*/ 121763 h 600884"/>
              <a:gd name="connsiteX63" fmla="*/ 121763 h 600884"/>
              <a:gd name="connsiteY63" fmla="*/ 121763 h 600884"/>
              <a:gd name="connsiteX64" fmla="*/ 121763 h 600884"/>
              <a:gd name="connsiteY64" fmla="*/ 121763 h 600884"/>
              <a:gd name="connsiteX65" fmla="*/ 121763 h 600884"/>
              <a:gd name="connsiteY65" fmla="*/ 121763 h 600884"/>
              <a:gd name="connsiteX66" fmla="*/ 121763 h 600884"/>
              <a:gd name="connsiteY66" fmla="*/ 121763 h 600884"/>
              <a:gd name="connsiteX67" fmla="*/ 121763 h 600884"/>
              <a:gd name="connsiteY67" fmla="*/ 121763 h 600884"/>
              <a:gd name="connsiteX68" fmla="*/ 121763 h 600884"/>
              <a:gd name="connsiteY68" fmla="*/ 121763 h 600884"/>
              <a:gd name="connsiteX69" fmla="*/ 121763 h 600884"/>
              <a:gd name="connsiteY69" fmla="*/ 121763 h 600884"/>
              <a:gd name="connsiteX70" fmla="*/ 121763 h 600884"/>
              <a:gd name="connsiteY70" fmla="*/ 121763 h 600884"/>
              <a:gd name="connsiteX71" fmla="*/ 121763 h 600884"/>
              <a:gd name="connsiteY71" fmla="*/ 121763 h 600884"/>
              <a:gd name="connsiteX72" fmla="*/ 121763 h 600884"/>
              <a:gd name="connsiteY72" fmla="*/ 121763 h 600884"/>
              <a:gd name="connsiteX73" fmla="*/ 121763 h 600884"/>
              <a:gd name="connsiteY73" fmla="*/ 121763 h 600884"/>
              <a:gd name="connsiteX74" fmla="*/ 121763 h 600884"/>
              <a:gd name="connsiteY74" fmla="*/ 121763 h 600884"/>
              <a:gd name="connsiteX75" fmla="*/ 121763 h 600884"/>
              <a:gd name="connsiteY75" fmla="*/ 121763 h 600884"/>
              <a:gd name="connsiteX76" fmla="*/ 121763 h 600884"/>
              <a:gd name="connsiteY76" fmla="*/ 121763 h 600884"/>
              <a:gd name="connsiteX77" fmla="*/ 121763 h 600884"/>
              <a:gd name="connsiteY77" fmla="*/ 121763 h 600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606722">
                <a:moveTo>
                  <a:pt x="50644" y="480348"/>
                </a:moveTo>
                <a:lnTo>
                  <a:pt x="50644" y="533492"/>
                </a:lnTo>
                <a:cubicBezTo>
                  <a:pt x="50644" y="546023"/>
                  <a:pt x="60791" y="556155"/>
                  <a:pt x="73340" y="556155"/>
                </a:cubicBezTo>
                <a:lnTo>
                  <a:pt x="358780" y="556155"/>
                </a:lnTo>
                <a:cubicBezTo>
                  <a:pt x="358513" y="555444"/>
                  <a:pt x="358335" y="554733"/>
                  <a:pt x="358068" y="554110"/>
                </a:cubicBezTo>
                <a:cubicBezTo>
                  <a:pt x="357979" y="553844"/>
                  <a:pt x="357890" y="553577"/>
                  <a:pt x="357801" y="553311"/>
                </a:cubicBezTo>
                <a:cubicBezTo>
                  <a:pt x="357445" y="552155"/>
                  <a:pt x="357178" y="551089"/>
                  <a:pt x="356822" y="549934"/>
                </a:cubicBezTo>
                <a:cubicBezTo>
                  <a:pt x="356822" y="549667"/>
                  <a:pt x="356733" y="549400"/>
                  <a:pt x="356644" y="549134"/>
                </a:cubicBezTo>
                <a:cubicBezTo>
                  <a:pt x="356466" y="548245"/>
                  <a:pt x="356288" y="547356"/>
                  <a:pt x="356110" y="546556"/>
                </a:cubicBezTo>
                <a:cubicBezTo>
                  <a:pt x="356021" y="546112"/>
                  <a:pt x="355932" y="545668"/>
                  <a:pt x="355843" y="545312"/>
                </a:cubicBezTo>
                <a:cubicBezTo>
                  <a:pt x="355665" y="544512"/>
                  <a:pt x="355576" y="543801"/>
                  <a:pt x="355398" y="543002"/>
                </a:cubicBezTo>
                <a:cubicBezTo>
                  <a:pt x="355309" y="542557"/>
                  <a:pt x="355309" y="542113"/>
                  <a:pt x="355220" y="541669"/>
                </a:cubicBezTo>
                <a:cubicBezTo>
                  <a:pt x="355131" y="540958"/>
                  <a:pt x="355042" y="540158"/>
                  <a:pt x="354953" y="539447"/>
                </a:cubicBezTo>
                <a:cubicBezTo>
                  <a:pt x="354864" y="539002"/>
                  <a:pt x="354864" y="538558"/>
                  <a:pt x="354775" y="538114"/>
                </a:cubicBezTo>
                <a:cubicBezTo>
                  <a:pt x="354686" y="537314"/>
                  <a:pt x="354686" y="536425"/>
                  <a:pt x="354597" y="535625"/>
                </a:cubicBezTo>
                <a:cubicBezTo>
                  <a:pt x="354597" y="535270"/>
                  <a:pt x="354508" y="534914"/>
                  <a:pt x="354508" y="534470"/>
                </a:cubicBezTo>
                <a:cubicBezTo>
                  <a:pt x="354508" y="533315"/>
                  <a:pt x="354419" y="532070"/>
                  <a:pt x="354419" y="530826"/>
                </a:cubicBezTo>
                <a:lnTo>
                  <a:pt x="354419" y="480348"/>
                </a:lnTo>
                <a:close/>
                <a:moveTo>
                  <a:pt x="394413" y="160633"/>
                </a:moveTo>
                <a:cubicBezTo>
                  <a:pt x="400755" y="159367"/>
                  <a:pt x="407586" y="160522"/>
                  <a:pt x="413416" y="164389"/>
                </a:cubicBezTo>
                <a:cubicBezTo>
                  <a:pt x="425076" y="172124"/>
                  <a:pt x="428191" y="187859"/>
                  <a:pt x="420447" y="199416"/>
                </a:cubicBezTo>
                <a:lnTo>
                  <a:pt x="324854" y="342724"/>
                </a:lnTo>
                <a:cubicBezTo>
                  <a:pt x="315954" y="355970"/>
                  <a:pt x="297173" y="357837"/>
                  <a:pt x="285869" y="346547"/>
                </a:cubicBezTo>
                <a:lnTo>
                  <a:pt x="222141" y="282894"/>
                </a:lnTo>
                <a:cubicBezTo>
                  <a:pt x="212261" y="273026"/>
                  <a:pt x="212261" y="257024"/>
                  <a:pt x="222141" y="247156"/>
                </a:cubicBezTo>
                <a:cubicBezTo>
                  <a:pt x="232020" y="237288"/>
                  <a:pt x="248042" y="237288"/>
                  <a:pt x="257921" y="247156"/>
                </a:cubicBezTo>
                <a:lnTo>
                  <a:pt x="299843" y="288939"/>
                </a:lnTo>
                <a:lnTo>
                  <a:pt x="378347" y="171413"/>
                </a:lnTo>
                <a:cubicBezTo>
                  <a:pt x="382219" y="165590"/>
                  <a:pt x="388071" y="161900"/>
                  <a:pt x="394413" y="160633"/>
                </a:cubicBezTo>
                <a:close/>
                <a:moveTo>
                  <a:pt x="531628" y="50568"/>
                </a:moveTo>
                <a:cubicBezTo>
                  <a:pt x="517655" y="50568"/>
                  <a:pt x="506351" y="61854"/>
                  <a:pt x="506351" y="75807"/>
                </a:cubicBezTo>
                <a:lnTo>
                  <a:pt x="506351" y="151703"/>
                </a:lnTo>
                <a:lnTo>
                  <a:pt x="556995" y="151703"/>
                </a:lnTo>
                <a:lnTo>
                  <a:pt x="556995" y="75807"/>
                </a:lnTo>
                <a:cubicBezTo>
                  <a:pt x="556995" y="61854"/>
                  <a:pt x="545691" y="50568"/>
                  <a:pt x="531628" y="50568"/>
                </a:cubicBezTo>
                <a:close/>
                <a:moveTo>
                  <a:pt x="177388" y="50568"/>
                </a:moveTo>
                <a:cubicBezTo>
                  <a:pt x="163236" y="50568"/>
                  <a:pt x="151932" y="61943"/>
                  <a:pt x="151932" y="75985"/>
                </a:cubicBezTo>
                <a:lnTo>
                  <a:pt x="151932" y="429780"/>
                </a:lnTo>
                <a:lnTo>
                  <a:pt x="379786" y="429780"/>
                </a:lnTo>
                <a:cubicBezTo>
                  <a:pt x="393759" y="429780"/>
                  <a:pt x="405063" y="441067"/>
                  <a:pt x="405063" y="455019"/>
                </a:cubicBezTo>
                <a:lnTo>
                  <a:pt x="405063" y="455108"/>
                </a:lnTo>
                <a:lnTo>
                  <a:pt x="405063" y="530826"/>
                </a:lnTo>
                <a:cubicBezTo>
                  <a:pt x="405063" y="544601"/>
                  <a:pt x="416011" y="555710"/>
                  <a:pt x="429628" y="556066"/>
                </a:cubicBezTo>
                <a:cubicBezTo>
                  <a:pt x="430340" y="555977"/>
                  <a:pt x="430608" y="555977"/>
                  <a:pt x="432388" y="555799"/>
                </a:cubicBezTo>
                <a:lnTo>
                  <a:pt x="434257" y="555799"/>
                </a:lnTo>
                <a:cubicBezTo>
                  <a:pt x="446450" y="553933"/>
                  <a:pt x="455707" y="543535"/>
                  <a:pt x="455707" y="530826"/>
                </a:cubicBezTo>
                <a:lnTo>
                  <a:pt x="455707" y="176942"/>
                </a:lnTo>
                <a:lnTo>
                  <a:pt x="455707" y="75807"/>
                </a:lnTo>
                <a:cubicBezTo>
                  <a:pt x="455707" y="74652"/>
                  <a:pt x="455707" y="73407"/>
                  <a:pt x="455796" y="72163"/>
                </a:cubicBezTo>
                <a:cubicBezTo>
                  <a:pt x="455796" y="71808"/>
                  <a:pt x="455885" y="71452"/>
                  <a:pt x="455885" y="71008"/>
                </a:cubicBezTo>
                <a:cubicBezTo>
                  <a:pt x="455885" y="70208"/>
                  <a:pt x="455974" y="69408"/>
                  <a:pt x="456063" y="68608"/>
                </a:cubicBezTo>
                <a:cubicBezTo>
                  <a:pt x="456063" y="68164"/>
                  <a:pt x="456152" y="67720"/>
                  <a:pt x="456241" y="67275"/>
                </a:cubicBezTo>
                <a:cubicBezTo>
                  <a:pt x="456330" y="66476"/>
                  <a:pt x="456419" y="65765"/>
                  <a:pt x="456508" y="65054"/>
                </a:cubicBezTo>
                <a:cubicBezTo>
                  <a:pt x="456597" y="64520"/>
                  <a:pt x="456597" y="64076"/>
                  <a:pt x="456686" y="63632"/>
                </a:cubicBezTo>
                <a:cubicBezTo>
                  <a:pt x="456775" y="62921"/>
                  <a:pt x="456953" y="62121"/>
                  <a:pt x="457131" y="61410"/>
                </a:cubicBezTo>
                <a:cubicBezTo>
                  <a:pt x="457220" y="60966"/>
                  <a:pt x="457220" y="60610"/>
                  <a:pt x="457309" y="60166"/>
                </a:cubicBezTo>
                <a:cubicBezTo>
                  <a:pt x="457487" y="59277"/>
                  <a:pt x="457754" y="58477"/>
                  <a:pt x="457932" y="57588"/>
                </a:cubicBezTo>
                <a:cubicBezTo>
                  <a:pt x="458021" y="57322"/>
                  <a:pt x="458021" y="57055"/>
                  <a:pt x="458110" y="56789"/>
                </a:cubicBezTo>
                <a:cubicBezTo>
                  <a:pt x="458466" y="55633"/>
                  <a:pt x="458733" y="54478"/>
                  <a:pt x="459089" y="53412"/>
                </a:cubicBezTo>
                <a:cubicBezTo>
                  <a:pt x="459178" y="53145"/>
                  <a:pt x="459267" y="52878"/>
                  <a:pt x="459356" y="52612"/>
                </a:cubicBezTo>
                <a:cubicBezTo>
                  <a:pt x="459534" y="51901"/>
                  <a:pt x="459801" y="51190"/>
                  <a:pt x="460068" y="50568"/>
                </a:cubicBezTo>
                <a:close/>
                <a:moveTo>
                  <a:pt x="177388" y="0"/>
                </a:moveTo>
                <a:lnTo>
                  <a:pt x="531628" y="0"/>
                </a:lnTo>
                <a:cubicBezTo>
                  <a:pt x="573639" y="0"/>
                  <a:pt x="607639" y="33949"/>
                  <a:pt x="607639" y="75807"/>
                </a:cubicBezTo>
                <a:lnTo>
                  <a:pt x="607639" y="176942"/>
                </a:lnTo>
                <a:cubicBezTo>
                  <a:pt x="607639" y="190895"/>
                  <a:pt x="596246" y="202270"/>
                  <a:pt x="582272" y="202270"/>
                </a:cubicBezTo>
                <a:lnTo>
                  <a:pt x="506351" y="202270"/>
                </a:lnTo>
                <a:lnTo>
                  <a:pt x="506351" y="530826"/>
                </a:lnTo>
                <a:cubicBezTo>
                  <a:pt x="506351" y="565841"/>
                  <a:pt x="482587" y="595258"/>
                  <a:pt x="450367" y="604056"/>
                </a:cubicBezTo>
                <a:cubicBezTo>
                  <a:pt x="446984" y="605745"/>
                  <a:pt x="442979" y="606722"/>
                  <a:pt x="438262" y="606722"/>
                </a:cubicBezTo>
                <a:lnTo>
                  <a:pt x="430430" y="606722"/>
                </a:lnTo>
                <a:lnTo>
                  <a:pt x="73340" y="606722"/>
                </a:lnTo>
                <a:cubicBezTo>
                  <a:pt x="32843" y="606722"/>
                  <a:pt x="0" y="573929"/>
                  <a:pt x="0" y="533492"/>
                </a:cubicBezTo>
                <a:lnTo>
                  <a:pt x="0" y="455019"/>
                </a:lnTo>
                <a:cubicBezTo>
                  <a:pt x="0" y="441067"/>
                  <a:pt x="11304" y="429780"/>
                  <a:pt x="25367" y="429780"/>
                </a:cubicBezTo>
                <a:lnTo>
                  <a:pt x="101288" y="429780"/>
                </a:lnTo>
                <a:lnTo>
                  <a:pt x="101288" y="75985"/>
                </a:lnTo>
                <a:cubicBezTo>
                  <a:pt x="101288" y="33949"/>
                  <a:pt x="135288" y="0"/>
                  <a:pt x="177388"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314531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Lst>
</file>

<file path=ppt/theme/theme1.xml><?xml version="1.0" encoding="utf-8"?>
<a:theme xmlns:a="http://schemas.openxmlformats.org/drawingml/2006/main" name="51PPT模板网">
  <a:themeElements>
    <a:clrScheme name="自定义 5">
      <a:dk1>
        <a:srgbClr val="000000"/>
      </a:dk1>
      <a:lt1>
        <a:srgbClr val="FFFFFF"/>
      </a:lt1>
      <a:dk2>
        <a:srgbClr val="778495"/>
      </a:dk2>
      <a:lt2>
        <a:srgbClr val="F0F0F0"/>
      </a:lt2>
      <a:accent1>
        <a:srgbClr val="0090B7"/>
      </a:accent1>
      <a:accent2>
        <a:srgbClr val="FE7237"/>
      </a:accent2>
      <a:accent3>
        <a:srgbClr val="01C1F5"/>
      </a:accent3>
      <a:accent4>
        <a:srgbClr val="0276FD"/>
      </a:accent4>
      <a:accent5>
        <a:srgbClr val="BFBFBF"/>
      </a:accent5>
      <a:accent6>
        <a:srgbClr val="D9D9D9"/>
      </a:accent6>
      <a:hlink>
        <a:srgbClr val="F84D4D"/>
      </a:hlink>
      <a:folHlink>
        <a:srgbClr val="BFBFBF"/>
      </a:folHlink>
    </a:clrScheme>
    <a:fontScheme name="自定义 8">
      <a:majorFont>
        <a:latin typeface="思源黑体 CN Heavy"/>
        <a:ea typeface="思源黑体 CN Heavy"/>
        <a:cs typeface=""/>
      </a:majorFont>
      <a:minorFont>
        <a:latin typeface="思源黑体 CN Medium"/>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12700" cap="flat" cmpd="sng" algn="ctr">
          <a:noFill/>
          <a:prstDash val="solid"/>
          <a:miter lim="800000"/>
        </a:ln>
        <a:effectLst/>
      </a:spPr>
      <a:bodyPr rtlCol="0" anchor="ctr"/>
      <a:lstStyle>
        <a:defPPr marL="0" marR="0" indent="0" algn="ctr" defTabSz="914400" eaLnBrk="1" fontAlgn="auto" latinLnBrk="0" hangingPunct="1">
          <a:lnSpc>
            <a:spcPct val="100000"/>
          </a:lnSpc>
          <a:spcBef>
            <a:spcPts val="0"/>
          </a:spcBef>
          <a:spcAft>
            <a:spcPts val="0"/>
          </a:spcAft>
          <a:buClrTx/>
          <a:buSzTx/>
          <a:buFontTx/>
          <a:buNone/>
          <a:tabLst/>
          <a:defRPr kumimoji="0" sz="1800" b="0" i="0" u="none" strike="noStrike" kern="0" cap="none" spc="0" normalizeH="0" baseline="0" noProof="0">
            <a:ln>
              <a:noFill/>
            </a:ln>
            <a:solidFill>
              <a:srgbClr val="FFFFFF"/>
            </a:solidFill>
            <a:effectLst/>
            <a:uLnTx/>
            <a:uFillTx/>
            <a:latin typeface="微软雅黑"/>
            <a:ea typeface="微软雅黑"/>
            <a:cs typeface="+mn-cs"/>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TotalTime>
  <Words>1035</Words>
  <Application>Microsoft Office PowerPoint</Application>
  <PresentationFormat>宽屏</PresentationFormat>
  <Paragraphs>170</Paragraphs>
  <Slides>19</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19</vt:i4>
      </vt:variant>
    </vt:vector>
  </HeadingPairs>
  <TitlesOfParts>
    <vt:vector size="28" baseType="lpstr">
      <vt:lpstr>OPPOSans H</vt:lpstr>
      <vt:lpstr>OPPOSans M</vt:lpstr>
      <vt:lpstr>阿里巴巴普惠体 2.0 55 Regular</vt:lpstr>
      <vt:lpstr>阿里巴巴普惠体 2.0 65 Medium</vt:lpstr>
      <vt:lpstr>等线</vt:lpstr>
      <vt:lpstr>思源黑体 CN Heavy</vt:lpstr>
      <vt:lpstr>思源黑体 CN Medium</vt:lpstr>
      <vt:lpstr>Arial</vt:lpstr>
      <vt:lpstr>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青色极简实用毕业答辩ppt模板</dc:title>
  <dc:creator>大胡子</dc:creator>
  <cp:keywords>P界达人</cp:keywords>
  <dc:description>51PPT模板网，幻灯片演示模板及素材免费下载！_x000d_
51PPT模板网 唯一访问网址：www.51pptmoban.com</dc:description>
  <cp:lastModifiedBy>user Power</cp:lastModifiedBy>
  <cp:revision>25</cp:revision>
  <dcterms:created xsi:type="dcterms:W3CDTF">2023-05-10T11:57:21Z</dcterms:created>
  <dcterms:modified xsi:type="dcterms:W3CDTF">2023-07-10T12:02:49Z</dcterms:modified>
</cp:coreProperties>
</file>