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1128" r:id="rId2"/>
    <p:sldId id="358" r:id="rId3"/>
    <p:sldId id="354" r:id="rId4"/>
    <p:sldId id="324" r:id="rId5"/>
    <p:sldId id="336" r:id="rId6"/>
    <p:sldId id="330" r:id="rId7"/>
    <p:sldId id="333" r:id="rId8"/>
    <p:sldId id="355" r:id="rId9"/>
    <p:sldId id="341" r:id="rId10"/>
    <p:sldId id="351" r:id="rId11"/>
    <p:sldId id="342" r:id="rId12"/>
    <p:sldId id="353" r:id="rId13"/>
    <p:sldId id="356" r:id="rId14"/>
    <p:sldId id="350" r:id="rId15"/>
    <p:sldId id="349" r:id="rId16"/>
    <p:sldId id="357" r:id="rId17"/>
    <p:sldId id="334" r:id="rId18"/>
    <p:sldId id="345" r:id="rId19"/>
    <p:sldId id="346" r:id="rId20"/>
    <p:sldId id="1129" r:id="rId21"/>
    <p:sldId id="2007578498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66D0"/>
    <a:srgbClr val="1965FD"/>
    <a:srgbClr val="EDF0FB"/>
    <a:srgbClr val="F2F2F2"/>
    <a:srgbClr val="16383A"/>
    <a:srgbClr val="204B51"/>
    <a:srgbClr val="204D52"/>
    <a:srgbClr val="AD0B2B"/>
    <a:srgbClr val="7E67F3"/>
    <a:srgbClr val="BE66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6" autoAdjust="0"/>
    <p:restoredTop sz="96115" autoAdjust="0"/>
  </p:normalViewPr>
  <p:slideViewPr>
    <p:cSldViewPr snapToGrid="0" showGuides="1">
      <p:cViewPr varScale="1">
        <p:scale>
          <a:sx n="89" d="100"/>
          <a:sy n="89" d="100"/>
        </p:scale>
        <p:origin x="114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400" dirty="0"/>
              <a:t>销售业绩情况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E7-44AC-8686-AF6512D5ED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E7-44AC-8686-AF6512D5ED0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E7-44AC-8686-AF6512D5E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960534303"/>
        <c:axId val="960545951"/>
      </c:barChart>
      <c:catAx>
        <c:axId val="960534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45951"/>
        <c:crosses val="autoZero"/>
        <c:auto val="1"/>
        <c:lblAlgn val="ctr"/>
        <c:lblOffset val="100"/>
        <c:noMultiLvlLbl val="0"/>
      </c:catAx>
      <c:valAx>
        <c:axId val="9605459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05343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54-4D54-8650-227E89B515F1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54-4D54-8650-227E89B515F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54-4D54-8650-227E89B515F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54-4D54-8650-227E89B515F1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54-4D54-8650-227E89B515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2B-464C-B213-654B8CD8754D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2B-464C-B213-654B8CD8754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2B-464C-B213-654B8CD8754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2B-464C-B213-654B8CD8754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2B-464C-B213-654B8CD87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2023/7/10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8DB5BDF-56F8-3BE8-645F-2853DCD032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421C16E-201C-6375-A503-FEA12FC740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BD9CB50-F5B7-3CE1-A9D9-72E5ECD097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3" name="爱设计-5">
            <a:extLst>
              <a:ext uri="{FF2B5EF4-FFF2-40B4-BE49-F238E27FC236}">
                <a16:creationId xmlns:a16="http://schemas.microsoft.com/office/drawing/2014/main" id="{25E18EAF-F5BF-3FD1-3DF2-0F9E4A9F2918}"/>
              </a:ext>
            </a:extLst>
          </p:cNvPr>
          <p:cNvSpPr/>
          <p:nvPr userDrawn="1"/>
        </p:nvSpPr>
        <p:spPr>
          <a:xfrm rot="5400000" flipH="1">
            <a:off x="11553352" y="30468"/>
            <a:ext cx="392681" cy="716662"/>
          </a:xfrm>
          <a:custGeom>
            <a:avLst/>
            <a:gdLst>
              <a:gd name="connsiteX0" fmla="*/ 47080 w 802266"/>
              <a:gd name="connsiteY0" fmla="*/ 1370015 h 1464174"/>
              <a:gd name="connsiteX1" fmla="*/ 0 w 802266"/>
              <a:gd name="connsiteY1" fmla="*/ 1417094 h 1464174"/>
              <a:gd name="connsiteX2" fmla="*/ 47080 w 802266"/>
              <a:gd name="connsiteY2" fmla="*/ 1464174 h 1464174"/>
              <a:gd name="connsiteX3" fmla="*/ 94160 w 802266"/>
              <a:gd name="connsiteY3" fmla="*/ 1417094 h 1464174"/>
              <a:gd name="connsiteX4" fmla="*/ 47080 w 802266"/>
              <a:gd name="connsiteY4" fmla="*/ 1370015 h 1464174"/>
              <a:gd name="connsiteX5" fmla="*/ 224106 w 802266"/>
              <a:gd name="connsiteY5" fmla="*/ 1370015 h 1464174"/>
              <a:gd name="connsiteX6" fmla="*/ 177027 w 802266"/>
              <a:gd name="connsiteY6" fmla="*/ 1417094 h 1464174"/>
              <a:gd name="connsiteX7" fmla="*/ 224106 w 802266"/>
              <a:gd name="connsiteY7" fmla="*/ 1464174 h 1464174"/>
              <a:gd name="connsiteX8" fmla="*/ 271186 w 802266"/>
              <a:gd name="connsiteY8" fmla="*/ 1417094 h 1464174"/>
              <a:gd name="connsiteX9" fmla="*/ 224106 w 802266"/>
              <a:gd name="connsiteY9" fmla="*/ 1370015 h 1464174"/>
              <a:gd name="connsiteX10" fmla="*/ 401133 w 802266"/>
              <a:gd name="connsiteY10" fmla="*/ 1370015 h 1464174"/>
              <a:gd name="connsiteX11" fmla="*/ 354053 w 802266"/>
              <a:gd name="connsiteY11" fmla="*/ 1417094 h 1464174"/>
              <a:gd name="connsiteX12" fmla="*/ 401133 w 802266"/>
              <a:gd name="connsiteY12" fmla="*/ 1464174 h 1464174"/>
              <a:gd name="connsiteX13" fmla="*/ 448213 w 802266"/>
              <a:gd name="connsiteY13" fmla="*/ 1417094 h 1464174"/>
              <a:gd name="connsiteX14" fmla="*/ 401133 w 802266"/>
              <a:gd name="connsiteY14" fmla="*/ 1370015 h 1464174"/>
              <a:gd name="connsiteX15" fmla="*/ 578160 w 802266"/>
              <a:gd name="connsiteY15" fmla="*/ 1370015 h 1464174"/>
              <a:gd name="connsiteX16" fmla="*/ 531080 w 802266"/>
              <a:gd name="connsiteY16" fmla="*/ 1417094 h 1464174"/>
              <a:gd name="connsiteX17" fmla="*/ 578160 w 802266"/>
              <a:gd name="connsiteY17" fmla="*/ 1464174 h 1464174"/>
              <a:gd name="connsiteX18" fmla="*/ 625239 w 802266"/>
              <a:gd name="connsiteY18" fmla="*/ 1417094 h 1464174"/>
              <a:gd name="connsiteX19" fmla="*/ 578160 w 802266"/>
              <a:gd name="connsiteY19" fmla="*/ 1370015 h 1464174"/>
              <a:gd name="connsiteX20" fmla="*/ 755186 w 802266"/>
              <a:gd name="connsiteY20" fmla="*/ 1370015 h 1464174"/>
              <a:gd name="connsiteX21" fmla="*/ 708106 w 802266"/>
              <a:gd name="connsiteY21" fmla="*/ 1417094 h 1464174"/>
              <a:gd name="connsiteX22" fmla="*/ 755186 w 802266"/>
              <a:gd name="connsiteY22" fmla="*/ 1464174 h 1464174"/>
              <a:gd name="connsiteX23" fmla="*/ 802266 w 802266"/>
              <a:gd name="connsiteY23" fmla="*/ 1417094 h 1464174"/>
              <a:gd name="connsiteX24" fmla="*/ 755186 w 802266"/>
              <a:gd name="connsiteY24" fmla="*/ 1370015 h 1464174"/>
              <a:gd name="connsiteX25" fmla="*/ 47080 w 802266"/>
              <a:gd name="connsiteY25" fmla="*/ 1217127 h 1464174"/>
              <a:gd name="connsiteX26" fmla="*/ 0 w 802266"/>
              <a:gd name="connsiteY26" fmla="*/ 1264207 h 1464174"/>
              <a:gd name="connsiteX27" fmla="*/ 47080 w 802266"/>
              <a:gd name="connsiteY27" fmla="*/ 1311287 h 1464174"/>
              <a:gd name="connsiteX28" fmla="*/ 94160 w 802266"/>
              <a:gd name="connsiteY28" fmla="*/ 1264207 h 1464174"/>
              <a:gd name="connsiteX29" fmla="*/ 47080 w 802266"/>
              <a:gd name="connsiteY29" fmla="*/ 1217127 h 1464174"/>
              <a:gd name="connsiteX30" fmla="*/ 224106 w 802266"/>
              <a:gd name="connsiteY30" fmla="*/ 1217127 h 1464174"/>
              <a:gd name="connsiteX31" fmla="*/ 177027 w 802266"/>
              <a:gd name="connsiteY31" fmla="*/ 1264207 h 1464174"/>
              <a:gd name="connsiteX32" fmla="*/ 224106 w 802266"/>
              <a:gd name="connsiteY32" fmla="*/ 1311287 h 1464174"/>
              <a:gd name="connsiteX33" fmla="*/ 271186 w 802266"/>
              <a:gd name="connsiteY33" fmla="*/ 1264207 h 1464174"/>
              <a:gd name="connsiteX34" fmla="*/ 224106 w 802266"/>
              <a:gd name="connsiteY34" fmla="*/ 1217127 h 1464174"/>
              <a:gd name="connsiteX35" fmla="*/ 401133 w 802266"/>
              <a:gd name="connsiteY35" fmla="*/ 1217127 h 1464174"/>
              <a:gd name="connsiteX36" fmla="*/ 354053 w 802266"/>
              <a:gd name="connsiteY36" fmla="*/ 1264207 h 1464174"/>
              <a:gd name="connsiteX37" fmla="*/ 401133 w 802266"/>
              <a:gd name="connsiteY37" fmla="*/ 1311287 h 1464174"/>
              <a:gd name="connsiteX38" fmla="*/ 448213 w 802266"/>
              <a:gd name="connsiteY38" fmla="*/ 1264207 h 1464174"/>
              <a:gd name="connsiteX39" fmla="*/ 401133 w 802266"/>
              <a:gd name="connsiteY39" fmla="*/ 1217127 h 1464174"/>
              <a:gd name="connsiteX40" fmla="*/ 578160 w 802266"/>
              <a:gd name="connsiteY40" fmla="*/ 1217127 h 1464174"/>
              <a:gd name="connsiteX41" fmla="*/ 531080 w 802266"/>
              <a:gd name="connsiteY41" fmla="*/ 1264207 h 1464174"/>
              <a:gd name="connsiteX42" fmla="*/ 578160 w 802266"/>
              <a:gd name="connsiteY42" fmla="*/ 1311287 h 1464174"/>
              <a:gd name="connsiteX43" fmla="*/ 625239 w 802266"/>
              <a:gd name="connsiteY43" fmla="*/ 1264207 h 1464174"/>
              <a:gd name="connsiteX44" fmla="*/ 578160 w 802266"/>
              <a:gd name="connsiteY44" fmla="*/ 1217127 h 1464174"/>
              <a:gd name="connsiteX45" fmla="*/ 755186 w 802266"/>
              <a:gd name="connsiteY45" fmla="*/ 1217127 h 1464174"/>
              <a:gd name="connsiteX46" fmla="*/ 708106 w 802266"/>
              <a:gd name="connsiteY46" fmla="*/ 1264207 h 1464174"/>
              <a:gd name="connsiteX47" fmla="*/ 755186 w 802266"/>
              <a:gd name="connsiteY47" fmla="*/ 1311287 h 1464174"/>
              <a:gd name="connsiteX48" fmla="*/ 802266 w 802266"/>
              <a:gd name="connsiteY48" fmla="*/ 1264207 h 1464174"/>
              <a:gd name="connsiteX49" fmla="*/ 755186 w 802266"/>
              <a:gd name="connsiteY49" fmla="*/ 1217127 h 1464174"/>
              <a:gd name="connsiteX50" fmla="*/ 47080 w 802266"/>
              <a:gd name="connsiteY50" fmla="*/ 1064240 h 1464174"/>
              <a:gd name="connsiteX51" fmla="*/ 0 w 802266"/>
              <a:gd name="connsiteY51" fmla="*/ 1111320 h 1464174"/>
              <a:gd name="connsiteX52" fmla="*/ 47080 w 802266"/>
              <a:gd name="connsiteY52" fmla="*/ 1158399 h 1464174"/>
              <a:gd name="connsiteX53" fmla="*/ 94160 w 802266"/>
              <a:gd name="connsiteY53" fmla="*/ 1111320 h 1464174"/>
              <a:gd name="connsiteX54" fmla="*/ 47080 w 802266"/>
              <a:gd name="connsiteY54" fmla="*/ 1064240 h 1464174"/>
              <a:gd name="connsiteX55" fmla="*/ 224106 w 802266"/>
              <a:gd name="connsiteY55" fmla="*/ 1064240 h 1464174"/>
              <a:gd name="connsiteX56" fmla="*/ 177027 w 802266"/>
              <a:gd name="connsiteY56" fmla="*/ 1111320 h 1464174"/>
              <a:gd name="connsiteX57" fmla="*/ 224106 w 802266"/>
              <a:gd name="connsiteY57" fmla="*/ 1158399 h 1464174"/>
              <a:gd name="connsiteX58" fmla="*/ 271186 w 802266"/>
              <a:gd name="connsiteY58" fmla="*/ 1111320 h 1464174"/>
              <a:gd name="connsiteX59" fmla="*/ 224106 w 802266"/>
              <a:gd name="connsiteY59" fmla="*/ 1064240 h 1464174"/>
              <a:gd name="connsiteX60" fmla="*/ 401133 w 802266"/>
              <a:gd name="connsiteY60" fmla="*/ 1064240 h 1464174"/>
              <a:gd name="connsiteX61" fmla="*/ 354053 w 802266"/>
              <a:gd name="connsiteY61" fmla="*/ 1111320 h 1464174"/>
              <a:gd name="connsiteX62" fmla="*/ 401133 w 802266"/>
              <a:gd name="connsiteY62" fmla="*/ 1158399 h 1464174"/>
              <a:gd name="connsiteX63" fmla="*/ 448213 w 802266"/>
              <a:gd name="connsiteY63" fmla="*/ 1111320 h 1464174"/>
              <a:gd name="connsiteX64" fmla="*/ 401133 w 802266"/>
              <a:gd name="connsiteY64" fmla="*/ 1064240 h 1464174"/>
              <a:gd name="connsiteX65" fmla="*/ 578160 w 802266"/>
              <a:gd name="connsiteY65" fmla="*/ 1064240 h 1464174"/>
              <a:gd name="connsiteX66" fmla="*/ 531080 w 802266"/>
              <a:gd name="connsiteY66" fmla="*/ 1111320 h 1464174"/>
              <a:gd name="connsiteX67" fmla="*/ 578160 w 802266"/>
              <a:gd name="connsiteY67" fmla="*/ 1158399 h 1464174"/>
              <a:gd name="connsiteX68" fmla="*/ 625239 w 802266"/>
              <a:gd name="connsiteY68" fmla="*/ 1111320 h 1464174"/>
              <a:gd name="connsiteX69" fmla="*/ 578160 w 802266"/>
              <a:gd name="connsiteY69" fmla="*/ 1064240 h 1464174"/>
              <a:gd name="connsiteX70" fmla="*/ 755186 w 802266"/>
              <a:gd name="connsiteY70" fmla="*/ 1064240 h 1464174"/>
              <a:gd name="connsiteX71" fmla="*/ 708106 w 802266"/>
              <a:gd name="connsiteY71" fmla="*/ 1111320 h 1464174"/>
              <a:gd name="connsiteX72" fmla="*/ 755186 w 802266"/>
              <a:gd name="connsiteY72" fmla="*/ 1158399 h 1464174"/>
              <a:gd name="connsiteX73" fmla="*/ 802266 w 802266"/>
              <a:gd name="connsiteY73" fmla="*/ 1111320 h 1464174"/>
              <a:gd name="connsiteX74" fmla="*/ 755186 w 802266"/>
              <a:gd name="connsiteY74" fmla="*/ 1064240 h 1464174"/>
              <a:gd name="connsiteX75" fmla="*/ 47080 w 802266"/>
              <a:gd name="connsiteY75" fmla="*/ 911352 h 1464174"/>
              <a:gd name="connsiteX76" fmla="*/ 0 w 802266"/>
              <a:gd name="connsiteY76" fmla="*/ 958432 h 1464174"/>
              <a:gd name="connsiteX77" fmla="*/ 47080 w 802266"/>
              <a:gd name="connsiteY77" fmla="*/ 1005512 h 1464174"/>
              <a:gd name="connsiteX78" fmla="*/ 94160 w 802266"/>
              <a:gd name="connsiteY78" fmla="*/ 958432 h 1464174"/>
              <a:gd name="connsiteX79" fmla="*/ 47080 w 802266"/>
              <a:gd name="connsiteY79" fmla="*/ 911352 h 1464174"/>
              <a:gd name="connsiteX80" fmla="*/ 224106 w 802266"/>
              <a:gd name="connsiteY80" fmla="*/ 911352 h 1464174"/>
              <a:gd name="connsiteX81" fmla="*/ 177027 w 802266"/>
              <a:gd name="connsiteY81" fmla="*/ 958432 h 1464174"/>
              <a:gd name="connsiteX82" fmla="*/ 224106 w 802266"/>
              <a:gd name="connsiteY82" fmla="*/ 1005512 h 1464174"/>
              <a:gd name="connsiteX83" fmla="*/ 271186 w 802266"/>
              <a:gd name="connsiteY83" fmla="*/ 958432 h 1464174"/>
              <a:gd name="connsiteX84" fmla="*/ 224106 w 802266"/>
              <a:gd name="connsiteY84" fmla="*/ 911352 h 1464174"/>
              <a:gd name="connsiteX85" fmla="*/ 401133 w 802266"/>
              <a:gd name="connsiteY85" fmla="*/ 911352 h 1464174"/>
              <a:gd name="connsiteX86" fmla="*/ 354053 w 802266"/>
              <a:gd name="connsiteY86" fmla="*/ 958432 h 1464174"/>
              <a:gd name="connsiteX87" fmla="*/ 401133 w 802266"/>
              <a:gd name="connsiteY87" fmla="*/ 1005512 h 1464174"/>
              <a:gd name="connsiteX88" fmla="*/ 448213 w 802266"/>
              <a:gd name="connsiteY88" fmla="*/ 958432 h 1464174"/>
              <a:gd name="connsiteX89" fmla="*/ 401133 w 802266"/>
              <a:gd name="connsiteY89" fmla="*/ 911352 h 1464174"/>
              <a:gd name="connsiteX90" fmla="*/ 578160 w 802266"/>
              <a:gd name="connsiteY90" fmla="*/ 911352 h 1464174"/>
              <a:gd name="connsiteX91" fmla="*/ 531080 w 802266"/>
              <a:gd name="connsiteY91" fmla="*/ 958432 h 1464174"/>
              <a:gd name="connsiteX92" fmla="*/ 578160 w 802266"/>
              <a:gd name="connsiteY92" fmla="*/ 1005512 h 1464174"/>
              <a:gd name="connsiteX93" fmla="*/ 625239 w 802266"/>
              <a:gd name="connsiteY93" fmla="*/ 958432 h 1464174"/>
              <a:gd name="connsiteX94" fmla="*/ 578160 w 802266"/>
              <a:gd name="connsiteY94" fmla="*/ 911352 h 1464174"/>
              <a:gd name="connsiteX95" fmla="*/ 755186 w 802266"/>
              <a:gd name="connsiteY95" fmla="*/ 911352 h 1464174"/>
              <a:gd name="connsiteX96" fmla="*/ 708106 w 802266"/>
              <a:gd name="connsiteY96" fmla="*/ 958432 h 1464174"/>
              <a:gd name="connsiteX97" fmla="*/ 755186 w 802266"/>
              <a:gd name="connsiteY97" fmla="*/ 1005512 h 1464174"/>
              <a:gd name="connsiteX98" fmla="*/ 802266 w 802266"/>
              <a:gd name="connsiteY98" fmla="*/ 958432 h 1464174"/>
              <a:gd name="connsiteX99" fmla="*/ 755186 w 802266"/>
              <a:gd name="connsiteY99" fmla="*/ 911352 h 1464174"/>
              <a:gd name="connsiteX100" fmla="*/ 47080 w 802266"/>
              <a:gd name="connsiteY100" fmla="*/ 758465 h 1464174"/>
              <a:gd name="connsiteX101" fmla="*/ 0 w 802266"/>
              <a:gd name="connsiteY101" fmla="*/ 805545 h 1464174"/>
              <a:gd name="connsiteX102" fmla="*/ 47080 w 802266"/>
              <a:gd name="connsiteY102" fmla="*/ 852625 h 1464174"/>
              <a:gd name="connsiteX103" fmla="*/ 94160 w 802266"/>
              <a:gd name="connsiteY103" fmla="*/ 805545 h 1464174"/>
              <a:gd name="connsiteX104" fmla="*/ 47080 w 802266"/>
              <a:gd name="connsiteY104" fmla="*/ 758465 h 1464174"/>
              <a:gd name="connsiteX105" fmla="*/ 224106 w 802266"/>
              <a:gd name="connsiteY105" fmla="*/ 758465 h 1464174"/>
              <a:gd name="connsiteX106" fmla="*/ 177027 w 802266"/>
              <a:gd name="connsiteY106" fmla="*/ 805545 h 1464174"/>
              <a:gd name="connsiteX107" fmla="*/ 224106 w 802266"/>
              <a:gd name="connsiteY107" fmla="*/ 852625 h 1464174"/>
              <a:gd name="connsiteX108" fmla="*/ 271186 w 802266"/>
              <a:gd name="connsiteY108" fmla="*/ 805545 h 1464174"/>
              <a:gd name="connsiteX109" fmla="*/ 224106 w 802266"/>
              <a:gd name="connsiteY109" fmla="*/ 758465 h 1464174"/>
              <a:gd name="connsiteX110" fmla="*/ 401133 w 802266"/>
              <a:gd name="connsiteY110" fmla="*/ 758465 h 1464174"/>
              <a:gd name="connsiteX111" fmla="*/ 354053 w 802266"/>
              <a:gd name="connsiteY111" fmla="*/ 805545 h 1464174"/>
              <a:gd name="connsiteX112" fmla="*/ 401133 w 802266"/>
              <a:gd name="connsiteY112" fmla="*/ 852625 h 1464174"/>
              <a:gd name="connsiteX113" fmla="*/ 448213 w 802266"/>
              <a:gd name="connsiteY113" fmla="*/ 805545 h 1464174"/>
              <a:gd name="connsiteX114" fmla="*/ 401133 w 802266"/>
              <a:gd name="connsiteY114" fmla="*/ 758465 h 1464174"/>
              <a:gd name="connsiteX115" fmla="*/ 578160 w 802266"/>
              <a:gd name="connsiteY115" fmla="*/ 758465 h 1464174"/>
              <a:gd name="connsiteX116" fmla="*/ 531080 w 802266"/>
              <a:gd name="connsiteY116" fmla="*/ 805545 h 1464174"/>
              <a:gd name="connsiteX117" fmla="*/ 578160 w 802266"/>
              <a:gd name="connsiteY117" fmla="*/ 852625 h 1464174"/>
              <a:gd name="connsiteX118" fmla="*/ 625239 w 802266"/>
              <a:gd name="connsiteY118" fmla="*/ 805545 h 1464174"/>
              <a:gd name="connsiteX119" fmla="*/ 578160 w 802266"/>
              <a:gd name="connsiteY119" fmla="*/ 758465 h 1464174"/>
              <a:gd name="connsiteX120" fmla="*/ 755186 w 802266"/>
              <a:gd name="connsiteY120" fmla="*/ 758465 h 1464174"/>
              <a:gd name="connsiteX121" fmla="*/ 708106 w 802266"/>
              <a:gd name="connsiteY121" fmla="*/ 805545 h 1464174"/>
              <a:gd name="connsiteX122" fmla="*/ 755186 w 802266"/>
              <a:gd name="connsiteY122" fmla="*/ 852625 h 1464174"/>
              <a:gd name="connsiteX123" fmla="*/ 802266 w 802266"/>
              <a:gd name="connsiteY123" fmla="*/ 805545 h 1464174"/>
              <a:gd name="connsiteX124" fmla="*/ 755186 w 802266"/>
              <a:gd name="connsiteY124" fmla="*/ 758465 h 1464174"/>
              <a:gd name="connsiteX125" fmla="*/ 47080 w 802266"/>
              <a:gd name="connsiteY125" fmla="*/ 611549 h 1464174"/>
              <a:gd name="connsiteX126" fmla="*/ 0 w 802266"/>
              <a:gd name="connsiteY126" fmla="*/ 658629 h 1464174"/>
              <a:gd name="connsiteX127" fmla="*/ 47080 w 802266"/>
              <a:gd name="connsiteY127" fmla="*/ 705709 h 1464174"/>
              <a:gd name="connsiteX128" fmla="*/ 94160 w 802266"/>
              <a:gd name="connsiteY128" fmla="*/ 658629 h 1464174"/>
              <a:gd name="connsiteX129" fmla="*/ 47080 w 802266"/>
              <a:gd name="connsiteY129" fmla="*/ 611549 h 1464174"/>
              <a:gd name="connsiteX130" fmla="*/ 224106 w 802266"/>
              <a:gd name="connsiteY130" fmla="*/ 611549 h 1464174"/>
              <a:gd name="connsiteX131" fmla="*/ 177027 w 802266"/>
              <a:gd name="connsiteY131" fmla="*/ 658629 h 1464174"/>
              <a:gd name="connsiteX132" fmla="*/ 224106 w 802266"/>
              <a:gd name="connsiteY132" fmla="*/ 705709 h 1464174"/>
              <a:gd name="connsiteX133" fmla="*/ 271186 w 802266"/>
              <a:gd name="connsiteY133" fmla="*/ 658629 h 1464174"/>
              <a:gd name="connsiteX134" fmla="*/ 224106 w 802266"/>
              <a:gd name="connsiteY134" fmla="*/ 611549 h 1464174"/>
              <a:gd name="connsiteX135" fmla="*/ 401133 w 802266"/>
              <a:gd name="connsiteY135" fmla="*/ 611549 h 1464174"/>
              <a:gd name="connsiteX136" fmla="*/ 354053 w 802266"/>
              <a:gd name="connsiteY136" fmla="*/ 658629 h 1464174"/>
              <a:gd name="connsiteX137" fmla="*/ 401133 w 802266"/>
              <a:gd name="connsiteY137" fmla="*/ 705709 h 1464174"/>
              <a:gd name="connsiteX138" fmla="*/ 448213 w 802266"/>
              <a:gd name="connsiteY138" fmla="*/ 658629 h 1464174"/>
              <a:gd name="connsiteX139" fmla="*/ 401133 w 802266"/>
              <a:gd name="connsiteY139" fmla="*/ 611549 h 1464174"/>
              <a:gd name="connsiteX140" fmla="*/ 578160 w 802266"/>
              <a:gd name="connsiteY140" fmla="*/ 611549 h 1464174"/>
              <a:gd name="connsiteX141" fmla="*/ 531080 w 802266"/>
              <a:gd name="connsiteY141" fmla="*/ 658629 h 1464174"/>
              <a:gd name="connsiteX142" fmla="*/ 578160 w 802266"/>
              <a:gd name="connsiteY142" fmla="*/ 705709 h 1464174"/>
              <a:gd name="connsiteX143" fmla="*/ 625239 w 802266"/>
              <a:gd name="connsiteY143" fmla="*/ 658629 h 1464174"/>
              <a:gd name="connsiteX144" fmla="*/ 578160 w 802266"/>
              <a:gd name="connsiteY144" fmla="*/ 611549 h 1464174"/>
              <a:gd name="connsiteX145" fmla="*/ 755186 w 802266"/>
              <a:gd name="connsiteY145" fmla="*/ 611549 h 1464174"/>
              <a:gd name="connsiteX146" fmla="*/ 708106 w 802266"/>
              <a:gd name="connsiteY146" fmla="*/ 658629 h 1464174"/>
              <a:gd name="connsiteX147" fmla="*/ 755186 w 802266"/>
              <a:gd name="connsiteY147" fmla="*/ 705709 h 1464174"/>
              <a:gd name="connsiteX148" fmla="*/ 802266 w 802266"/>
              <a:gd name="connsiteY148" fmla="*/ 658629 h 1464174"/>
              <a:gd name="connsiteX149" fmla="*/ 755186 w 802266"/>
              <a:gd name="connsiteY149" fmla="*/ 611549 h 1464174"/>
              <a:gd name="connsiteX150" fmla="*/ 47080 w 802266"/>
              <a:gd name="connsiteY150" fmla="*/ 458662 h 1464174"/>
              <a:gd name="connsiteX151" fmla="*/ 0 w 802266"/>
              <a:gd name="connsiteY151" fmla="*/ 505742 h 1464174"/>
              <a:gd name="connsiteX152" fmla="*/ 47080 w 802266"/>
              <a:gd name="connsiteY152" fmla="*/ 552822 h 1464174"/>
              <a:gd name="connsiteX153" fmla="*/ 94160 w 802266"/>
              <a:gd name="connsiteY153" fmla="*/ 505742 h 1464174"/>
              <a:gd name="connsiteX154" fmla="*/ 47080 w 802266"/>
              <a:gd name="connsiteY154" fmla="*/ 458662 h 1464174"/>
              <a:gd name="connsiteX155" fmla="*/ 224106 w 802266"/>
              <a:gd name="connsiteY155" fmla="*/ 458662 h 1464174"/>
              <a:gd name="connsiteX156" fmla="*/ 177027 w 802266"/>
              <a:gd name="connsiteY156" fmla="*/ 505742 h 1464174"/>
              <a:gd name="connsiteX157" fmla="*/ 224106 w 802266"/>
              <a:gd name="connsiteY157" fmla="*/ 552822 h 1464174"/>
              <a:gd name="connsiteX158" fmla="*/ 271186 w 802266"/>
              <a:gd name="connsiteY158" fmla="*/ 505742 h 1464174"/>
              <a:gd name="connsiteX159" fmla="*/ 224106 w 802266"/>
              <a:gd name="connsiteY159" fmla="*/ 458662 h 1464174"/>
              <a:gd name="connsiteX160" fmla="*/ 401133 w 802266"/>
              <a:gd name="connsiteY160" fmla="*/ 458662 h 1464174"/>
              <a:gd name="connsiteX161" fmla="*/ 354053 w 802266"/>
              <a:gd name="connsiteY161" fmla="*/ 505742 h 1464174"/>
              <a:gd name="connsiteX162" fmla="*/ 401133 w 802266"/>
              <a:gd name="connsiteY162" fmla="*/ 552822 h 1464174"/>
              <a:gd name="connsiteX163" fmla="*/ 448213 w 802266"/>
              <a:gd name="connsiteY163" fmla="*/ 505742 h 1464174"/>
              <a:gd name="connsiteX164" fmla="*/ 401133 w 802266"/>
              <a:gd name="connsiteY164" fmla="*/ 458662 h 1464174"/>
              <a:gd name="connsiteX165" fmla="*/ 578160 w 802266"/>
              <a:gd name="connsiteY165" fmla="*/ 458662 h 1464174"/>
              <a:gd name="connsiteX166" fmla="*/ 531080 w 802266"/>
              <a:gd name="connsiteY166" fmla="*/ 505742 h 1464174"/>
              <a:gd name="connsiteX167" fmla="*/ 578160 w 802266"/>
              <a:gd name="connsiteY167" fmla="*/ 552822 h 1464174"/>
              <a:gd name="connsiteX168" fmla="*/ 625239 w 802266"/>
              <a:gd name="connsiteY168" fmla="*/ 505742 h 1464174"/>
              <a:gd name="connsiteX169" fmla="*/ 578160 w 802266"/>
              <a:gd name="connsiteY169" fmla="*/ 458662 h 1464174"/>
              <a:gd name="connsiteX170" fmla="*/ 755186 w 802266"/>
              <a:gd name="connsiteY170" fmla="*/ 458662 h 1464174"/>
              <a:gd name="connsiteX171" fmla="*/ 708106 w 802266"/>
              <a:gd name="connsiteY171" fmla="*/ 505742 h 1464174"/>
              <a:gd name="connsiteX172" fmla="*/ 755186 w 802266"/>
              <a:gd name="connsiteY172" fmla="*/ 552822 h 1464174"/>
              <a:gd name="connsiteX173" fmla="*/ 802266 w 802266"/>
              <a:gd name="connsiteY173" fmla="*/ 505742 h 1464174"/>
              <a:gd name="connsiteX174" fmla="*/ 755186 w 802266"/>
              <a:gd name="connsiteY174" fmla="*/ 458662 h 1464174"/>
              <a:gd name="connsiteX175" fmla="*/ 47080 w 802266"/>
              <a:gd name="connsiteY175" fmla="*/ 305775 h 1464174"/>
              <a:gd name="connsiteX176" fmla="*/ 0 w 802266"/>
              <a:gd name="connsiteY176" fmla="*/ 352855 h 1464174"/>
              <a:gd name="connsiteX177" fmla="*/ 47080 w 802266"/>
              <a:gd name="connsiteY177" fmla="*/ 399934 h 1464174"/>
              <a:gd name="connsiteX178" fmla="*/ 94160 w 802266"/>
              <a:gd name="connsiteY178" fmla="*/ 352855 h 1464174"/>
              <a:gd name="connsiteX179" fmla="*/ 47080 w 802266"/>
              <a:gd name="connsiteY179" fmla="*/ 305775 h 1464174"/>
              <a:gd name="connsiteX180" fmla="*/ 224106 w 802266"/>
              <a:gd name="connsiteY180" fmla="*/ 305775 h 1464174"/>
              <a:gd name="connsiteX181" fmla="*/ 177027 w 802266"/>
              <a:gd name="connsiteY181" fmla="*/ 352855 h 1464174"/>
              <a:gd name="connsiteX182" fmla="*/ 224106 w 802266"/>
              <a:gd name="connsiteY182" fmla="*/ 399934 h 1464174"/>
              <a:gd name="connsiteX183" fmla="*/ 271186 w 802266"/>
              <a:gd name="connsiteY183" fmla="*/ 352855 h 1464174"/>
              <a:gd name="connsiteX184" fmla="*/ 224106 w 802266"/>
              <a:gd name="connsiteY184" fmla="*/ 305775 h 1464174"/>
              <a:gd name="connsiteX185" fmla="*/ 401133 w 802266"/>
              <a:gd name="connsiteY185" fmla="*/ 305775 h 1464174"/>
              <a:gd name="connsiteX186" fmla="*/ 354053 w 802266"/>
              <a:gd name="connsiteY186" fmla="*/ 352855 h 1464174"/>
              <a:gd name="connsiteX187" fmla="*/ 401133 w 802266"/>
              <a:gd name="connsiteY187" fmla="*/ 399934 h 1464174"/>
              <a:gd name="connsiteX188" fmla="*/ 448213 w 802266"/>
              <a:gd name="connsiteY188" fmla="*/ 352855 h 1464174"/>
              <a:gd name="connsiteX189" fmla="*/ 401133 w 802266"/>
              <a:gd name="connsiteY189" fmla="*/ 305775 h 1464174"/>
              <a:gd name="connsiteX190" fmla="*/ 578160 w 802266"/>
              <a:gd name="connsiteY190" fmla="*/ 305775 h 1464174"/>
              <a:gd name="connsiteX191" fmla="*/ 531080 w 802266"/>
              <a:gd name="connsiteY191" fmla="*/ 352855 h 1464174"/>
              <a:gd name="connsiteX192" fmla="*/ 578160 w 802266"/>
              <a:gd name="connsiteY192" fmla="*/ 399934 h 1464174"/>
              <a:gd name="connsiteX193" fmla="*/ 625239 w 802266"/>
              <a:gd name="connsiteY193" fmla="*/ 352855 h 1464174"/>
              <a:gd name="connsiteX194" fmla="*/ 578160 w 802266"/>
              <a:gd name="connsiteY194" fmla="*/ 305775 h 1464174"/>
              <a:gd name="connsiteX195" fmla="*/ 755186 w 802266"/>
              <a:gd name="connsiteY195" fmla="*/ 305775 h 1464174"/>
              <a:gd name="connsiteX196" fmla="*/ 708106 w 802266"/>
              <a:gd name="connsiteY196" fmla="*/ 352855 h 1464174"/>
              <a:gd name="connsiteX197" fmla="*/ 755186 w 802266"/>
              <a:gd name="connsiteY197" fmla="*/ 399934 h 1464174"/>
              <a:gd name="connsiteX198" fmla="*/ 802266 w 802266"/>
              <a:gd name="connsiteY198" fmla="*/ 352855 h 1464174"/>
              <a:gd name="connsiteX199" fmla="*/ 755186 w 802266"/>
              <a:gd name="connsiteY199" fmla="*/ 305775 h 1464174"/>
              <a:gd name="connsiteX200" fmla="*/ 47080 w 802266"/>
              <a:gd name="connsiteY200" fmla="*/ 152887 h 1464174"/>
              <a:gd name="connsiteX201" fmla="*/ 0 w 802266"/>
              <a:gd name="connsiteY201" fmla="*/ 199967 h 1464174"/>
              <a:gd name="connsiteX202" fmla="*/ 47080 w 802266"/>
              <a:gd name="connsiteY202" fmla="*/ 247047 h 1464174"/>
              <a:gd name="connsiteX203" fmla="*/ 94160 w 802266"/>
              <a:gd name="connsiteY203" fmla="*/ 199967 h 1464174"/>
              <a:gd name="connsiteX204" fmla="*/ 47080 w 802266"/>
              <a:gd name="connsiteY204" fmla="*/ 152887 h 1464174"/>
              <a:gd name="connsiteX205" fmla="*/ 224106 w 802266"/>
              <a:gd name="connsiteY205" fmla="*/ 152887 h 1464174"/>
              <a:gd name="connsiteX206" fmla="*/ 177027 w 802266"/>
              <a:gd name="connsiteY206" fmla="*/ 199967 h 1464174"/>
              <a:gd name="connsiteX207" fmla="*/ 224106 w 802266"/>
              <a:gd name="connsiteY207" fmla="*/ 247047 h 1464174"/>
              <a:gd name="connsiteX208" fmla="*/ 271186 w 802266"/>
              <a:gd name="connsiteY208" fmla="*/ 199967 h 1464174"/>
              <a:gd name="connsiteX209" fmla="*/ 224106 w 802266"/>
              <a:gd name="connsiteY209" fmla="*/ 152887 h 1464174"/>
              <a:gd name="connsiteX210" fmla="*/ 401133 w 802266"/>
              <a:gd name="connsiteY210" fmla="*/ 152887 h 1464174"/>
              <a:gd name="connsiteX211" fmla="*/ 354053 w 802266"/>
              <a:gd name="connsiteY211" fmla="*/ 199967 h 1464174"/>
              <a:gd name="connsiteX212" fmla="*/ 401133 w 802266"/>
              <a:gd name="connsiteY212" fmla="*/ 247047 h 1464174"/>
              <a:gd name="connsiteX213" fmla="*/ 448213 w 802266"/>
              <a:gd name="connsiteY213" fmla="*/ 199967 h 1464174"/>
              <a:gd name="connsiteX214" fmla="*/ 401133 w 802266"/>
              <a:gd name="connsiteY214" fmla="*/ 152887 h 1464174"/>
              <a:gd name="connsiteX215" fmla="*/ 578160 w 802266"/>
              <a:gd name="connsiteY215" fmla="*/ 152887 h 1464174"/>
              <a:gd name="connsiteX216" fmla="*/ 531080 w 802266"/>
              <a:gd name="connsiteY216" fmla="*/ 199967 h 1464174"/>
              <a:gd name="connsiteX217" fmla="*/ 578160 w 802266"/>
              <a:gd name="connsiteY217" fmla="*/ 247047 h 1464174"/>
              <a:gd name="connsiteX218" fmla="*/ 625239 w 802266"/>
              <a:gd name="connsiteY218" fmla="*/ 199967 h 1464174"/>
              <a:gd name="connsiteX219" fmla="*/ 578160 w 802266"/>
              <a:gd name="connsiteY219" fmla="*/ 152887 h 1464174"/>
              <a:gd name="connsiteX220" fmla="*/ 755186 w 802266"/>
              <a:gd name="connsiteY220" fmla="*/ 152887 h 1464174"/>
              <a:gd name="connsiteX221" fmla="*/ 708106 w 802266"/>
              <a:gd name="connsiteY221" fmla="*/ 199967 h 1464174"/>
              <a:gd name="connsiteX222" fmla="*/ 755186 w 802266"/>
              <a:gd name="connsiteY222" fmla="*/ 247047 h 1464174"/>
              <a:gd name="connsiteX223" fmla="*/ 802266 w 802266"/>
              <a:gd name="connsiteY223" fmla="*/ 199967 h 1464174"/>
              <a:gd name="connsiteX224" fmla="*/ 755186 w 802266"/>
              <a:gd name="connsiteY224" fmla="*/ 152887 h 1464174"/>
              <a:gd name="connsiteX225" fmla="*/ 47080 w 802266"/>
              <a:gd name="connsiteY225" fmla="*/ 0 h 1464174"/>
              <a:gd name="connsiteX226" fmla="*/ 0 w 802266"/>
              <a:gd name="connsiteY226" fmla="*/ 47080 h 1464174"/>
              <a:gd name="connsiteX227" fmla="*/ 47080 w 802266"/>
              <a:gd name="connsiteY227" fmla="*/ 94160 h 1464174"/>
              <a:gd name="connsiteX228" fmla="*/ 94160 w 802266"/>
              <a:gd name="connsiteY228" fmla="*/ 47080 h 1464174"/>
              <a:gd name="connsiteX229" fmla="*/ 47080 w 802266"/>
              <a:gd name="connsiteY229" fmla="*/ 0 h 1464174"/>
              <a:gd name="connsiteX230" fmla="*/ 224106 w 802266"/>
              <a:gd name="connsiteY230" fmla="*/ 0 h 1464174"/>
              <a:gd name="connsiteX231" fmla="*/ 177027 w 802266"/>
              <a:gd name="connsiteY231" fmla="*/ 47080 h 1464174"/>
              <a:gd name="connsiteX232" fmla="*/ 224106 w 802266"/>
              <a:gd name="connsiteY232" fmla="*/ 94160 h 1464174"/>
              <a:gd name="connsiteX233" fmla="*/ 271186 w 802266"/>
              <a:gd name="connsiteY233" fmla="*/ 47080 h 1464174"/>
              <a:gd name="connsiteX234" fmla="*/ 224106 w 802266"/>
              <a:gd name="connsiteY234" fmla="*/ 0 h 1464174"/>
              <a:gd name="connsiteX235" fmla="*/ 401133 w 802266"/>
              <a:gd name="connsiteY235" fmla="*/ 0 h 1464174"/>
              <a:gd name="connsiteX236" fmla="*/ 354053 w 802266"/>
              <a:gd name="connsiteY236" fmla="*/ 47080 h 1464174"/>
              <a:gd name="connsiteX237" fmla="*/ 401133 w 802266"/>
              <a:gd name="connsiteY237" fmla="*/ 94160 h 1464174"/>
              <a:gd name="connsiteX238" fmla="*/ 448213 w 802266"/>
              <a:gd name="connsiteY238" fmla="*/ 47080 h 1464174"/>
              <a:gd name="connsiteX239" fmla="*/ 401133 w 802266"/>
              <a:gd name="connsiteY239" fmla="*/ 0 h 1464174"/>
              <a:gd name="connsiteX240" fmla="*/ 578160 w 802266"/>
              <a:gd name="connsiteY240" fmla="*/ 0 h 1464174"/>
              <a:gd name="connsiteX241" fmla="*/ 531080 w 802266"/>
              <a:gd name="connsiteY241" fmla="*/ 47080 h 1464174"/>
              <a:gd name="connsiteX242" fmla="*/ 578160 w 802266"/>
              <a:gd name="connsiteY242" fmla="*/ 94160 h 1464174"/>
              <a:gd name="connsiteX243" fmla="*/ 625239 w 802266"/>
              <a:gd name="connsiteY243" fmla="*/ 47080 h 1464174"/>
              <a:gd name="connsiteX244" fmla="*/ 578160 w 802266"/>
              <a:gd name="connsiteY244" fmla="*/ 0 h 1464174"/>
              <a:gd name="connsiteX245" fmla="*/ 755186 w 802266"/>
              <a:gd name="connsiteY245" fmla="*/ 0 h 1464174"/>
              <a:gd name="connsiteX246" fmla="*/ 708106 w 802266"/>
              <a:gd name="connsiteY246" fmla="*/ 47080 h 1464174"/>
              <a:gd name="connsiteX247" fmla="*/ 755186 w 802266"/>
              <a:gd name="connsiteY247" fmla="*/ 94160 h 1464174"/>
              <a:gd name="connsiteX248" fmla="*/ 802266 w 802266"/>
              <a:gd name="connsiteY248" fmla="*/ 47080 h 1464174"/>
              <a:gd name="connsiteX249" fmla="*/ 755186 w 802266"/>
              <a:gd name="connsiteY249" fmla="*/ 0 h 1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802266" h="1464174">
                <a:moveTo>
                  <a:pt x="47080" y="1370015"/>
                </a:moveTo>
                <a:cubicBezTo>
                  <a:pt x="21078" y="1370015"/>
                  <a:pt x="0" y="1391093"/>
                  <a:pt x="0" y="1417094"/>
                </a:cubicBezTo>
                <a:cubicBezTo>
                  <a:pt x="0" y="1443096"/>
                  <a:pt x="21078" y="1464174"/>
                  <a:pt x="47080" y="1464174"/>
                </a:cubicBezTo>
                <a:cubicBezTo>
                  <a:pt x="73081" y="1464174"/>
                  <a:pt x="94160" y="1443096"/>
                  <a:pt x="94160" y="1417094"/>
                </a:cubicBezTo>
                <a:cubicBezTo>
                  <a:pt x="94160" y="1391093"/>
                  <a:pt x="73081" y="1370015"/>
                  <a:pt x="47080" y="1370015"/>
                </a:cubicBezTo>
                <a:close/>
                <a:moveTo>
                  <a:pt x="224106" y="1370015"/>
                </a:moveTo>
                <a:cubicBezTo>
                  <a:pt x="198105" y="1370015"/>
                  <a:pt x="177027" y="1391093"/>
                  <a:pt x="177027" y="1417094"/>
                </a:cubicBezTo>
                <a:cubicBezTo>
                  <a:pt x="177027" y="1443096"/>
                  <a:pt x="198105" y="1464174"/>
                  <a:pt x="224106" y="1464174"/>
                </a:cubicBezTo>
                <a:cubicBezTo>
                  <a:pt x="250108" y="1464174"/>
                  <a:pt x="271186" y="1443096"/>
                  <a:pt x="271186" y="1417094"/>
                </a:cubicBezTo>
                <a:cubicBezTo>
                  <a:pt x="271186" y="1391093"/>
                  <a:pt x="250108" y="1370015"/>
                  <a:pt x="224106" y="1370015"/>
                </a:cubicBezTo>
                <a:close/>
                <a:moveTo>
                  <a:pt x="401133" y="1370015"/>
                </a:moveTo>
                <a:cubicBezTo>
                  <a:pt x="375132" y="1370015"/>
                  <a:pt x="354053" y="1391093"/>
                  <a:pt x="354053" y="1417094"/>
                </a:cubicBezTo>
                <a:cubicBezTo>
                  <a:pt x="354053" y="1443096"/>
                  <a:pt x="375132" y="1464174"/>
                  <a:pt x="401133" y="1464174"/>
                </a:cubicBezTo>
                <a:cubicBezTo>
                  <a:pt x="427134" y="1464174"/>
                  <a:pt x="448213" y="1443096"/>
                  <a:pt x="448213" y="1417094"/>
                </a:cubicBezTo>
                <a:cubicBezTo>
                  <a:pt x="448213" y="1391093"/>
                  <a:pt x="427134" y="1370015"/>
                  <a:pt x="401133" y="1370015"/>
                </a:cubicBezTo>
                <a:close/>
                <a:moveTo>
                  <a:pt x="578160" y="1370015"/>
                </a:moveTo>
                <a:cubicBezTo>
                  <a:pt x="552158" y="1370015"/>
                  <a:pt x="531080" y="1391093"/>
                  <a:pt x="531080" y="1417094"/>
                </a:cubicBezTo>
                <a:cubicBezTo>
                  <a:pt x="531080" y="1443096"/>
                  <a:pt x="552158" y="1464174"/>
                  <a:pt x="578160" y="1464174"/>
                </a:cubicBezTo>
                <a:cubicBezTo>
                  <a:pt x="604161" y="1464174"/>
                  <a:pt x="625239" y="1443096"/>
                  <a:pt x="625239" y="1417094"/>
                </a:cubicBezTo>
                <a:cubicBezTo>
                  <a:pt x="625239" y="1391093"/>
                  <a:pt x="604161" y="1370015"/>
                  <a:pt x="578160" y="1370015"/>
                </a:cubicBezTo>
                <a:close/>
                <a:moveTo>
                  <a:pt x="755186" y="1370015"/>
                </a:moveTo>
                <a:cubicBezTo>
                  <a:pt x="729185" y="1370015"/>
                  <a:pt x="708106" y="1391093"/>
                  <a:pt x="708106" y="1417094"/>
                </a:cubicBezTo>
                <a:cubicBezTo>
                  <a:pt x="708106" y="1443096"/>
                  <a:pt x="729185" y="1464174"/>
                  <a:pt x="755186" y="1464174"/>
                </a:cubicBezTo>
                <a:cubicBezTo>
                  <a:pt x="781188" y="1464174"/>
                  <a:pt x="802266" y="1443096"/>
                  <a:pt x="802266" y="1417094"/>
                </a:cubicBezTo>
                <a:cubicBezTo>
                  <a:pt x="802266" y="1391093"/>
                  <a:pt x="781188" y="1370015"/>
                  <a:pt x="755186" y="1370015"/>
                </a:cubicBezTo>
                <a:close/>
                <a:moveTo>
                  <a:pt x="47080" y="1217127"/>
                </a:moveTo>
                <a:cubicBezTo>
                  <a:pt x="21078" y="1217127"/>
                  <a:pt x="0" y="1238206"/>
                  <a:pt x="0" y="1264207"/>
                </a:cubicBezTo>
                <a:cubicBezTo>
                  <a:pt x="0" y="1290208"/>
                  <a:pt x="21078" y="1311287"/>
                  <a:pt x="47080" y="1311287"/>
                </a:cubicBezTo>
                <a:cubicBezTo>
                  <a:pt x="73081" y="1311287"/>
                  <a:pt x="94160" y="1290208"/>
                  <a:pt x="94160" y="1264207"/>
                </a:cubicBezTo>
                <a:cubicBezTo>
                  <a:pt x="94160" y="1238206"/>
                  <a:pt x="73081" y="1217127"/>
                  <a:pt x="47080" y="1217127"/>
                </a:cubicBezTo>
                <a:close/>
                <a:moveTo>
                  <a:pt x="224106" y="1217127"/>
                </a:moveTo>
                <a:cubicBezTo>
                  <a:pt x="198105" y="1217127"/>
                  <a:pt x="177027" y="1238206"/>
                  <a:pt x="177027" y="1264207"/>
                </a:cubicBezTo>
                <a:cubicBezTo>
                  <a:pt x="177027" y="1290208"/>
                  <a:pt x="198105" y="1311287"/>
                  <a:pt x="224106" y="1311287"/>
                </a:cubicBezTo>
                <a:cubicBezTo>
                  <a:pt x="250108" y="1311287"/>
                  <a:pt x="271186" y="1290208"/>
                  <a:pt x="271186" y="1264207"/>
                </a:cubicBezTo>
                <a:cubicBezTo>
                  <a:pt x="271186" y="1238206"/>
                  <a:pt x="250108" y="1217127"/>
                  <a:pt x="224106" y="1217127"/>
                </a:cubicBezTo>
                <a:close/>
                <a:moveTo>
                  <a:pt x="401133" y="1217127"/>
                </a:moveTo>
                <a:cubicBezTo>
                  <a:pt x="375132" y="1217127"/>
                  <a:pt x="354053" y="1238206"/>
                  <a:pt x="354053" y="1264207"/>
                </a:cubicBezTo>
                <a:cubicBezTo>
                  <a:pt x="354053" y="1290208"/>
                  <a:pt x="375132" y="1311287"/>
                  <a:pt x="401133" y="1311287"/>
                </a:cubicBezTo>
                <a:cubicBezTo>
                  <a:pt x="427134" y="1311287"/>
                  <a:pt x="448213" y="1290208"/>
                  <a:pt x="448213" y="1264207"/>
                </a:cubicBezTo>
                <a:cubicBezTo>
                  <a:pt x="448213" y="1238206"/>
                  <a:pt x="427134" y="1217127"/>
                  <a:pt x="401133" y="1217127"/>
                </a:cubicBezTo>
                <a:close/>
                <a:moveTo>
                  <a:pt x="578160" y="1217127"/>
                </a:moveTo>
                <a:cubicBezTo>
                  <a:pt x="552158" y="1217127"/>
                  <a:pt x="531080" y="1238206"/>
                  <a:pt x="531080" y="1264207"/>
                </a:cubicBezTo>
                <a:cubicBezTo>
                  <a:pt x="531080" y="1290208"/>
                  <a:pt x="552158" y="1311287"/>
                  <a:pt x="578160" y="1311287"/>
                </a:cubicBezTo>
                <a:cubicBezTo>
                  <a:pt x="604161" y="1311287"/>
                  <a:pt x="625239" y="1290208"/>
                  <a:pt x="625239" y="1264207"/>
                </a:cubicBezTo>
                <a:cubicBezTo>
                  <a:pt x="625239" y="1238206"/>
                  <a:pt x="604161" y="1217127"/>
                  <a:pt x="578160" y="1217127"/>
                </a:cubicBezTo>
                <a:close/>
                <a:moveTo>
                  <a:pt x="755186" y="1217127"/>
                </a:moveTo>
                <a:cubicBezTo>
                  <a:pt x="729185" y="1217127"/>
                  <a:pt x="708106" y="1238206"/>
                  <a:pt x="708106" y="1264207"/>
                </a:cubicBezTo>
                <a:cubicBezTo>
                  <a:pt x="708106" y="1290208"/>
                  <a:pt x="729185" y="1311287"/>
                  <a:pt x="755186" y="1311287"/>
                </a:cubicBezTo>
                <a:cubicBezTo>
                  <a:pt x="781188" y="1311287"/>
                  <a:pt x="802266" y="1290208"/>
                  <a:pt x="802266" y="1264207"/>
                </a:cubicBezTo>
                <a:cubicBezTo>
                  <a:pt x="802266" y="1238206"/>
                  <a:pt x="781188" y="1217127"/>
                  <a:pt x="755186" y="1217127"/>
                </a:cubicBezTo>
                <a:close/>
                <a:moveTo>
                  <a:pt x="47080" y="1064240"/>
                </a:moveTo>
                <a:cubicBezTo>
                  <a:pt x="21078" y="1064240"/>
                  <a:pt x="0" y="1085318"/>
                  <a:pt x="0" y="1111320"/>
                </a:cubicBezTo>
                <a:cubicBezTo>
                  <a:pt x="0" y="1137321"/>
                  <a:pt x="21078" y="1158399"/>
                  <a:pt x="47080" y="1158399"/>
                </a:cubicBezTo>
                <a:cubicBezTo>
                  <a:pt x="73081" y="1158399"/>
                  <a:pt x="94160" y="1137321"/>
                  <a:pt x="94160" y="1111320"/>
                </a:cubicBezTo>
                <a:cubicBezTo>
                  <a:pt x="94160" y="1085318"/>
                  <a:pt x="73081" y="1064240"/>
                  <a:pt x="47080" y="1064240"/>
                </a:cubicBezTo>
                <a:close/>
                <a:moveTo>
                  <a:pt x="224106" y="1064240"/>
                </a:moveTo>
                <a:cubicBezTo>
                  <a:pt x="198105" y="1064240"/>
                  <a:pt x="177027" y="1085318"/>
                  <a:pt x="177027" y="1111320"/>
                </a:cubicBezTo>
                <a:cubicBezTo>
                  <a:pt x="177027" y="1137321"/>
                  <a:pt x="198105" y="1158399"/>
                  <a:pt x="224106" y="1158399"/>
                </a:cubicBezTo>
                <a:cubicBezTo>
                  <a:pt x="250108" y="1158399"/>
                  <a:pt x="271186" y="1137321"/>
                  <a:pt x="271186" y="1111320"/>
                </a:cubicBezTo>
                <a:cubicBezTo>
                  <a:pt x="271186" y="1085318"/>
                  <a:pt x="250108" y="1064240"/>
                  <a:pt x="224106" y="1064240"/>
                </a:cubicBezTo>
                <a:close/>
                <a:moveTo>
                  <a:pt x="401133" y="1064240"/>
                </a:moveTo>
                <a:cubicBezTo>
                  <a:pt x="375132" y="1064240"/>
                  <a:pt x="354053" y="1085318"/>
                  <a:pt x="354053" y="1111320"/>
                </a:cubicBezTo>
                <a:cubicBezTo>
                  <a:pt x="354053" y="1137321"/>
                  <a:pt x="375132" y="1158399"/>
                  <a:pt x="401133" y="1158399"/>
                </a:cubicBezTo>
                <a:cubicBezTo>
                  <a:pt x="427134" y="1158399"/>
                  <a:pt x="448213" y="1137321"/>
                  <a:pt x="448213" y="1111320"/>
                </a:cubicBezTo>
                <a:cubicBezTo>
                  <a:pt x="448213" y="1085318"/>
                  <a:pt x="427134" y="1064240"/>
                  <a:pt x="401133" y="1064240"/>
                </a:cubicBezTo>
                <a:close/>
                <a:moveTo>
                  <a:pt x="578160" y="1064240"/>
                </a:moveTo>
                <a:cubicBezTo>
                  <a:pt x="552158" y="1064240"/>
                  <a:pt x="531080" y="1085318"/>
                  <a:pt x="531080" y="1111320"/>
                </a:cubicBezTo>
                <a:cubicBezTo>
                  <a:pt x="531080" y="1137321"/>
                  <a:pt x="552158" y="1158399"/>
                  <a:pt x="578160" y="1158399"/>
                </a:cubicBezTo>
                <a:cubicBezTo>
                  <a:pt x="604161" y="1158399"/>
                  <a:pt x="625239" y="1137321"/>
                  <a:pt x="625239" y="1111320"/>
                </a:cubicBezTo>
                <a:cubicBezTo>
                  <a:pt x="625239" y="1085318"/>
                  <a:pt x="604161" y="1064240"/>
                  <a:pt x="578160" y="1064240"/>
                </a:cubicBezTo>
                <a:close/>
                <a:moveTo>
                  <a:pt x="755186" y="1064240"/>
                </a:moveTo>
                <a:cubicBezTo>
                  <a:pt x="729185" y="1064240"/>
                  <a:pt x="708106" y="1085318"/>
                  <a:pt x="708106" y="1111320"/>
                </a:cubicBezTo>
                <a:cubicBezTo>
                  <a:pt x="708106" y="1137321"/>
                  <a:pt x="729185" y="1158399"/>
                  <a:pt x="755186" y="1158399"/>
                </a:cubicBezTo>
                <a:cubicBezTo>
                  <a:pt x="781188" y="1158399"/>
                  <a:pt x="802266" y="1137321"/>
                  <a:pt x="802266" y="1111320"/>
                </a:cubicBezTo>
                <a:cubicBezTo>
                  <a:pt x="802266" y="1085318"/>
                  <a:pt x="781188" y="1064240"/>
                  <a:pt x="755186" y="1064240"/>
                </a:cubicBezTo>
                <a:close/>
                <a:moveTo>
                  <a:pt x="47080" y="911352"/>
                </a:moveTo>
                <a:cubicBezTo>
                  <a:pt x="21078" y="911352"/>
                  <a:pt x="0" y="932431"/>
                  <a:pt x="0" y="958432"/>
                </a:cubicBezTo>
                <a:cubicBezTo>
                  <a:pt x="0" y="984434"/>
                  <a:pt x="21078" y="1005512"/>
                  <a:pt x="47080" y="1005512"/>
                </a:cubicBezTo>
                <a:cubicBezTo>
                  <a:pt x="73081" y="1005512"/>
                  <a:pt x="94160" y="984434"/>
                  <a:pt x="94160" y="958432"/>
                </a:cubicBezTo>
                <a:cubicBezTo>
                  <a:pt x="94160" y="932431"/>
                  <a:pt x="73081" y="911352"/>
                  <a:pt x="47080" y="911352"/>
                </a:cubicBezTo>
                <a:close/>
                <a:moveTo>
                  <a:pt x="224106" y="911352"/>
                </a:moveTo>
                <a:cubicBezTo>
                  <a:pt x="198105" y="911352"/>
                  <a:pt x="177027" y="932431"/>
                  <a:pt x="177027" y="958432"/>
                </a:cubicBezTo>
                <a:cubicBezTo>
                  <a:pt x="177027" y="984434"/>
                  <a:pt x="198105" y="1005512"/>
                  <a:pt x="224106" y="1005512"/>
                </a:cubicBezTo>
                <a:cubicBezTo>
                  <a:pt x="250108" y="1005512"/>
                  <a:pt x="271186" y="984434"/>
                  <a:pt x="271186" y="958432"/>
                </a:cubicBezTo>
                <a:cubicBezTo>
                  <a:pt x="271186" y="932431"/>
                  <a:pt x="250108" y="911352"/>
                  <a:pt x="224106" y="911352"/>
                </a:cubicBezTo>
                <a:close/>
                <a:moveTo>
                  <a:pt x="401133" y="911352"/>
                </a:moveTo>
                <a:cubicBezTo>
                  <a:pt x="375132" y="911352"/>
                  <a:pt x="354053" y="932431"/>
                  <a:pt x="354053" y="958432"/>
                </a:cubicBezTo>
                <a:cubicBezTo>
                  <a:pt x="354053" y="984434"/>
                  <a:pt x="375132" y="1005512"/>
                  <a:pt x="401133" y="1005512"/>
                </a:cubicBezTo>
                <a:cubicBezTo>
                  <a:pt x="427134" y="1005512"/>
                  <a:pt x="448213" y="984434"/>
                  <a:pt x="448213" y="958432"/>
                </a:cubicBezTo>
                <a:cubicBezTo>
                  <a:pt x="448213" y="932431"/>
                  <a:pt x="427134" y="911352"/>
                  <a:pt x="401133" y="911352"/>
                </a:cubicBezTo>
                <a:close/>
                <a:moveTo>
                  <a:pt x="578160" y="911352"/>
                </a:moveTo>
                <a:cubicBezTo>
                  <a:pt x="552158" y="911352"/>
                  <a:pt x="531080" y="932431"/>
                  <a:pt x="531080" y="958432"/>
                </a:cubicBezTo>
                <a:cubicBezTo>
                  <a:pt x="531080" y="984434"/>
                  <a:pt x="552158" y="1005512"/>
                  <a:pt x="578160" y="1005512"/>
                </a:cubicBezTo>
                <a:cubicBezTo>
                  <a:pt x="604161" y="1005512"/>
                  <a:pt x="625239" y="984434"/>
                  <a:pt x="625239" y="958432"/>
                </a:cubicBezTo>
                <a:cubicBezTo>
                  <a:pt x="625239" y="932431"/>
                  <a:pt x="604161" y="911352"/>
                  <a:pt x="578160" y="911352"/>
                </a:cubicBezTo>
                <a:close/>
                <a:moveTo>
                  <a:pt x="755186" y="911352"/>
                </a:moveTo>
                <a:cubicBezTo>
                  <a:pt x="729185" y="911352"/>
                  <a:pt x="708106" y="932431"/>
                  <a:pt x="708106" y="958432"/>
                </a:cubicBezTo>
                <a:cubicBezTo>
                  <a:pt x="708106" y="984434"/>
                  <a:pt x="729185" y="1005512"/>
                  <a:pt x="755186" y="1005512"/>
                </a:cubicBezTo>
                <a:cubicBezTo>
                  <a:pt x="781188" y="1005512"/>
                  <a:pt x="802266" y="984434"/>
                  <a:pt x="802266" y="958432"/>
                </a:cubicBezTo>
                <a:cubicBezTo>
                  <a:pt x="802266" y="932431"/>
                  <a:pt x="781188" y="911352"/>
                  <a:pt x="755186" y="911352"/>
                </a:cubicBezTo>
                <a:close/>
                <a:moveTo>
                  <a:pt x="47080" y="758465"/>
                </a:moveTo>
                <a:cubicBezTo>
                  <a:pt x="21078" y="758465"/>
                  <a:pt x="0" y="779543"/>
                  <a:pt x="0" y="805545"/>
                </a:cubicBezTo>
                <a:cubicBezTo>
                  <a:pt x="0" y="831546"/>
                  <a:pt x="21078" y="852625"/>
                  <a:pt x="47080" y="852625"/>
                </a:cubicBezTo>
                <a:cubicBezTo>
                  <a:pt x="73081" y="852625"/>
                  <a:pt x="94160" y="831546"/>
                  <a:pt x="94160" y="805545"/>
                </a:cubicBezTo>
                <a:cubicBezTo>
                  <a:pt x="94160" y="779543"/>
                  <a:pt x="73081" y="758465"/>
                  <a:pt x="47080" y="758465"/>
                </a:cubicBezTo>
                <a:close/>
                <a:moveTo>
                  <a:pt x="224106" y="758465"/>
                </a:moveTo>
                <a:cubicBezTo>
                  <a:pt x="198105" y="758465"/>
                  <a:pt x="177027" y="779543"/>
                  <a:pt x="177027" y="805545"/>
                </a:cubicBezTo>
                <a:cubicBezTo>
                  <a:pt x="177027" y="831546"/>
                  <a:pt x="198105" y="852625"/>
                  <a:pt x="224106" y="852625"/>
                </a:cubicBezTo>
                <a:cubicBezTo>
                  <a:pt x="250108" y="852625"/>
                  <a:pt x="271186" y="831546"/>
                  <a:pt x="271186" y="805545"/>
                </a:cubicBezTo>
                <a:cubicBezTo>
                  <a:pt x="271186" y="779543"/>
                  <a:pt x="250108" y="758465"/>
                  <a:pt x="224106" y="758465"/>
                </a:cubicBezTo>
                <a:close/>
                <a:moveTo>
                  <a:pt x="401133" y="758465"/>
                </a:moveTo>
                <a:cubicBezTo>
                  <a:pt x="375132" y="758465"/>
                  <a:pt x="354053" y="779543"/>
                  <a:pt x="354053" y="805545"/>
                </a:cubicBezTo>
                <a:cubicBezTo>
                  <a:pt x="354053" y="831546"/>
                  <a:pt x="375132" y="852625"/>
                  <a:pt x="401133" y="852625"/>
                </a:cubicBezTo>
                <a:cubicBezTo>
                  <a:pt x="427134" y="852625"/>
                  <a:pt x="448213" y="831546"/>
                  <a:pt x="448213" y="805545"/>
                </a:cubicBezTo>
                <a:cubicBezTo>
                  <a:pt x="448213" y="779543"/>
                  <a:pt x="427134" y="758465"/>
                  <a:pt x="401133" y="758465"/>
                </a:cubicBezTo>
                <a:close/>
                <a:moveTo>
                  <a:pt x="578160" y="758465"/>
                </a:moveTo>
                <a:cubicBezTo>
                  <a:pt x="552158" y="758465"/>
                  <a:pt x="531080" y="779543"/>
                  <a:pt x="531080" y="805545"/>
                </a:cubicBezTo>
                <a:cubicBezTo>
                  <a:pt x="531080" y="831546"/>
                  <a:pt x="552158" y="852625"/>
                  <a:pt x="578160" y="852625"/>
                </a:cubicBezTo>
                <a:cubicBezTo>
                  <a:pt x="604161" y="852625"/>
                  <a:pt x="625239" y="831546"/>
                  <a:pt x="625239" y="805545"/>
                </a:cubicBezTo>
                <a:cubicBezTo>
                  <a:pt x="625239" y="779543"/>
                  <a:pt x="604161" y="758465"/>
                  <a:pt x="578160" y="758465"/>
                </a:cubicBezTo>
                <a:close/>
                <a:moveTo>
                  <a:pt x="755186" y="758465"/>
                </a:moveTo>
                <a:cubicBezTo>
                  <a:pt x="729185" y="758465"/>
                  <a:pt x="708106" y="779543"/>
                  <a:pt x="708106" y="805545"/>
                </a:cubicBezTo>
                <a:cubicBezTo>
                  <a:pt x="708106" y="831546"/>
                  <a:pt x="729185" y="852625"/>
                  <a:pt x="755186" y="852625"/>
                </a:cubicBezTo>
                <a:cubicBezTo>
                  <a:pt x="781188" y="852625"/>
                  <a:pt x="802266" y="831546"/>
                  <a:pt x="802266" y="805545"/>
                </a:cubicBezTo>
                <a:cubicBezTo>
                  <a:pt x="802266" y="779543"/>
                  <a:pt x="781188" y="758465"/>
                  <a:pt x="755186" y="758465"/>
                </a:cubicBezTo>
                <a:close/>
                <a:moveTo>
                  <a:pt x="47080" y="611549"/>
                </a:moveTo>
                <a:cubicBezTo>
                  <a:pt x="21078" y="611549"/>
                  <a:pt x="0" y="632628"/>
                  <a:pt x="0" y="658629"/>
                </a:cubicBezTo>
                <a:cubicBezTo>
                  <a:pt x="0" y="684631"/>
                  <a:pt x="21078" y="705709"/>
                  <a:pt x="47080" y="705709"/>
                </a:cubicBezTo>
                <a:cubicBezTo>
                  <a:pt x="73081" y="705709"/>
                  <a:pt x="94160" y="684631"/>
                  <a:pt x="94160" y="658629"/>
                </a:cubicBezTo>
                <a:cubicBezTo>
                  <a:pt x="94160" y="632628"/>
                  <a:pt x="73081" y="611549"/>
                  <a:pt x="47080" y="611549"/>
                </a:cubicBezTo>
                <a:close/>
                <a:moveTo>
                  <a:pt x="224106" y="611549"/>
                </a:moveTo>
                <a:cubicBezTo>
                  <a:pt x="198105" y="611549"/>
                  <a:pt x="177027" y="632628"/>
                  <a:pt x="177027" y="658629"/>
                </a:cubicBezTo>
                <a:cubicBezTo>
                  <a:pt x="177027" y="684631"/>
                  <a:pt x="198105" y="705709"/>
                  <a:pt x="224106" y="705709"/>
                </a:cubicBezTo>
                <a:cubicBezTo>
                  <a:pt x="250108" y="705709"/>
                  <a:pt x="271186" y="684631"/>
                  <a:pt x="271186" y="658629"/>
                </a:cubicBezTo>
                <a:cubicBezTo>
                  <a:pt x="271186" y="632628"/>
                  <a:pt x="250108" y="611549"/>
                  <a:pt x="224106" y="611549"/>
                </a:cubicBezTo>
                <a:close/>
                <a:moveTo>
                  <a:pt x="401133" y="611549"/>
                </a:moveTo>
                <a:cubicBezTo>
                  <a:pt x="375132" y="611549"/>
                  <a:pt x="354053" y="632628"/>
                  <a:pt x="354053" y="658629"/>
                </a:cubicBezTo>
                <a:cubicBezTo>
                  <a:pt x="354053" y="684631"/>
                  <a:pt x="375132" y="705709"/>
                  <a:pt x="401133" y="705709"/>
                </a:cubicBezTo>
                <a:cubicBezTo>
                  <a:pt x="427134" y="705709"/>
                  <a:pt x="448213" y="684631"/>
                  <a:pt x="448213" y="658629"/>
                </a:cubicBezTo>
                <a:cubicBezTo>
                  <a:pt x="448213" y="632628"/>
                  <a:pt x="427134" y="611549"/>
                  <a:pt x="401133" y="611549"/>
                </a:cubicBezTo>
                <a:close/>
                <a:moveTo>
                  <a:pt x="578160" y="611549"/>
                </a:moveTo>
                <a:cubicBezTo>
                  <a:pt x="552158" y="611549"/>
                  <a:pt x="531080" y="632628"/>
                  <a:pt x="531080" y="658629"/>
                </a:cubicBezTo>
                <a:cubicBezTo>
                  <a:pt x="531080" y="684631"/>
                  <a:pt x="552158" y="705709"/>
                  <a:pt x="578160" y="705709"/>
                </a:cubicBezTo>
                <a:cubicBezTo>
                  <a:pt x="604161" y="705709"/>
                  <a:pt x="625239" y="684631"/>
                  <a:pt x="625239" y="658629"/>
                </a:cubicBezTo>
                <a:cubicBezTo>
                  <a:pt x="625239" y="632628"/>
                  <a:pt x="604161" y="611549"/>
                  <a:pt x="578160" y="611549"/>
                </a:cubicBezTo>
                <a:close/>
                <a:moveTo>
                  <a:pt x="755186" y="611549"/>
                </a:moveTo>
                <a:cubicBezTo>
                  <a:pt x="729185" y="611549"/>
                  <a:pt x="708106" y="632628"/>
                  <a:pt x="708106" y="658629"/>
                </a:cubicBezTo>
                <a:cubicBezTo>
                  <a:pt x="708106" y="684631"/>
                  <a:pt x="729185" y="705709"/>
                  <a:pt x="755186" y="705709"/>
                </a:cubicBezTo>
                <a:cubicBezTo>
                  <a:pt x="781188" y="705709"/>
                  <a:pt x="802266" y="684631"/>
                  <a:pt x="802266" y="658629"/>
                </a:cubicBezTo>
                <a:cubicBezTo>
                  <a:pt x="802266" y="632628"/>
                  <a:pt x="781188" y="611549"/>
                  <a:pt x="755186" y="611549"/>
                </a:cubicBezTo>
                <a:close/>
                <a:moveTo>
                  <a:pt x="47080" y="458662"/>
                </a:moveTo>
                <a:cubicBezTo>
                  <a:pt x="21078" y="458662"/>
                  <a:pt x="0" y="479740"/>
                  <a:pt x="0" y="505742"/>
                </a:cubicBezTo>
                <a:cubicBezTo>
                  <a:pt x="0" y="531743"/>
                  <a:pt x="21078" y="552822"/>
                  <a:pt x="47080" y="552822"/>
                </a:cubicBezTo>
                <a:cubicBezTo>
                  <a:pt x="73081" y="552822"/>
                  <a:pt x="94160" y="531743"/>
                  <a:pt x="94160" y="505742"/>
                </a:cubicBezTo>
                <a:cubicBezTo>
                  <a:pt x="94160" y="479740"/>
                  <a:pt x="73081" y="458662"/>
                  <a:pt x="47080" y="458662"/>
                </a:cubicBezTo>
                <a:close/>
                <a:moveTo>
                  <a:pt x="224106" y="458662"/>
                </a:moveTo>
                <a:cubicBezTo>
                  <a:pt x="198105" y="458662"/>
                  <a:pt x="177027" y="479740"/>
                  <a:pt x="177027" y="505742"/>
                </a:cubicBezTo>
                <a:cubicBezTo>
                  <a:pt x="177027" y="531743"/>
                  <a:pt x="198105" y="552822"/>
                  <a:pt x="224106" y="552822"/>
                </a:cubicBezTo>
                <a:cubicBezTo>
                  <a:pt x="250108" y="552822"/>
                  <a:pt x="271186" y="531743"/>
                  <a:pt x="271186" y="505742"/>
                </a:cubicBezTo>
                <a:cubicBezTo>
                  <a:pt x="271186" y="479740"/>
                  <a:pt x="250108" y="458662"/>
                  <a:pt x="224106" y="458662"/>
                </a:cubicBezTo>
                <a:close/>
                <a:moveTo>
                  <a:pt x="401133" y="458662"/>
                </a:moveTo>
                <a:cubicBezTo>
                  <a:pt x="375132" y="458662"/>
                  <a:pt x="354053" y="479740"/>
                  <a:pt x="354053" y="505742"/>
                </a:cubicBezTo>
                <a:cubicBezTo>
                  <a:pt x="354053" y="531743"/>
                  <a:pt x="375132" y="552822"/>
                  <a:pt x="401133" y="552822"/>
                </a:cubicBezTo>
                <a:cubicBezTo>
                  <a:pt x="427134" y="552822"/>
                  <a:pt x="448213" y="531743"/>
                  <a:pt x="448213" y="505742"/>
                </a:cubicBezTo>
                <a:cubicBezTo>
                  <a:pt x="448213" y="479740"/>
                  <a:pt x="427134" y="458662"/>
                  <a:pt x="401133" y="458662"/>
                </a:cubicBezTo>
                <a:close/>
                <a:moveTo>
                  <a:pt x="578160" y="458662"/>
                </a:moveTo>
                <a:cubicBezTo>
                  <a:pt x="552158" y="458662"/>
                  <a:pt x="531080" y="479740"/>
                  <a:pt x="531080" y="505742"/>
                </a:cubicBezTo>
                <a:cubicBezTo>
                  <a:pt x="531080" y="531743"/>
                  <a:pt x="552158" y="552822"/>
                  <a:pt x="578160" y="552822"/>
                </a:cubicBezTo>
                <a:cubicBezTo>
                  <a:pt x="604161" y="552822"/>
                  <a:pt x="625239" y="531743"/>
                  <a:pt x="625239" y="505742"/>
                </a:cubicBezTo>
                <a:cubicBezTo>
                  <a:pt x="625239" y="479740"/>
                  <a:pt x="604161" y="458662"/>
                  <a:pt x="578160" y="458662"/>
                </a:cubicBezTo>
                <a:close/>
                <a:moveTo>
                  <a:pt x="755186" y="458662"/>
                </a:moveTo>
                <a:cubicBezTo>
                  <a:pt x="729185" y="458662"/>
                  <a:pt x="708106" y="479740"/>
                  <a:pt x="708106" y="505742"/>
                </a:cubicBezTo>
                <a:cubicBezTo>
                  <a:pt x="708106" y="531743"/>
                  <a:pt x="729185" y="552822"/>
                  <a:pt x="755186" y="552822"/>
                </a:cubicBezTo>
                <a:cubicBezTo>
                  <a:pt x="781188" y="552822"/>
                  <a:pt x="802266" y="531743"/>
                  <a:pt x="802266" y="505742"/>
                </a:cubicBezTo>
                <a:cubicBezTo>
                  <a:pt x="802266" y="479740"/>
                  <a:pt x="781188" y="458662"/>
                  <a:pt x="755186" y="458662"/>
                </a:cubicBezTo>
                <a:close/>
                <a:moveTo>
                  <a:pt x="47080" y="305775"/>
                </a:moveTo>
                <a:cubicBezTo>
                  <a:pt x="21078" y="305775"/>
                  <a:pt x="0" y="326853"/>
                  <a:pt x="0" y="352855"/>
                </a:cubicBezTo>
                <a:cubicBezTo>
                  <a:pt x="0" y="378856"/>
                  <a:pt x="21078" y="399934"/>
                  <a:pt x="47080" y="399934"/>
                </a:cubicBezTo>
                <a:cubicBezTo>
                  <a:pt x="73081" y="399934"/>
                  <a:pt x="94160" y="378856"/>
                  <a:pt x="94160" y="352855"/>
                </a:cubicBezTo>
                <a:cubicBezTo>
                  <a:pt x="94160" y="326853"/>
                  <a:pt x="73081" y="305775"/>
                  <a:pt x="47080" y="305775"/>
                </a:cubicBezTo>
                <a:close/>
                <a:moveTo>
                  <a:pt x="224106" y="305775"/>
                </a:moveTo>
                <a:cubicBezTo>
                  <a:pt x="198105" y="305775"/>
                  <a:pt x="177027" y="326853"/>
                  <a:pt x="177027" y="352855"/>
                </a:cubicBezTo>
                <a:cubicBezTo>
                  <a:pt x="177027" y="378856"/>
                  <a:pt x="198105" y="399934"/>
                  <a:pt x="224106" y="399934"/>
                </a:cubicBezTo>
                <a:cubicBezTo>
                  <a:pt x="250108" y="399934"/>
                  <a:pt x="271186" y="378856"/>
                  <a:pt x="271186" y="352855"/>
                </a:cubicBezTo>
                <a:cubicBezTo>
                  <a:pt x="271186" y="326853"/>
                  <a:pt x="250108" y="305775"/>
                  <a:pt x="224106" y="305775"/>
                </a:cubicBezTo>
                <a:close/>
                <a:moveTo>
                  <a:pt x="401133" y="305775"/>
                </a:moveTo>
                <a:cubicBezTo>
                  <a:pt x="375132" y="305775"/>
                  <a:pt x="354053" y="326853"/>
                  <a:pt x="354053" y="352855"/>
                </a:cubicBezTo>
                <a:cubicBezTo>
                  <a:pt x="354053" y="378856"/>
                  <a:pt x="375132" y="399934"/>
                  <a:pt x="401133" y="399934"/>
                </a:cubicBezTo>
                <a:cubicBezTo>
                  <a:pt x="427134" y="399934"/>
                  <a:pt x="448213" y="378856"/>
                  <a:pt x="448213" y="352855"/>
                </a:cubicBezTo>
                <a:cubicBezTo>
                  <a:pt x="448213" y="326853"/>
                  <a:pt x="427134" y="305775"/>
                  <a:pt x="401133" y="305775"/>
                </a:cubicBezTo>
                <a:close/>
                <a:moveTo>
                  <a:pt x="578160" y="305775"/>
                </a:moveTo>
                <a:cubicBezTo>
                  <a:pt x="552158" y="305775"/>
                  <a:pt x="531080" y="326853"/>
                  <a:pt x="531080" y="352855"/>
                </a:cubicBezTo>
                <a:cubicBezTo>
                  <a:pt x="531080" y="378856"/>
                  <a:pt x="552158" y="399934"/>
                  <a:pt x="578160" y="399934"/>
                </a:cubicBezTo>
                <a:cubicBezTo>
                  <a:pt x="604161" y="399934"/>
                  <a:pt x="625239" y="378856"/>
                  <a:pt x="625239" y="352855"/>
                </a:cubicBezTo>
                <a:cubicBezTo>
                  <a:pt x="625239" y="326853"/>
                  <a:pt x="604161" y="305775"/>
                  <a:pt x="578160" y="305775"/>
                </a:cubicBezTo>
                <a:close/>
                <a:moveTo>
                  <a:pt x="755186" y="305775"/>
                </a:moveTo>
                <a:cubicBezTo>
                  <a:pt x="729185" y="305775"/>
                  <a:pt x="708106" y="326853"/>
                  <a:pt x="708106" y="352855"/>
                </a:cubicBezTo>
                <a:cubicBezTo>
                  <a:pt x="708106" y="378856"/>
                  <a:pt x="729185" y="399934"/>
                  <a:pt x="755186" y="399934"/>
                </a:cubicBezTo>
                <a:cubicBezTo>
                  <a:pt x="781188" y="399934"/>
                  <a:pt x="802266" y="378856"/>
                  <a:pt x="802266" y="352855"/>
                </a:cubicBezTo>
                <a:cubicBezTo>
                  <a:pt x="802266" y="326853"/>
                  <a:pt x="781188" y="305775"/>
                  <a:pt x="755186" y="305775"/>
                </a:cubicBezTo>
                <a:close/>
                <a:moveTo>
                  <a:pt x="47080" y="152887"/>
                </a:moveTo>
                <a:cubicBezTo>
                  <a:pt x="21078" y="152887"/>
                  <a:pt x="0" y="173966"/>
                  <a:pt x="0" y="199967"/>
                </a:cubicBezTo>
                <a:cubicBezTo>
                  <a:pt x="0" y="225969"/>
                  <a:pt x="21078" y="247047"/>
                  <a:pt x="47080" y="247047"/>
                </a:cubicBezTo>
                <a:cubicBezTo>
                  <a:pt x="73081" y="247047"/>
                  <a:pt x="94160" y="225969"/>
                  <a:pt x="94160" y="199967"/>
                </a:cubicBezTo>
                <a:cubicBezTo>
                  <a:pt x="94160" y="173966"/>
                  <a:pt x="73081" y="152887"/>
                  <a:pt x="47080" y="152887"/>
                </a:cubicBezTo>
                <a:close/>
                <a:moveTo>
                  <a:pt x="224106" y="152887"/>
                </a:moveTo>
                <a:cubicBezTo>
                  <a:pt x="198105" y="152887"/>
                  <a:pt x="177027" y="173966"/>
                  <a:pt x="177027" y="199967"/>
                </a:cubicBezTo>
                <a:cubicBezTo>
                  <a:pt x="177027" y="225969"/>
                  <a:pt x="198105" y="247047"/>
                  <a:pt x="224106" y="247047"/>
                </a:cubicBezTo>
                <a:cubicBezTo>
                  <a:pt x="250108" y="247047"/>
                  <a:pt x="271186" y="225969"/>
                  <a:pt x="271186" y="199967"/>
                </a:cubicBezTo>
                <a:cubicBezTo>
                  <a:pt x="271186" y="173966"/>
                  <a:pt x="250108" y="152887"/>
                  <a:pt x="224106" y="152887"/>
                </a:cubicBezTo>
                <a:close/>
                <a:moveTo>
                  <a:pt x="401133" y="152887"/>
                </a:moveTo>
                <a:cubicBezTo>
                  <a:pt x="375132" y="152887"/>
                  <a:pt x="354053" y="173966"/>
                  <a:pt x="354053" y="199967"/>
                </a:cubicBezTo>
                <a:cubicBezTo>
                  <a:pt x="354053" y="225969"/>
                  <a:pt x="375132" y="247047"/>
                  <a:pt x="401133" y="247047"/>
                </a:cubicBezTo>
                <a:cubicBezTo>
                  <a:pt x="427134" y="247047"/>
                  <a:pt x="448213" y="225969"/>
                  <a:pt x="448213" y="199967"/>
                </a:cubicBezTo>
                <a:cubicBezTo>
                  <a:pt x="448213" y="173966"/>
                  <a:pt x="427134" y="152887"/>
                  <a:pt x="401133" y="152887"/>
                </a:cubicBezTo>
                <a:close/>
                <a:moveTo>
                  <a:pt x="578160" y="152887"/>
                </a:moveTo>
                <a:cubicBezTo>
                  <a:pt x="552158" y="152887"/>
                  <a:pt x="531080" y="173966"/>
                  <a:pt x="531080" y="199967"/>
                </a:cubicBezTo>
                <a:cubicBezTo>
                  <a:pt x="531080" y="225969"/>
                  <a:pt x="552158" y="247047"/>
                  <a:pt x="578160" y="247047"/>
                </a:cubicBezTo>
                <a:cubicBezTo>
                  <a:pt x="604161" y="247047"/>
                  <a:pt x="625239" y="225969"/>
                  <a:pt x="625239" y="199967"/>
                </a:cubicBezTo>
                <a:cubicBezTo>
                  <a:pt x="625239" y="173966"/>
                  <a:pt x="604161" y="152887"/>
                  <a:pt x="578160" y="152887"/>
                </a:cubicBezTo>
                <a:close/>
                <a:moveTo>
                  <a:pt x="755186" y="152887"/>
                </a:moveTo>
                <a:cubicBezTo>
                  <a:pt x="729185" y="152887"/>
                  <a:pt x="708106" y="173966"/>
                  <a:pt x="708106" y="199967"/>
                </a:cubicBezTo>
                <a:cubicBezTo>
                  <a:pt x="708106" y="225969"/>
                  <a:pt x="729185" y="247047"/>
                  <a:pt x="755186" y="247047"/>
                </a:cubicBezTo>
                <a:cubicBezTo>
                  <a:pt x="781188" y="247047"/>
                  <a:pt x="802266" y="225969"/>
                  <a:pt x="802266" y="199967"/>
                </a:cubicBezTo>
                <a:cubicBezTo>
                  <a:pt x="802266" y="173966"/>
                  <a:pt x="781188" y="152887"/>
                  <a:pt x="755186" y="152887"/>
                </a:cubicBezTo>
                <a:close/>
                <a:moveTo>
                  <a:pt x="47080" y="0"/>
                </a:moveTo>
                <a:cubicBezTo>
                  <a:pt x="21078" y="0"/>
                  <a:pt x="0" y="21078"/>
                  <a:pt x="0" y="47080"/>
                </a:cubicBezTo>
                <a:cubicBezTo>
                  <a:pt x="0" y="73081"/>
                  <a:pt x="21078" y="94160"/>
                  <a:pt x="47080" y="94160"/>
                </a:cubicBezTo>
                <a:cubicBezTo>
                  <a:pt x="73081" y="94160"/>
                  <a:pt x="94160" y="73081"/>
                  <a:pt x="94160" y="47080"/>
                </a:cubicBezTo>
                <a:cubicBezTo>
                  <a:pt x="94160" y="21078"/>
                  <a:pt x="73081" y="0"/>
                  <a:pt x="47080" y="0"/>
                </a:cubicBezTo>
                <a:close/>
                <a:moveTo>
                  <a:pt x="224106" y="0"/>
                </a:moveTo>
                <a:cubicBezTo>
                  <a:pt x="198105" y="0"/>
                  <a:pt x="177027" y="21078"/>
                  <a:pt x="177027" y="47080"/>
                </a:cubicBezTo>
                <a:cubicBezTo>
                  <a:pt x="177027" y="73081"/>
                  <a:pt x="198105" y="94160"/>
                  <a:pt x="224106" y="94160"/>
                </a:cubicBezTo>
                <a:cubicBezTo>
                  <a:pt x="250108" y="94160"/>
                  <a:pt x="271186" y="73081"/>
                  <a:pt x="271186" y="47080"/>
                </a:cubicBezTo>
                <a:cubicBezTo>
                  <a:pt x="271186" y="21078"/>
                  <a:pt x="250108" y="0"/>
                  <a:pt x="224106" y="0"/>
                </a:cubicBezTo>
                <a:close/>
                <a:moveTo>
                  <a:pt x="401133" y="0"/>
                </a:moveTo>
                <a:cubicBezTo>
                  <a:pt x="375132" y="0"/>
                  <a:pt x="354053" y="21078"/>
                  <a:pt x="354053" y="47080"/>
                </a:cubicBezTo>
                <a:cubicBezTo>
                  <a:pt x="354053" y="73081"/>
                  <a:pt x="375132" y="94160"/>
                  <a:pt x="401133" y="94160"/>
                </a:cubicBezTo>
                <a:cubicBezTo>
                  <a:pt x="427134" y="94160"/>
                  <a:pt x="448213" y="73081"/>
                  <a:pt x="448213" y="47080"/>
                </a:cubicBezTo>
                <a:cubicBezTo>
                  <a:pt x="448213" y="21078"/>
                  <a:pt x="427134" y="0"/>
                  <a:pt x="401133" y="0"/>
                </a:cubicBezTo>
                <a:close/>
                <a:moveTo>
                  <a:pt x="578160" y="0"/>
                </a:moveTo>
                <a:cubicBezTo>
                  <a:pt x="552158" y="0"/>
                  <a:pt x="531080" y="21078"/>
                  <a:pt x="531080" y="47080"/>
                </a:cubicBezTo>
                <a:cubicBezTo>
                  <a:pt x="531080" y="73081"/>
                  <a:pt x="552158" y="94160"/>
                  <a:pt x="578160" y="94160"/>
                </a:cubicBezTo>
                <a:cubicBezTo>
                  <a:pt x="604161" y="94160"/>
                  <a:pt x="625239" y="73081"/>
                  <a:pt x="625239" y="47080"/>
                </a:cubicBezTo>
                <a:cubicBezTo>
                  <a:pt x="625239" y="21078"/>
                  <a:pt x="604161" y="0"/>
                  <a:pt x="578160" y="0"/>
                </a:cubicBezTo>
                <a:close/>
                <a:moveTo>
                  <a:pt x="755186" y="0"/>
                </a:moveTo>
                <a:cubicBezTo>
                  <a:pt x="729185" y="0"/>
                  <a:pt x="708106" y="21078"/>
                  <a:pt x="708106" y="47080"/>
                </a:cubicBezTo>
                <a:cubicBezTo>
                  <a:pt x="708106" y="73081"/>
                  <a:pt x="729185" y="94160"/>
                  <a:pt x="755186" y="94160"/>
                </a:cubicBezTo>
                <a:cubicBezTo>
                  <a:pt x="781188" y="94160"/>
                  <a:pt x="802266" y="73081"/>
                  <a:pt x="802266" y="47080"/>
                </a:cubicBezTo>
                <a:cubicBezTo>
                  <a:pt x="802266" y="21078"/>
                  <a:pt x="781188" y="0"/>
                  <a:pt x="75518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2121" tIns="26060" rIns="52121" bIns="26060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026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F45D6A2-7452-017C-6102-54DC4445835A}"/>
              </a:ext>
            </a:extLst>
          </p:cNvPr>
          <p:cNvSpPr/>
          <p:nvPr userDrawn="1"/>
        </p:nvSpPr>
        <p:spPr>
          <a:xfrm>
            <a:off x="12068175" y="3545854"/>
            <a:ext cx="123825" cy="33120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612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B69C6A-5434-C2C2-36B3-FD4F0FA9D0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74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1958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18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9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90CB23C-BA7E-8DAA-2122-71AE276BFD4E}"/>
              </a:ext>
            </a:extLst>
          </p:cNvPr>
          <p:cNvSpPr txBox="1"/>
          <p:nvPr/>
        </p:nvSpPr>
        <p:spPr>
          <a:xfrm>
            <a:off x="654490" y="507388"/>
            <a:ext cx="140017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LOGO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C067916-994C-D280-E447-41A56B6BBBA9}"/>
              </a:ext>
            </a:extLst>
          </p:cNvPr>
          <p:cNvSpPr/>
          <p:nvPr/>
        </p:nvSpPr>
        <p:spPr>
          <a:xfrm>
            <a:off x="0" y="1600200"/>
            <a:ext cx="123825" cy="36576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9D0AD3-E7D3-3078-0F9E-6B31A4063FD3}"/>
              </a:ext>
            </a:extLst>
          </p:cNvPr>
          <p:cNvGrpSpPr/>
          <p:nvPr/>
        </p:nvGrpSpPr>
        <p:grpSpPr>
          <a:xfrm>
            <a:off x="638175" y="1864783"/>
            <a:ext cx="4616648" cy="4261068"/>
            <a:chOff x="638175" y="1864783"/>
            <a:chExt cx="4616648" cy="4261068"/>
          </a:xfrm>
        </p:grpSpPr>
        <p:sp>
          <p:nvSpPr>
            <p:cNvPr id="3" name="gaoding-14">
              <a:extLst>
                <a:ext uri="{FF2B5EF4-FFF2-40B4-BE49-F238E27FC236}">
                  <a16:creationId xmlns:a16="http://schemas.microsoft.com/office/drawing/2014/main" id="{90606DF1-9A7B-6F7D-8CD0-B83683A490D1}"/>
                </a:ext>
              </a:extLst>
            </p:cNvPr>
            <p:cNvSpPr txBox="1"/>
            <p:nvPr/>
          </p:nvSpPr>
          <p:spPr>
            <a:xfrm>
              <a:off x="695325" y="3604085"/>
              <a:ext cx="65" cy="4985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4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cs typeface="阿里巴巴普惠体 2.0 95 ExtraBold" panose="00020600040101010101" pitchFamily="18" charset="-122"/>
              </a:endParaRPr>
            </a:p>
          </p:txBody>
        </p:sp>
        <p:sp>
          <p:nvSpPr>
            <p:cNvPr id="4" name="gaoding-14">
              <a:extLst>
                <a:ext uri="{FF2B5EF4-FFF2-40B4-BE49-F238E27FC236}">
                  <a16:creationId xmlns:a16="http://schemas.microsoft.com/office/drawing/2014/main" id="{47F89CA6-FF22-E47F-0202-8C124F6D19F2}"/>
                </a:ext>
              </a:extLst>
            </p:cNvPr>
            <p:cNvSpPr txBox="1"/>
            <p:nvPr/>
          </p:nvSpPr>
          <p:spPr>
            <a:xfrm>
              <a:off x="638175" y="1864783"/>
              <a:ext cx="4616648" cy="184665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阿里巴巴普惠体 2.0 95 ExtraBold" panose="00020600040101010101" pitchFamily="18" charset="-122"/>
                </a:rPr>
                <a:t>蓝色商务风</a:t>
              </a:r>
              <a:endParaRPr lang="en-US" altLang="zh-CN" sz="6000" spc="0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 2.0 95 ExtraBold" panose="00020600040101010101" pitchFamily="18" charset="-122"/>
              </a:endParaRPr>
            </a:p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阿里巴巴普惠体 2.0 95 ExtraBold" panose="00020600040101010101" pitchFamily="18" charset="-122"/>
                </a:rPr>
                <a:t>年</a:t>
              </a:r>
              <a:r>
                <a:rPr kumimoji="0" lang="zh-CN" altLang="en-US" sz="6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中工作汇报</a:t>
              </a:r>
            </a:p>
          </p:txBody>
        </p:sp>
        <p:sp>
          <p:nvSpPr>
            <p:cNvPr id="5" name="gaoding-14">
              <a:extLst>
                <a:ext uri="{FF2B5EF4-FFF2-40B4-BE49-F238E27FC236}">
                  <a16:creationId xmlns:a16="http://schemas.microsoft.com/office/drawing/2014/main" id="{99FCFA92-D5DB-1AFD-F22E-B706F362F10C}"/>
                </a:ext>
              </a:extLst>
            </p:cNvPr>
            <p:cNvSpPr txBox="1"/>
            <p:nvPr/>
          </p:nvSpPr>
          <p:spPr>
            <a:xfrm>
              <a:off x="666749" y="3660891"/>
              <a:ext cx="442172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i="0" u="none" strike="noStrike" kern="1200" cap="none" spc="130" normalizeH="0" noProof="0" dirty="0"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lt"/>
                  <a:cs typeface="阿里巴巴普惠体 2.0 95 ExtraBold" panose="00020600040101010101" pitchFamily="18" charset="-122"/>
                </a:rPr>
                <a:t>Blue Business Wind Years Work Report</a:t>
              </a:r>
            </a:p>
          </p:txBody>
        </p:sp>
        <p:sp>
          <p:nvSpPr>
            <p:cNvPr id="6" name="爱设计-4">
              <a:extLst>
                <a:ext uri="{FF2B5EF4-FFF2-40B4-BE49-F238E27FC236}">
                  <a16:creationId xmlns:a16="http://schemas.microsoft.com/office/drawing/2014/main" id="{57A27927-C505-BE95-F3F7-A040148C29E6}"/>
                </a:ext>
              </a:extLst>
            </p:cNvPr>
            <p:cNvSpPr/>
            <p:nvPr/>
          </p:nvSpPr>
          <p:spPr>
            <a:xfrm>
              <a:off x="662257" y="4561217"/>
              <a:ext cx="2072568" cy="43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dist="152400" dir="2700000" algn="tl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n-ea"/>
                </a:rPr>
                <a:t>汇报人 ：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n-ea"/>
              </a:endParaRPr>
            </a:p>
          </p:txBody>
        </p:sp>
        <p:sp>
          <p:nvSpPr>
            <p:cNvPr id="7" name="爱设计-3">
              <a:extLst>
                <a:ext uri="{FF2B5EF4-FFF2-40B4-BE49-F238E27FC236}">
                  <a16:creationId xmlns:a16="http://schemas.microsoft.com/office/drawing/2014/main" id="{69D3B75C-4E55-49D3-A487-F442B8BD0AC0}"/>
                </a:ext>
              </a:extLst>
            </p:cNvPr>
            <p:cNvSpPr/>
            <p:nvPr/>
          </p:nvSpPr>
          <p:spPr>
            <a:xfrm>
              <a:off x="3072358" y="4561216"/>
              <a:ext cx="2079456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42900" dist="152400" dir="2700000" algn="tl" rotWithShape="0">
                <a:srgbClr val="1965FD">
                  <a:alpha val="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X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X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日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6B82DAD-5DD8-0CAF-C19D-A91C0F4AAD16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584509" y="2470399"/>
              <a:ext cx="177451" cy="17496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066" tIns="37033" rIns="74066" bIns="37033" rtlCol="0" anchor="ctr"/>
            <a:lstStyle/>
            <a:p>
              <a:pPr algn="ctr"/>
              <a:endParaRPr lang="zh-CN" altLang="en-US" sz="1458"/>
            </a:p>
          </p:txBody>
        </p:sp>
        <p:sp>
          <p:nvSpPr>
            <p:cNvPr id="11" name="爱设计-5-1">
              <a:extLst>
                <a:ext uri="{FF2B5EF4-FFF2-40B4-BE49-F238E27FC236}">
                  <a16:creationId xmlns:a16="http://schemas.microsoft.com/office/drawing/2014/main" id="{3EB56696-BAFF-81E7-CEA0-B8B11E44369B}"/>
                </a:ext>
              </a:extLst>
            </p:cNvPr>
            <p:cNvSpPr/>
            <p:nvPr/>
          </p:nvSpPr>
          <p:spPr>
            <a:xfrm flipH="1">
              <a:off x="1249803" y="6013112"/>
              <a:ext cx="503745" cy="11273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爱设计-5-2">
              <a:extLst>
                <a:ext uri="{FF2B5EF4-FFF2-40B4-BE49-F238E27FC236}">
                  <a16:creationId xmlns:a16="http://schemas.microsoft.com/office/drawing/2014/main" id="{BEA8B646-0825-8D27-8774-FB4901EB95D0}"/>
                </a:ext>
              </a:extLst>
            </p:cNvPr>
            <p:cNvSpPr/>
            <p:nvPr/>
          </p:nvSpPr>
          <p:spPr>
            <a:xfrm flipH="1">
              <a:off x="676275" y="6013112"/>
              <a:ext cx="503745" cy="11273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0AACC14-73A8-CD3D-61FE-93CEFD5B8394}"/>
              </a:ext>
            </a:extLst>
          </p:cNvPr>
          <p:cNvSpPr/>
          <p:nvPr/>
        </p:nvSpPr>
        <p:spPr>
          <a:xfrm>
            <a:off x="8343900" y="0"/>
            <a:ext cx="3848100" cy="68580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9F7C367-D395-78B4-1DEE-AC88A5F4A252}"/>
              </a:ext>
            </a:extLst>
          </p:cNvPr>
          <p:cNvSpPr/>
          <p:nvPr/>
        </p:nvSpPr>
        <p:spPr>
          <a:xfrm rot="5400000">
            <a:off x="10987028" y="5602228"/>
            <a:ext cx="337013" cy="726732"/>
          </a:xfrm>
          <a:custGeom>
            <a:avLst/>
            <a:gdLst>
              <a:gd name="connsiteX0" fmla="*/ 263367 w 286227"/>
              <a:gd name="connsiteY0" fmla="*/ 571500 h 617220"/>
              <a:gd name="connsiteX1" fmla="*/ 286227 w 286227"/>
              <a:gd name="connsiteY1" fmla="*/ 594360 h 617220"/>
              <a:gd name="connsiteX2" fmla="*/ 263367 w 286227"/>
              <a:gd name="connsiteY2" fmla="*/ 617220 h 617220"/>
              <a:gd name="connsiteX3" fmla="*/ 240507 w 286227"/>
              <a:gd name="connsiteY3" fmla="*/ 594360 h 617220"/>
              <a:gd name="connsiteX4" fmla="*/ 263367 w 286227"/>
              <a:gd name="connsiteY4" fmla="*/ 571500 h 617220"/>
              <a:gd name="connsiteX5" fmla="*/ 143114 w 286227"/>
              <a:gd name="connsiteY5" fmla="*/ 571500 h 617220"/>
              <a:gd name="connsiteX6" fmla="*/ 165974 w 286227"/>
              <a:gd name="connsiteY6" fmla="*/ 594360 h 617220"/>
              <a:gd name="connsiteX7" fmla="*/ 143114 w 286227"/>
              <a:gd name="connsiteY7" fmla="*/ 617220 h 617220"/>
              <a:gd name="connsiteX8" fmla="*/ 120254 w 286227"/>
              <a:gd name="connsiteY8" fmla="*/ 594360 h 617220"/>
              <a:gd name="connsiteX9" fmla="*/ 143114 w 286227"/>
              <a:gd name="connsiteY9" fmla="*/ 571500 h 617220"/>
              <a:gd name="connsiteX10" fmla="*/ 22860 w 286227"/>
              <a:gd name="connsiteY10" fmla="*/ 571500 h 617220"/>
              <a:gd name="connsiteX11" fmla="*/ 45720 w 286227"/>
              <a:gd name="connsiteY11" fmla="*/ 594360 h 617220"/>
              <a:gd name="connsiteX12" fmla="*/ 22860 w 286227"/>
              <a:gd name="connsiteY12" fmla="*/ 617220 h 617220"/>
              <a:gd name="connsiteX13" fmla="*/ 0 w 286227"/>
              <a:gd name="connsiteY13" fmla="*/ 594360 h 617220"/>
              <a:gd name="connsiteX14" fmla="*/ 22860 w 286227"/>
              <a:gd name="connsiteY14" fmla="*/ 571500 h 617220"/>
              <a:gd name="connsiteX15" fmla="*/ 263367 w 286227"/>
              <a:gd name="connsiteY15" fmla="*/ 428625 h 617220"/>
              <a:gd name="connsiteX16" fmla="*/ 286227 w 286227"/>
              <a:gd name="connsiteY16" fmla="*/ 451485 h 617220"/>
              <a:gd name="connsiteX17" fmla="*/ 263367 w 286227"/>
              <a:gd name="connsiteY17" fmla="*/ 474345 h 617220"/>
              <a:gd name="connsiteX18" fmla="*/ 240507 w 286227"/>
              <a:gd name="connsiteY18" fmla="*/ 451485 h 617220"/>
              <a:gd name="connsiteX19" fmla="*/ 263367 w 286227"/>
              <a:gd name="connsiteY19" fmla="*/ 428625 h 617220"/>
              <a:gd name="connsiteX20" fmla="*/ 143114 w 286227"/>
              <a:gd name="connsiteY20" fmla="*/ 428625 h 617220"/>
              <a:gd name="connsiteX21" fmla="*/ 165974 w 286227"/>
              <a:gd name="connsiteY21" fmla="*/ 451485 h 617220"/>
              <a:gd name="connsiteX22" fmla="*/ 143114 w 286227"/>
              <a:gd name="connsiteY22" fmla="*/ 474345 h 617220"/>
              <a:gd name="connsiteX23" fmla="*/ 120254 w 286227"/>
              <a:gd name="connsiteY23" fmla="*/ 451485 h 617220"/>
              <a:gd name="connsiteX24" fmla="*/ 143114 w 286227"/>
              <a:gd name="connsiteY24" fmla="*/ 428625 h 617220"/>
              <a:gd name="connsiteX25" fmla="*/ 22860 w 286227"/>
              <a:gd name="connsiteY25" fmla="*/ 428625 h 617220"/>
              <a:gd name="connsiteX26" fmla="*/ 45720 w 286227"/>
              <a:gd name="connsiteY26" fmla="*/ 451485 h 617220"/>
              <a:gd name="connsiteX27" fmla="*/ 22860 w 286227"/>
              <a:gd name="connsiteY27" fmla="*/ 474345 h 617220"/>
              <a:gd name="connsiteX28" fmla="*/ 0 w 286227"/>
              <a:gd name="connsiteY28" fmla="*/ 451485 h 617220"/>
              <a:gd name="connsiteX29" fmla="*/ 22860 w 286227"/>
              <a:gd name="connsiteY29" fmla="*/ 428625 h 617220"/>
              <a:gd name="connsiteX30" fmla="*/ 263367 w 286227"/>
              <a:gd name="connsiteY30" fmla="*/ 285750 h 617220"/>
              <a:gd name="connsiteX31" fmla="*/ 286227 w 286227"/>
              <a:gd name="connsiteY31" fmla="*/ 308610 h 617220"/>
              <a:gd name="connsiteX32" fmla="*/ 263367 w 286227"/>
              <a:gd name="connsiteY32" fmla="*/ 331470 h 617220"/>
              <a:gd name="connsiteX33" fmla="*/ 240507 w 286227"/>
              <a:gd name="connsiteY33" fmla="*/ 308610 h 617220"/>
              <a:gd name="connsiteX34" fmla="*/ 263367 w 286227"/>
              <a:gd name="connsiteY34" fmla="*/ 285750 h 617220"/>
              <a:gd name="connsiteX35" fmla="*/ 143114 w 286227"/>
              <a:gd name="connsiteY35" fmla="*/ 285750 h 617220"/>
              <a:gd name="connsiteX36" fmla="*/ 165974 w 286227"/>
              <a:gd name="connsiteY36" fmla="*/ 308610 h 617220"/>
              <a:gd name="connsiteX37" fmla="*/ 143114 w 286227"/>
              <a:gd name="connsiteY37" fmla="*/ 331470 h 617220"/>
              <a:gd name="connsiteX38" fmla="*/ 120254 w 286227"/>
              <a:gd name="connsiteY38" fmla="*/ 308610 h 617220"/>
              <a:gd name="connsiteX39" fmla="*/ 143114 w 286227"/>
              <a:gd name="connsiteY39" fmla="*/ 285750 h 617220"/>
              <a:gd name="connsiteX40" fmla="*/ 22860 w 286227"/>
              <a:gd name="connsiteY40" fmla="*/ 285750 h 617220"/>
              <a:gd name="connsiteX41" fmla="*/ 45720 w 286227"/>
              <a:gd name="connsiteY41" fmla="*/ 308610 h 617220"/>
              <a:gd name="connsiteX42" fmla="*/ 22860 w 286227"/>
              <a:gd name="connsiteY42" fmla="*/ 331470 h 617220"/>
              <a:gd name="connsiteX43" fmla="*/ 0 w 286227"/>
              <a:gd name="connsiteY43" fmla="*/ 308610 h 617220"/>
              <a:gd name="connsiteX44" fmla="*/ 22860 w 286227"/>
              <a:gd name="connsiteY44" fmla="*/ 285750 h 617220"/>
              <a:gd name="connsiteX45" fmla="*/ 263367 w 286227"/>
              <a:gd name="connsiteY45" fmla="*/ 142875 h 617220"/>
              <a:gd name="connsiteX46" fmla="*/ 286227 w 286227"/>
              <a:gd name="connsiteY46" fmla="*/ 165735 h 617220"/>
              <a:gd name="connsiteX47" fmla="*/ 263367 w 286227"/>
              <a:gd name="connsiteY47" fmla="*/ 188595 h 617220"/>
              <a:gd name="connsiteX48" fmla="*/ 240507 w 286227"/>
              <a:gd name="connsiteY48" fmla="*/ 165735 h 617220"/>
              <a:gd name="connsiteX49" fmla="*/ 263367 w 286227"/>
              <a:gd name="connsiteY49" fmla="*/ 142875 h 617220"/>
              <a:gd name="connsiteX50" fmla="*/ 143114 w 286227"/>
              <a:gd name="connsiteY50" fmla="*/ 142875 h 617220"/>
              <a:gd name="connsiteX51" fmla="*/ 165974 w 286227"/>
              <a:gd name="connsiteY51" fmla="*/ 165735 h 617220"/>
              <a:gd name="connsiteX52" fmla="*/ 143114 w 286227"/>
              <a:gd name="connsiteY52" fmla="*/ 188595 h 617220"/>
              <a:gd name="connsiteX53" fmla="*/ 120254 w 286227"/>
              <a:gd name="connsiteY53" fmla="*/ 165735 h 617220"/>
              <a:gd name="connsiteX54" fmla="*/ 143114 w 286227"/>
              <a:gd name="connsiteY54" fmla="*/ 142875 h 617220"/>
              <a:gd name="connsiteX55" fmla="*/ 22860 w 286227"/>
              <a:gd name="connsiteY55" fmla="*/ 142875 h 617220"/>
              <a:gd name="connsiteX56" fmla="*/ 45720 w 286227"/>
              <a:gd name="connsiteY56" fmla="*/ 165735 h 617220"/>
              <a:gd name="connsiteX57" fmla="*/ 22860 w 286227"/>
              <a:gd name="connsiteY57" fmla="*/ 188595 h 617220"/>
              <a:gd name="connsiteX58" fmla="*/ 0 w 286227"/>
              <a:gd name="connsiteY58" fmla="*/ 165735 h 617220"/>
              <a:gd name="connsiteX59" fmla="*/ 22860 w 286227"/>
              <a:gd name="connsiteY59" fmla="*/ 142875 h 617220"/>
              <a:gd name="connsiteX60" fmla="*/ 263367 w 286227"/>
              <a:gd name="connsiteY60" fmla="*/ 0 h 617220"/>
              <a:gd name="connsiteX61" fmla="*/ 286227 w 286227"/>
              <a:gd name="connsiteY61" fmla="*/ 22860 h 617220"/>
              <a:gd name="connsiteX62" fmla="*/ 263367 w 286227"/>
              <a:gd name="connsiteY62" fmla="*/ 45720 h 617220"/>
              <a:gd name="connsiteX63" fmla="*/ 240507 w 286227"/>
              <a:gd name="connsiteY63" fmla="*/ 22860 h 617220"/>
              <a:gd name="connsiteX64" fmla="*/ 263367 w 286227"/>
              <a:gd name="connsiteY64" fmla="*/ 0 h 617220"/>
              <a:gd name="connsiteX65" fmla="*/ 143114 w 286227"/>
              <a:gd name="connsiteY65" fmla="*/ 0 h 617220"/>
              <a:gd name="connsiteX66" fmla="*/ 165974 w 286227"/>
              <a:gd name="connsiteY66" fmla="*/ 22860 h 617220"/>
              <a:gd name="connsiteX67" fmla="*/ 143114 w 286227"/>
              <a:gd name="connsiteY67" fmla="*/ 45720 h 617220"/>
              <a:gd name="connsiteX68" fmla="*/ 120254 w 286227"/>
              <a:gd name="connsiteY68" fmla="*/ 22860 h 617220"/>
              <a:gd name="connsiteX69" fmla="*/ 143114 w 286227"/>
              <a:gd name="connsiteY69" fmla="*/ 0 h 617220"/>
              <a:gd name="connsiteX70" fmla="*/ 22860 w 286227"/>
              <a:gd name="connsiteY70" fmla="*/ 0 h 617220"/>
              <a:gd name="connsiteX71" fmla="*/ 45720 w 286227"/>
              <a:gd name="connsiteY71" fmla="*/ 22860 h 617220"/>
              <a:gd name="connsiteX72" fmla="*/ 22860 w 286227"/>
              <a:gd name="connsiteY72" fmla="*/ 45720 h 617220"/>
              <a:gd name="connsiteX73" fmla="*/ 0 w 286227"/>
              <a:gd name="connsiteY73" fmla="*/ 22860 h 617220"/>
              <a:gd name="connsiteX74" fmla="*/ 22860 w 286227"/>
              <a:gd name="connsiteY74" fmla="*/ 0 h 61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86227" h="617220">
                <a:moveTo>
                  <a:pt x="263367" y="571500"/>
                </a:moveTo>
                <a:cubicBezTo>
                  <a:pt x="275992" y="571500"/>
                  <a:pt x="286227" y="581735"/>
                  <a:pt x="286227" y="594360"/>
                </a:cubicBezTo>
                <a:cubicBezTo>
                  <a:pt x="286227" y="606985"/>
                  <a:pt x="275992" y="617220"/>
                  <a:pt x="263367" y="617220"/>
                </a:cubicBezTo>
                <a:cubicBezTo>
                  <a:pt x="250742" y="617220"/>
                  <a:pt x="240507" y="606985"/>
                  <a:pt x="240507" y="594360"/>
                </a:cubicBezTo>
                <a:cubicBezTo>
                  <a:pt x="240507" y="581735"/>
                  <a:pt x="250742" y="571500"/>
                  <a:pt x="263367" y="571500"/>
                </a:cubicBezTo>
                <a:close/>
                <a:moveTo>
                  <a:pt x="143114" y="571500"/>
                </a:moveTo>
                <a:cubicBezTo>
                  <a:pt x="155739" y="571500"/>
                  <a:pt x="165974" y="581735"/>
                  <a:pt x="165974" y="594360"/>
                </a:cubicBezTo>
                <a:cubicBezTo>
                  <a:pt x="165974" y="606985"/>
                  <a:pt x="155739" y="617220"/>
                  <a:pt x="143114" y="617220"/>
                </a:cubicBezTo>
                <a:cubicBezTo>
                  <a:pt x="130489" y="617220"/>
                  <a:pt x="120254" y="606985"/>
                  <a:pt x="120254" y="594360"/>
                </a:cubicBezTo>
                <a:cubicBezTo>
                  <a:pt x="120254" y="581735"/>
                  <a:pt x="130489" y="571500"/>
                  <a:pt x="143114" y="571500"/>
                </a:cubicBezTo>
                <a:close/>
                <a:moveTo>
                  <a:pt x="22860" y="571500"/>
                </a:moveTo>
                <a:cubicBezTo>
                  <a:pt x="35485" y="571500"/>
                  <a:pt x="45720" y="581735"/>
                  <a:pt x="45720" y="594360"/>
                </a:cubicBezTo>
                <a:cubicBezTo>
                  <a:pt x="45720" y="606985"/>
                  <a:pt x="35485" y="617220"/>
                  <a:pt x="22860" y="617220"/>
                </a:cubicBezTo>
                <a:cubicBezTo>
                  <a:pt x="10235" y="617220"/>
                  <a:pt x="0" y="606985"/>
                  <a:pt x="0" y="594360"/>
                </a:cubicBezTo>
                <a:cubicBezTo>
                  <a:pt x="0" y="581735"/>
                  <a:pt x="10235" y="571500"/>
                  <a:pt x="22860" y="571500"/>
                </a:cubicBezTo>
                <a:close/>
                <a:moveTo>
                  <a:pt x="263367" y="428625"/>
                </a:moveTo>
                <a:cubicBezTo>
                  <a:pt x="275992" y="428625"/>
                  <a:pt x="286227" y="438860"/>
                  <a:pt x="286227" y="451485"/>
                </a:cubicBezTo>
                <a:cubicBezTo>
                  <a:pt x="286227" y="464110"/>
                  <a:pt x="275992" y="474345"/>
                  <a:pt x="263367" y="474345"/>
                </a:cubicBezTo>
                <a:cubicBezTo>
                  <a:pt x="250742" y="474345"/>
                  <a:pt x="240507" y="464110"/>
                  <a:pt x="240507" y="451485"/>
                </a:cubicBezTo>
                <a:cubicBezTo>
                  <a:pt x="240507" y="438860"/>
                  <a:pt x="250742" y="428625"/>
                  <a:pt x="263367" y="428625"/>
                </a:cubicBezTo>
                <a:close/>
                <a:moveTo>
                  <a:pt x="143114" y="428625"/>
                </a:moveTo>
                <a:cubicBezTo>
                  <a:pt x="155739" y="428625"/>
                  <a:pt x="165974" y="438860"/>
                  <a:pt x="165974" y="451485"/>
                </a:cubicBezTo>
                <a:cubicBezTo>
                  <a:pt x="165974" y="464110"/>
                  <a:pt x="155739" y="474345"/>
                  <a:pt x="143114" y="474345"/>
                </a:cubicBezTo>
                <a:cubicBezTo>
                  <a:pt x="130489" y="474345"/>
                  <a:pt x="120254" y="464110"/>
                  <a:pt x="120254" y="451485"/>
                </a:cubicBezTo>
                <a:cubicBezTo>
                  <a:pt x="120254" y="438860"/>
                  <a:pt x="130489" y="428625"/>
                  <a:pt x="143114" y="428625"/>
                </a:cubicBezTo>
                <a:close/>
                <a:moveTo>
                  <a:pt x="22860" y="428625"/>
                </a:moveTo>
                <a:cubicBezTo>
                  <a:pt x="35485" y="428625"/>
                  <a:pt x="45720" y="438860"/>
                  <a:pt x="45720" y="451485"/>
                </a:cubicBezTo>
                <a:cubicBezTo>
                  <a:pt x="45720" y="464110"/>
                  <a:pt x="35485" y="474345"/>
                  <a:pt x="22860" y="474345"/>
                </a:cubicBezTo>
                <a:cubicBezTo>
                  <a:pt x="10235" y="474345"/>
                  <a:pt x="0" y="464110"/>
                  <a:pt x="0" y="451485"/>
                </a:cubicBezTo>
                <a:cubicBezTo>
                  <a:pt x="0" y="438860"/>
                  <a:pt x="10235" y="428625"/>
                  <a:pt x="22860" y="428625"/>
                </a:cubicBezTo>
                <a:close/>
                <a:moveTo>
                  <a:pt x="263367" y="285750"/>
                </a:moveTo>
                <a:cubicBezTo>
                  <a:pt x="275992" y="285750"/>
                  <a:pt x="286227" y="295985"/>
                  <a:pt x="286227" y="308610"/>
                </a:cubicBezTo>
                <a:cubicBezTo>
                  <a:pt x="286227" y="321235"/>
                  <a:pt x="275992" y="331470"/>
                  <a:pt x="263367" y="331470"/>
                </a:cubicBezTo>
                <a:cubicBezTo>
                  <a:pt x="250742" y="331470"/>
                  <a:pt x="240507" y="321235"/>
                  <a:pt x="240507" y="308610"/>
                </a:cubicBezTo>
                <a:cubicBezTo>
                  <a:pt x="240507" y="295985"/>
                  <a:pt x="250742" y="285750"/>
                  <a:pt x="263367" y="285750"/>
                </a:cubicBezTo>
                <a:close/>
                <a:moveTo>
                  <a:pt x="143114" y="285750"/>
                </a:moveTo>
                <a:cubicBezTo>
                  <a:pt x="155739" y="285750"/>
                  <a:pt x="165974" y="295985"/>
                  <a:pt x="165974" y="308610"/>
                </a:cubicBezTo>
                <a:cubicBezTo>
                  <a:pt x="165974" y="321235"/>
                  <a:pt x="155739" y="331470"/>
                  <a:pt x="143114" y="331470"/>
                </a:cubicBezTo>
                <a:cubicBezTo>
                  <a:pt x="130489" y="331470"/>
                  <a:pt x="120254" y="321235"/>
                  <a:pt x="120254" y="308610"/>
                </a:cubicBezTo>
                <a:cubicBezTo>
                  <a:pt x="120254" y="295985"/>
                  <a:pt x="130489" y="285750"/>
                  <a:pt x="143114" y="285750"/>
                </a:cubicBezTo>
                <a:close/>
                <a:moveTo>
                  <a:pt x="22860" y="285750"/>
                </a:moveTo>
                <a:cubicBezTo>
                  <a:pt x="35485" y="285750"/>
                  <a:pt x="45720" y="295985"/>
                  <a:pt x="45720" y="308610"/>
                </a:cubicBezTo>
                <a:cubicBezTo>
                  <a:pt x="45720" y="321235"/>
                  <a:pt x="35485" y="331470"/>
                  <a:pt x="22860" y="331470"/>
                </a:cubicBezTo>
                <a:cubicBezTo>
                  <a:pt x="10235" y="331470"/>
                  <a:pt x="0" y="321235"/>
                  <a:pt x="0" y="308610"/>
                </a:cubicBezTo>
                <a:cubicBezTo>
                  <a:pt x="0" y="295985"/>
                  <a:pt x="10235" y="285750"/>
                  <a:pt x="22860" y="285750"/>
                </a:cubicBezTo>
                <a:close/>
                <a:moveTo>
                  <a:pt x="263367" y="142875"/>
                </a:moveTo>
                <a:cubicBezTo>
                  <a:pt x="275992" y="142875"/>
                  <a:pt x="286227" y="153110"/>
                  <a:pt x="286227" y="165735"/>
                </a:cubicBezTo>
                <a:cubicBezTo>
                  <a:pt x="286227" y="178360"/>
                  <a:pt x="275992" y="188595"/>
                  <a:pt x="263367" y="188595"/>
                </a:cubicBezTo>
                <a:cubicBezTo>
                  <a:pt x="250742" y="188595"/>
                  <a:pt x="240507" y="178360"/>
                  <a:pt x="240507" y="165735"/>
                </a:cubicBezTo>
                <a:cubicBezTo>
                  <a:pt x="240507" y="153110"/>
                  <a:pt x="250742" y="142875"/>
                  <a:pt x="263367" y="142875"/>
                </a:cubicBezTo>
                <a:close/>
                <a:moveTo>
                  <a:pt x="143114" y="142875"/>
                </a:moveTo>
                <a:cubicBezTo>
                  <a:pt x="155739" y="142875"/>
                  <a:pt x="165974" y="153110"/>
                  <a:pt x="165974" y="165735"/>
                </a:cubicBezTo>
                <a:cubicBezTo>
                  <a:pt x="165974" y="178360"/>
                  <a:pt x="155739" y="188595"/>
                  <a:pt x="143114" y="188595"/>
                </a:cubicBezTo>
                <a:cubicBezTo>
                  <a:pt x="130489" y="188595"/>
                  <a:pt x="120254" y="178360"/>
                  <a:pt x="120254" y="165735"/>
                </a:cubicBezTo>
                <a:cubicBezTo>
                  <a:pt x="120254" y="153110"/>
                  <a:pt x="130489" y="142875"/>
                  <a:pt x="143114" y="142875"/>
                </a:cubicBezTo>
                <a:close/>
                <a:moveTo>
                  <a:pt x="22860" y="142875"/>
                </a:moveTo>
                <a:cubicBezTo>
                  <a:pt x="35485" y="142875"/>
                  <a:pt x="45720" y="153110"/>
                  <a:pt x="45720" y="165735"/>
                </a:cubicBezTo>
                <a:cubicBezTo>
                  <a:pt x="45720" y="178360"/>
                  <a:pt x="35485" y="188595"/>
                  <a:pt x="22860" y="188595"/>
                </a:cubicBezTo>
                <a:cubicBezTo>
                  <a:pt x="10235" y="188595"/>
                  <a:pt x="0" y="178360"/>
                  <a:pt x="0" y="165735"/>
                </a:cubicBezTo>
                <a:cubicBezTo>
                  <a:pt x="0" y="153110"/>
                  <a:pt x="10235" y="142875"/>
                  <a:pt x="22860" y="142875"/>
                </a:cubicBezTo>
                <a:close/>
                <a:moveTo>
                  <a:pt x="263367" y="0"/>
                </a:moveTo>
                <a:cubicBezTo>
                  <a:pt x="275992" y="0"/>
                  <a:pt x="286227" y="10235"/>
                  <a:pt x="286227" y="22860"/>
                </a:cubicBezTo>
                <a:cubicBezTo>
                  <a:pt x="286227" y="35485"/>
                  <a:pt x="275992" y="45720"/>
                  <a:pt x="263367" y="45720"/>
                </a:cubicBezTo>
                <a:cubicBezTo>
                  <a:pt x="250742" y="45720"/>
                  <a:pt x="240507" y="35485"/>
                  <a:pt x="240507" y="22860"/>
                </a:cubicBezTo>
                <a:cubicBezTo>
                  <a:pt x="240507" y="10235"/>
                  <a:pt x="250742" y="0"/>
                  <a:pt x="263367" y="0"/>
                </a:cubicBezTo>
                <a:close/>
                <a:moveTo>
                  <a:pt x="143114" y="0"/>
                </a:moveTo>
                <a:cubicBezTo>
                  <a:pt x="155739" y="0"/>
                  <a:pt x="165974" y="10235"/>
                  <a:pt x="165974" y="22860"/>
                </a:cubicBezTo>
                <a:cubicBezTo>
                  <a:pt x="165974" y="35485"/>
                  <a:pt x="155739" y="45720"/>
                  <a:pt x="143114" y="45720"/>
                </a:cubicBezTo>
                <a:cubicBezTo>
                  <a:pt x="130489" y="45720"/>
                  <a:pt x="120254" y="35485"/>
                  <a:pt x="120254" y="22860"/>
                </a:cubicBezTo>
                <a:cubicBezTo>
                  <a:pt x="120254" y="10235"/>
                  <a:pt x="130489" y="0"/>
                  <a:pt x="143114" y="0"/>
                </a:cubicBezTo>
                <a:close/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AEB94C6-D4C8-61B2-2E74-F8A3EE161ED4}"/>
              </a:ext>
            </a:extLst>
          </p:cNvPr>
          <p:cNvGrpSpPr/>
          <p:nvPr/>
        </p:nvGrpSpPr>
        <p:grpSpPr>
          <a:xfrm>
            <a:off x="11242525" y="533400"/>
            <a:ext cx="252000" cy="123824"/>
            <a:chOff x="11125200" y="476250"/>
            <a:chExt cx="371475" cy="123824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8D5DD0E-EDDF-D988-8D85-303C9F5AE5A2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BDFE972-94CF-837D-86D6-EC907363A0F9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AA5A2CA-C71E-D074-6995-A110FCE864E1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>
            <a:extLst>
              <a:ext uri="{FF2B5EF4-FFF2-40B4-BE49-F238E27FC236}">
                <a16:creationId xmlns:a16="http://schemas.microsoft.com/office/drawing/2014/main" id="{D3CD1553-9913-2E53-69FB-ED2F397F7AC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992" y="1792510"/>
            <a:ext cx="4903410" cy="3272980"/>
          </a:xfrm>
          <a:prstGeom prst="rect">
            <a:avLst/>
          </a:prstGeom>
          <a:noFill/>
          <a:ln w="31623">
            <a:solidFill>
              <a:schemeClr val="bg1"/>
            </a:solidFill>
          </a:ln>
          <a:effectLst>
            <a:outerShdw blurRad="317500" dist="38100" dir="2700000" sx="105000" sy="105000" algn="tl" rotWithShape="0">
              <a:schemeClr val="accent1">
                <a:lumMod val="50000"/>
                <a:alpha val="1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556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Work Completion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utoShape 3">
            <a:extLst>
              <a:ext uri="{FF2B5EF4-FFF2-40B4-BE49-F238E27FC236}">
                <a16:creationId xmlns:a16="http://schemas.microsoft.com/office/drawing/2014/main" id="{C1B3F9C5-27A4-1740-C8F6-3ABC1B27B9F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822325" y="1462314"/>
            <a:ext cx="1054735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9" name="Picture 5">
            <a:extLst>
              <a:ext uri="{FF2B5EF4-FFF2-40B4-BE49-F238E27FC236}">
                <a16:creationId xmlns:a16="http://schemas.microsoft.com/office/drawing/2014/main" id="{0FD7FFEF-C4EB-95C6-8B79-427B72E69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470252"/>
            <a:ext cx="35052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6454DF43-33E7-399A-C8D1-4062A976C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075" y="1470252"/>
            <a:ext cx="35052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2642320-702C-BE8C-C980-D23522C8E47A}"/>
              </a:ext>
            </a:extLst>
          </p:cNvPr>
          <p:cNvGrpSpPr/>
          <p:nvPr/>
        </p:nvGrpSpPr>
        <p:grpSpPr>
          <a:xfrm>
            <a:off x="843915" y="3948086"/>
            <a:ext cx="3474720" cy="2464308"/>
            <a:chOff x="843915" y="3948086"/>
            <a:chExt cx="3474720" cy="2464308"/>
          </a:xfrm>
        </p:grpSpPr>
        <p:sp>
          <p:nvSpPr>
            <p:cNvPr id="22" name="Picture 5-mask">
              <a:extLst>
                <a:ext uri="{FF2B5EF4-FFF2-40B4-BE49-F238E27FC236}">
                  <a16:creationId xmlns:a16="http://schemas.microsoft.com/office/drawing/2014/main" id="{D049E4D4-FEE2-F38A-4EE1-4013CAEFA2F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843915" y="3948086"/>
              <a:ext cx="3474720" cy="2464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3568" dist="207264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7782" tIns="43891" rIns="87782" bIns="43891" rtlCol="0" anchor="ctr">
              <a:noAutofit/>
            </a:bodyPr>
            <a:lstStyle/>
            <a:p>
              <a:pPr algn="ctr"/>
              <a:endParaRPr lang="zh-CN" altLang="en-US" sz="1728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E58593A-0B20-093B-099C-B97BB7E54B63}"/>
                </a:ext>
              </a:extLst>
            </p:cNvPr>
            <p:cNvGrpSpPr/>
            <p:nvPr/>
          </p:nvGrpSpPr>
          <p:grpSpPr>
            <a:xfrm>
              <a:off x="1409700" y="4315851"/>
              <a:ext cx="2343150" cy="1728779"/>
              <a:chOff x="1446633" y="4341048"/>
              <a:chExt cx="2343150" cy="1728779"/>
            </a:xfrm>
          </p:grpSpPr>
          <p:sp>
            <p:nvSpPr>
              <p:cNvPr id="25" name="王小婷9">
                <a:extLst>
                  <a:ext uri="{FF2B5EF4-FFF2-40B4-BE49-F238E27FC236}">
                    <a16:creationId xmlns:a16="http://schemas.microsoft.com/office/drawing/2014/main" id="{B919416E-78B6-7302-344B-0B06C5FCAB32}"/>
                  </a:ext>
                </a:extLst>
              </p:cNvPr>
              <p:cNvSpPr txBox="1"/>
              <p:nvPr/>
            </p:nvSpPr>
            <p:spPr>
              <a:xfrm>
                <a:off x="1694879" y="4341048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26" name="王小婷10">
                <a:extLst>
                  <a:ext uri="{FF2B5EF4-FFF2-40B4-BE49-F238E27FC236}">
                    <a16:creationId xmlns:a16="http://schemas.microsoft.com/office/drawing/2014/main" id="{C76B4550-D1BC-CB04-67D3-A24C59F73467}"/>
                  </a:ext>
                </a:extLst>
              </p:cNvPr>
              <p:cNvSpPr txBox="1"/>
              <p:nvPr/>
            </p:nvSpPr>
            <p:spPr>
              <a:xfrm>
                <a:off x="1446633" y="4809930"/>
                <a:ext cx="2343150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93E9BEAE-74EC-254B-B3F3-352A21A1469F}"/>
                </a:ext>
              </a:extLst>
            </p:cNvPr>
            <p:cNvSpPr/>
            <p:nvPr/>
          </p:nvSpPr>
          <p:spPr>
            <a:xfrm flipV="1">
              <a:off x="2508443" y="3948086"/>
              <a:ext cx="145664" cy="104595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792" tIns="25896" rIns="51792" bIns="25896" rtlCol="0" anchor="ctr"/>
            <a:lstStyle/>
            <a:p>
              <a:pPr algn="ctr"/>
              <a:endParaRPr lang="zh-CN" altLang="en-US" sz="1020"/>
            </a:p>
          </p:txBody>
        </p:sp>
      </p:grpSp>
      <p:pic>
        <p:nvPicPr>
          <p:cNvPr id="1033" name="Picture 9">
            <a:extLst>
              <a:ext uri="{FF2B5EF4-FFF2-40B4-BE49-F238E27FC236}">
                <a16:creationId xmlns:a16="http://schemas.microsoft.com/office/drawing/2014/main" id="{FCB81960-9871-5275-99C9-34A5EB1E9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63" y="3943577"/>
            <a:ext cx="3503613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B32CF02E-0C48-4CA8-10AD-7C66B1E48498}"/>
              </a:ext>
            </a:extLst>
          </p:cNvPr>
          <p:cNvGrpSpPr/>
          <p:nvPr/>
        </p:nvGrpSpPr>
        <p:grpSpPr>
          <a:xfrm>
            <a:off x="7854315" y="3948086"/>
            <a:ext cx="3474720" cy="2464308"/>
            <a:chOff x="7854315" y="3948086"/>
            <a:chExt cx="3474720" cy="2464308"/>
          </a:xfrm>
        </p:grpSpPr>
        <p:sp>
          <p:nvSpPr>
            <p:cNvPr id="36" name="Picture 5-mask">
              <a:extLst>
                <a:ext uri="{FF2B5EF4-FFF2-40B4-BE49-F238E27FC236}">
                  <a16:creationId xmlns:a16="http://schemas.microsoft.com/office/drawing/2014/main" id="{4ED86D36-F601-A829-D652-D1E82785838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7854315" y="3948086"/>
              <a:ext cx="3474720" cy="2464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3568" dist="207264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7782" tIns="43891" rIns="87782" bIns="43891" rtlCol="0" anchor="ctr">
              <a:noAutofit/>
            </a:bodyPr>
            <a:lstStyle/>
            <a:p>
              <a:pPr algn="ctr"/>
              <a:endParaRPr lang="zh-CN" altLang="en-US" sz="1728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7E5CF47-50B0-03EB-55C9-8C873CC3CD72}"/>
                </a:ext>
              </a:extLst>
            </p:cNvPr>
            <p:cNvGrpSpPr/>
            <p:nvPr/>
          </p:nvGrpSpPr>
          <p:grpSpPr>
            <a:xfrm>
              <a:off x="8420100" y="4315851"/>
              <a:ext cx="2343150" cy="1728779"/>
              <a:chOff x="8457033" y="4341048"/>
              <a:chExt cx="2343150" cy="1728779"/>
            </a:xfrm>
          </p:grpSpPr>
          <p:sp>
            <p:nvSpPr>
              <p:cNvPr id="40" name="王小婷9">
                <a:extLst>
                  <a:ext uri="{FF2B5EF4-FFF2-40B4-BE49-F238E27FC236}">
                    <a16:creationId xmlns:a16="http://schemas.microsoft.com/office/drawing/2014/main" id="{BC96340D-6346-6E21-70DE-CA0491F2EE23}"/>
                  </a:ext>
                </a:extLst>
              </p:cNvPr>
              <p:cNvSpPr txBox="1"/>
              <p:nvPr/>
            </p:nvSpPr>
            <p:spPr>
              <a:xfrm>
                <a:off x="8705279" y="4341048"/>
                <a:ext cx="1846659" cy="3693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49" name="王小婷10">
                <a:extLst>
                  <a:ext uri="{FF2B5EF4-FFF2-40B4-BE49-F238E27FC236}">
                    <a16:creationId xmlns:a16="http://schemas.microsoft.com/office/drawing/2014/main" id="{C4800E4C-8777-4421-59B7-A7E474ABE496}"/>
                  </a:ext>
                </a:extLst>
              </p:cNvPr>
              <p:cNvSpPr txBox="1"/>
              <p:nvPr/>
            </p:nvSpPr>
            <p:spPr>
              <a:xfrm>
                <a:off x="8457033" y="4809930"/>
                <a:ext cx="2343150" cy="125989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9A6FB174-84D7-2F77-57D0-353C6B747550}"/>
                </a:ext>
              </a:extLst>
            </p:cNvPr>
            <p:cNvSpPr/>
            <p:nvPr/>
          </p:nvSpPr>
          <p:spPr>
            <a:xfrm flipV="1">
              <a:off x="9518843" y="3948086"/>
              <a:ext cx="145664" cy="104595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792" tIns="25896" rIns="51792" bIns="25896" rtlCol="0" anchor="ctr"/>
            <a:lstStyle/>
            <a:p>
              <a:pPr algn="ctr"/>
              <a:endParaRPr lang="zh-CN" altLang="en-US" sz="102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D7E2F7-A684-2DA2-58B4-445B9685CD78}"/>
              </a:ext>
            </a:extLst>
          </p:cNvPr>
          <p:cNvGrpSpPr/>
          <p:nvPr/>
        </p:nvGrpSpPr>
        <p:grpSpPr>
          <a:xfrm>
            <a:off x="4343265" y="1470252"/>
            <a:ext cx="3474720" cy="2464308"/>
            <a:chOff x="4343265" y="1470252"/>
            <a:chExt cx="3474720" cy="2464308"/>
          </a:xfrm>
        </p:grpSpPr>
        <p:sp>
          <p:nvSpPr>
            <p:cNvPr id="5" name="Picture 5-mask">
              <a:extLst>
                <a:ext uri="{FF2B5EF4-FFF2-40B4-BE49-F238E27FC236}">
                  <a16:creationId xmlns:a16="http://schemas.microsoft.com/office/drawing/2014/main" id="{B8B04B23-8A98-CDEE-D30F-EFC36137EAF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343265" y="1470252"/>
              <a:ext cx="3474720" cy="2464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53568" dist="207264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7782" tIns="43891" rIns="87782" bIns="43891" rtlCol="0" anchor="ctr">
              <a:noAutofit/>
            </a:bodyPr>
            <a:lstStyle/>
            <a:p>
              <a:pPr algn="ctr"/>
              <a:endParaRPr lang="zh-CN" altLang="en-US" sz="1728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50A5998-0EE4-2594-E558-3A1ED3DAAFE1}"/>
                </a:ext>
              </a:extLst>
            </p:cNvPr>
            <p:cNvGrpSpPr/>
            <p:nvPr/>
          </p:nvGrpSpPr>
          <p:grpSpPr>
            <a:xfrm>
              <a:off x="4909050" y="1838016"/>
              <a:ext cx="2343150" cy="1728779"/>
              <a:chOff x="4952627" y="1867723"/>
              <a:chExt cx="2343150" cy="1728779"/>
            </a:xfrm>
          </p:grpSpPr>
          <p:sp>
            <p:nvSpPr>
              <p:cNvPr id="16" name="王小婷9">
                <a:extLst>
                  <a:ext uri="{FF2B5EF4-FFF2-40B4-BE49-F238E27FC236}">
                    <a16:creationId xmlns:a16="http://schemas.microsoft.com/office/drawing/2014/main" id="{CFE26C5D-EEBC-A272-E3E2-94C44E8F053E}"/>
                  </a:ext>
                </a:extLst>
              </p:cNvPr>
              <p:cNvSpPr txBox="1"/>
              <p:nvPr/>
            </p:nvSpPr>
            <p:spPr>
              <a:xfrm>
                <a:off x="5200873" y="1867723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17" name="王小婷10">
                <a:extLst>
                  <a:ext uri="{FF2B5EF4-FFF2-40B4-BE49-F238E27FC236}">
                    <a16:creationId xmlns:a16="http://schemas.microsoft.com/office/drawing/2014/main" id="{AF21BD88-3AFC-3599-A4D1-24F1266464BA}"/>
                  </a:ext>
                </a:extLst>
              </p:cNvPr>
              <p:cNvSpPr txBox="1"/>
              <p:nvPr/>
            </p:nvSpPr>
            <p:spPr>
              <a:xfrm>
                <a:off x="4952627" y="2336605"/>
                <a:ext cx="2343150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sp>
          <p:nvSpPr>
            <p:cNvPr id="18" name="等腰三角形 17">
              <a:extLst>
                <a:ext uri="{FF2B5EF4-FFF2-40B4-BE49-F238E27FC236}">
                  <a16:creationId xmlns:a16="http://schemas.microsoft.com/office/drawing/2014/main" id="{FCCF71AB-43AE-F051-6545-C9A56718D8CA}"/>
                </a:ext>
              </a:extLst>
            </p:cNvPr>
            <p:cNvSpPr/>
            <p:nvPr/>
          </p:nvSpPr>
          <p:spPr>
            <a:xfrm flipV="1">
              <a:off x="6007793" y="1474761"/>
              <a:ext cx="145664" cy="104595"/>
            </a:xfrm>
            <a:prstGeom prst="triangle">
              <a:avLst/>
            </a:prstGeom>
            <a:solidFill>
              <a:schemeClr val="accent1"/>
            </a:solidFill>
            <a:ln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1792" tIns="25896" rIns="51792" bIns="25896" rtlCol="0" anchor="ctr"/>
            <a:lstStyle/>
            <a:p>
              <a:pPr algn="ctr"/>
              <a:endParaRPr lang="zh-CN" altLang="en-US" sz="1020"/>
            </a:p>
          </p:txBody>
        </p:sp>
      </p:grpSp>
    </p:spTree>
    <p:extLst>
      <p:ext uri="{BB962C8B-B14F-4D97-AF65-F5344CB8AC3E}">
        <p14:creationId xmlns:p14="http://schemas.microsoft.com/office/powerpoint/2010/main" val="4194906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Work Completion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>
            <a:extLst>
              <a:ext uri="{FF2B5EF4-FFF2-40B4-BE49-F238E27FC236}">
                <a16:creationId xmlns:a16="http://schemas.microsoft.com/office/drawing/2014/main" id="{D7362652-34F0-B635-0946-7E70F75DC1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"/>
          <a:stretch/>
        </p:blipFill>
        <p:spPr bwMode="auto">
          <a:xfrm>
            <a:off x="7620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A89721A-1258-FE53-FFFF-27F54BF3F2AC}"/>
              </a:ext>
            </a:extLst>
          </p:cNvPr>
          <p:cNvGrpSpPr/>
          <p:nvPr/>
        </p:nvGrpSpPr>
        <p:grpSpPr>
          <a:xfrm>
            <a:off x="635073" y="1705305"/>
            <a:ext cx="6349127" cy="4340939"/>
            <a:chOff x="635073" y="1705305"/>
            <a:chExt cx="6349127" cy="434093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ED9249C-53AD-308E-0518-004B0604875C}"/>
                </a:ext>
              </a:extLst>
            </p:cNvPr>
            <p:cNvGrpSpPr/>
            <p:nvPr/>
          </p:nvGrpSpPr>
          <p:grpSpPr>
            <a:xfrm>
              <a:off x="660400" y="4204919"/>
              <a:ext cx="625793" cy="625793"/>
              <a:chOff x="660400" y="4306517"/>
              <a:chExt cx="625793" cy="625793"/>
            </a:xfrm>
          </p:grpSpPr>
          <p:sp>
            <p:nvSpPr>
              <p:cNvPr id="7" name="王小婷12">
                <a:extLst>
                  <a:ext uri="{FF2B5EF4-FFF2-40B4-BE49-F238E27FC236}">
                    <a16:creationId xmlns:a16="http://schemas.microsoft.com/office/drawing/2014/main" id="{3E4C4F81-213C-3193-D563-0965B5D70F9B}"/>
                  </a:ext>
                </a:extLst>
              </p:cNvPr>
              <p:cNvSpPr/>
              <p:nvPr/>
            </p:nvSpPr>
            <p:spPr>
              <a:xfrm>
                <a:off x="660400" y="4306517"/>
                <a:ext cx="625793" cy="62579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200">
                  <a:solidFill>
                    <a:schemeClr val="lt1"/>
                  </a:solidFill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pic>
            <p:nvPicPr>
              <p:cNvPr id="8" name="图形 7" descr="放大镜">
                <a:extLst>
                  <a:ext uri="{FF2B5EF4-FFF2-40B4-BE49-F238E27FC236}">
                    <a16:creationId xmlns:a16="http://schemas.microsoft.com/office/drawing/2014/main" id="{6928CE9B-0623-C886-8816-40C8AA3FD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90417" y="4436533"/>
                <a:ext cx="365760" cy="365760"/>
              </a:xfrm>
              <a:prstGeom prst="rect">
                <a:avLst/>
              </a:prstGeom>
              <a:effectLst/>
            </p:spPr>
          </p:pic>
        </p:grpSp>
        <p:sp>
          <p:nvSpPr>
            <p:cNvPr id="9" name="王小婷14">
              <a:extLst>
                <a:ext uri="{FF2B5EF4-FFF2-40B4-BE49-F238E27FC236}">
                  <a16:creationId xmlns:a16="http://schemas.microsoft.com/office/drawing/2014/main" id="{57BA03CB-474B-72C0-8069-96A5D97DDD15}"/>
                </a:ext>
              </a:extLst>
            </p:cNvPr>
            <p:cNvSpPr txBox="1"/>
            <p:nvPr/>
          </p:nvSpPr>
          <p:spPr>
            <a:xfrm>
              <a:off x="660403" y="5004779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王小婷15">
              <a:extLst>
                <a:ext uri="{FF2B5EF4-FFF2-40B4-BE49-F238E27FC236}">
                  <a16:creationId xmlns:a16="http://schemas.microsoft.com/office/drawing/2014/main" id="{E71098D2-6964-C4DA-341C-08851414066E}"/>
                </a:ext>
              </a:extLst>
            </p:cNvPr>
            <p:cNvSpPr txBox="1">
              <a:spLocks/>
            </p:cNvSpPr>
            <p:nvPr/>
          </p:nvSpPr>
          <p:spPr>
            <a:xfrm>
              <a:off x="660401" y="5426523"/>
              <a:ext cx="2844000" cy="6197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在这里输入你的正文，阐述与关键词标题相关的具体内容；</a:t>
              </a:r>
            </a:p>
          </p:txBody>
        </p:sp>
        <p:sp>
          <p:nvSpPr>
            <p:cNvPr id="32" name="王小婷8">
              <a:extLst>
                <a:ext uri="{FF2B5EF4-FFF2-40B4-BE49-F238E27FC236}">
                  <a16:creationId xmlns:a16="http://schemas.microsoft.com/office/drawing/2014/main" id="{85FB82CF-B9E5-A733-16F3-6A45FB3CD539}"/>
                </a:ext>
              </a:extLst>
            </p:cNvPr>
            <p:cNvSpPr/>
            <p:nvPr/>
          </p:nvSpPr>
          <p:spPr>
            <a:xfrm>
              <a:off x="4140199" y="4204919"/>
              <a:ext cx="625793" cy="62579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39700" dir="2700000" algn="tl" rotWithShape="0">
                <a:schemeClr val="accent1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200">
                <a:solidFill>
                  <a:schemeClr val="lt1"/>
                </a:solidFill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pic>
          <p:nvPicPr>
            <p:cNvPr id="35" name="图形 34" descr="文档">
              <a:extLst>
                <a:ext uri="{FF2B5EF4-FFF2-40B4-BE49-F238E27FC236}">
                  <a16:creationId xmlns:a16="http://schemas.microsoft.com/office/drawing/2014/main" id="{884EFCB6-2900-9B2C-DC60-BD1B41201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242783" y="4307503"/>
              <a:ext cx="420624" cy="420624"/>
            </a:xfrm>
            <a:prstGeom prst="rect">
              <a:avLst/>
            </a:prstGeom>
            <a:effectLst/>
          </p:spPr>
        </p:pic>
        <p:sp>
          <p:nvSpPr>
            <p:cNvPr id="29" name="王小婷14">
              <a:extLst>
                <a:ext uri="{FF2B5EF4-FFF2-40B4-BE49-F238E27FC236}">
                  <a16:creationId xmlns:a16="http://schemas.microsoft.com/office/drawing/2014/main" id="{8928ADC2-AC55-ABC8-C7E4-B6FD090D0AD2}"/>
                </a:ext>
              </a:extLst>
            </p:cNvPr>
            <p:cNvSpPr txBox="1"/>
            <p:nvPr/>
          </p:nvSpPr>
          <p:spPr>
            <a:xfrm>
              <a:off x="4140202" y="5004779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0" name="王小婷15">
              <a:extLst>
                <a:ext uri="{FF2B5EF4-FFF2-40B4-BE49-F238E27FC236}">
                  <a16:creationId xmlns:a16="http://schemas.microsoft.com/office/drawing/2014/main" id="{B2D7136A-5210-D1A6-0832-EA042A018993}"/>
                </a:ext>
              </a:extLst>
            </p:cNvPr>
            <p:cNvSpPr txBox="1">
              <a:spLocks/>
            </p:cNvSpPr>
            <p:nvPr/>
          </p:nvSpPr>
          <p:spPr>
            <a:xfrm>
              <a:off x="4140200" y="5426523"/>
              <a:ext cx="2844000" cy="61972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在这里输入你的正文，阐述与关键词标题相关的具体内容；</a:t>
              </a:r>
            </a:p>
          </p:txBody>
        </p:sp>
        <p:sp>
          <p:nvSpPr>
            <p:cNvPr id="38" name="王小婷10">
              <a:extLst>
                <a:ext uri="{FF2B5EF4-FFF2-40B4-BE49-F238E27FC236}">
                  <a16:creationId xmlns:a16="http://schemas.microsoft.com/office/drawing/2014/main" id="{92152848-3699-70A2-4921-8B0B77FEB1E7}"/>
                </a:ext>
              </a:extLst>
            </p:cNvPr>
            <p:cNvSpPr txBox="1"/>
            <p:nvPr/>
          </p:nvSpPr>
          <p:spPr>
            <a:xfrm>
              <a:off x="649587" y="2266399"/>
              <a:ext cx="6262613" cy="141378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marL="285750" indent="-285750">
                <a:lnSpc>
                  <a:spcPct val="13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  <p:sp>
          <p:nvSpPr>
            <p:cNvPr id="40" name="王小婷9">
              <a:extLst>
                <a:ext uri="{FF2B5EF4-FFF2-40B4-BE49-F238E27FC236}">
                  <a16:creationId xmlns:a16="http://schemas.microsoft.com/office/drawing/2014/main" id="{26363922-8A3F-FD4D-E845-9C8C591461A0}"/>
                </a:ext>
              </a:extLst>
            </p:cNvPr>
            <p:cNvSpPr txBox="1"/>
            <p:nvPr/>
          </p:nvSpPr>
          <p:spPr>
            <a:xfrm>
              <a:off x="635073" y="1705305"/>
              <a:ext cx="2154436" cy="430887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工作完成情况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895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Work Completion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35B4EC2-62CE-0E8C-74E7-49D477FC244D}"/>
              </a:ext>
            </a:extLst>
          </p:cNvPr>
          <p:cNvGrpSpPr/>
          <p:nvPr/>
        </p:nvGrpSpPr>
        <p:grpSpPr>
          <a:xfrm>
            <a:off x="713568" y="1930400"/>
            <a:ext cx="10764864" cy="3838575"/>
            <a:chOff x="754035" y="1930400"/>
            <a:chExt cx="10764864" cy="3838575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A18677E-D2E4-E793-B147-332787832AED}"/>
                </a:ext>
              </a:extLst>
            </p:cNvPr>
            <p:cNvGrpSpPr/>
            <p:nvPr/>
          </p:nvGrpSpPr>
          <p:grpSpPr>
            <a:xfrm>
              <a:off x="754035" y="1930400"/>
              <a:ext cx="5867035" cy="3838575"/>
              <a:chOff x="754035" y="1930400"/>
              <a:chExt cx="5867035" cy="3838575"/>
            </a:xfrm>
          </p:grpSpPr>
          <p:sp>
            <p:nvSpPr>
              <p:cNvPr id="3" name="爱设计-2">
                <a:extLst>
                  <a:ext uri="{FF2B5EF4-FFF2-40B4-BE49-F238E27FC236}">
                    <a16:creationId xmlns:a16="http://schemas.microsoft.com/office/drawing/2014/main" id="{52928B44-9471-57AE-8371-8542C8C3E8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743979" y="1930400"/>
                <a:ext cx="2877091" cy="3838575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4F4F0B-92E4-6CC7-7F32-3432D53D00E2}"/>
                  </a:ext>
                </a:extLst>
              </p:cNvPr>
              <p:cNvSpPr txBox="1"/>
              <p:nvPr/>
            </p:nvSpPr>
            <p:spPr>
              <a:xfrm>
                <a:off x="4870342" y="2788694"/>
                <a:ext cx="624364" cy="29731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932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85%</a:t>
                </a:r>
                <a:endParaRPr lang="zh-CN" altLang="en-US" sz="1932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graphicFrame>
            <p:nvGraphicFramePr>
              <p:cNvPr id="7" name="图表 6">
                <a:extLst>
                  <a:ext uri="{FF2B5EF4-FFF2-40B4-BE49-F238E27FC236}">
                    <a16:creationId xmlns:a16="http://schemas.microsoft.com/office/drawing/2014/main" id="{2D1D9DAE-0D24-A801-0AB4-BDBE526216C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75635961"/>
                  </p:ext>
                </p:extLst>
              </p:nvPr>
            </p:nvGraphicFramePr>
            <p:xfrm>
              <a:off x="3920652" y="2096102"/>
              <a:ext cx="2523744" cy="16824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4" name="王小婷9">
                <a:extLst>
                  <a:ext uri="{FF2B5EF4-FFF2-40B4-BE49-F238E27FC236}">
                    <a16:creationId xmlns:a16="http://schemas.microsoft.com/office/drawing/2014/main" id="{895B9A86-BB61-79C1-781D-6706B99F8C49}"/>
                  </a:ext>
                </a:extLst>
              </p:cNvPr>
              <p:cNvSpPr txBox="1"/>
              <p:nvPr/>
            </p:nvSpPr>
            <p:spPr>
              <a:xfrm>
                <a:off x="4296128" y="3924889"/>
                <a:ext cx="1772792" cy="3545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30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5" name="王小婷10">
                <a:extLst>
                  <a:ext uri="{FF2B5EF4-FFF2-40B4-BE49-F238E27FC236}">
                    <a16:creationId xmlns:a16="http://schemas.microsoft.com/office/drawing/2014/main" id="{B1798DE0-E97D-6D16-CDDF-28D3B48A885D}"/>
                  </a:ext>
                </a:extLst>
              </p:cNvPr>
              <p:cNvSpPr txBox="1"/>
              <p:nvPr/>
            </p:nvSpPr>
            <p:spPr>
              <a:xfrm>
                <a:off x="4010949" y="4393771"/>
                <a:ext cx="2343150" cy="120937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36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  <p:sp>
            <p:nvSpPr>
              <p:cNvPr id="24" name="爱设计-2">
                <a:extLst>
                  <a:ext uri="{FF2B5EF4-FFF2-40B4-BE49-F238E27FC236}">
                    <a16:creationId xmlns:a16="http://schemas.microsoft.com/office/drawing/2014/main" id="{3DA6FE63-C42B-7942-9FA1-1C178250646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54035" y="1930400"/>
                <a:ext cx="2877091" cy="3838575"/>
              </a:xfrm>
              <a:prstGeom prst="roundRect">
                <a:avLst>
                  <a:gd name="adj" fmla="val 2781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368300" dist="215900" dir="2700000" algn="t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aphicFrame>
            <p:nvGraphicFramePr>
              <p:cNvPr id="17" name="图表 16">
                <a:extLst>
                  <a:ext uri="{FF2B5EF4-FFF2-40B4-BE49-F238E27FC236}">
                    <a16:creationId xmlns:a16="http://schemas.microsoft.com/office/drawing/2014/main" id="{DE3113D0-44D8-AA10-8507-66782D73797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478497870"/>
                  </p:ext>
                </p:extLst>
              </p:nvPr>
            </p:nvGraphicFramePr>
            <p:xfrm>
              <a:off x="930708" y="2096102"/>
              <a:ext cx="2523744" cy="16824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03098E8-5A49-9900-42A1-0055405B9F69}"/>
                  </a:ext>
                </a:extLst>
              </p:cNvPr>
              <p:cNvSpPr txBox="1"/>
              <p:nvPr/>
            </p:nvSpPr>
            <p:spPr>
              <a:xfrm>
                <a:off x="1880398" y="2788694"/>
                <a:ext cx="624364" cy="29731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/>
                <a:r>
                  <a:rPr lang="en-US" altLang="zh-CN" sz="193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95%</a:t>
                </a:r>
                <a:endParaRPr lang="zh-CN" altLang="en-US" sz="19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王小婷9">
                <a:extLst>
                  <a:ext uri="{FF2B5EF4-FFF2-40B4-BE49-F238E27FC236}">
                    <a16:creationId xmlns:a16="http://schemas.microsoft.com/office/drawing/2014/main" id="{F812F111-FF6A-4F02-ABF8-32AA7FD1A57B}"/>
                  </a:ext>
                </a:extLst>
              </p:cNvPr>
              <p:cNvSpPr txBox="1"/>
              <p:nvPr/>
            </p:nvSpPr>
            <p:spPr>
              <a:xfrm>
                <a:off x="1306184" y="3924889"/>
                <a:ext cx="1772792" cy="3545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30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工作完成情况</a:t>
                </a:r>
              </a:p>
            </p:txBody>
          </p:sp>
          <p:sp>
            <p:nvSpPr>
              <p:cNvPr id="31" name="王小婷10">
                <a:extLst>
                  <a:ext uri="{FF2B5EF4-FFF2-40B4-BE49-F238E27FC236}">
                    <a16:creationId xmlns:a16="http://schemas.microsoft.com/office/drawing/2014/main" id="{6AAB019D-7F7D-0DC4-50A7-12E3F634C766}"/>
                  </a:ext>
                </a:extLst>
              </p:cNvPr>
              <p:cNvSpPr txBox="1"/>
              <p:nvPr/>
            </p:nvSpPr>
            <p:spPr>
              <a:xfrm>
                <a:off x="1021005" y="4393771"/>
                <a:ext cx="2343150" cy="120950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536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8AE52F8-2D87-434C-CA12-C22151ADD186}"/>
                </a:ext>
              </a:extLst>
            </p:cNvPr>
            <p:cNvGrpSpPr/>
            <p:nvPr/>
          </p:nvGrpSpPr>
          <p:grpSpPr>
            <a:xfrm>
              <a:off x="7067550" y="1930400"/>
              <a:ext cx="4451349" cy="3838575"/>
              <a:chOff x="7067550" y="1930400"/>
              <a:chExt cx="4451349" cy="3838575"/>
            </a:xfrm>
          </p:grpSpPr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083081E9-7FE6-DB23-D6EE-312D8F1999DB}"/>
                  </a:ext>
                </a:extLst>
              </p:cNvPr>
              <p:cNvSpPr/>
              <p:nvPr/>
            </p:nvSpPr>
            <p:spPr>
              <a:xfrm>
                <a:off x="7067550" y="1930400"/>
                <a:ext cx="4451349" cy="1805638"/>
              </a:xfrm>
              <a:prstGeom prst="roundRect">
                <a:avLst>
                  <a:gd name="adj" fmla="val 3475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159CE390-A6AF-E3F3-C8BD-010CA357EF3A}"/>
                  </a:ext>
                </a:extLst>
              </p:cNvPr>
              <p:cNvGrpSpPr/>
              <p:nvPr/>
            </p:nvGrpSpPr>
            <p:grpSpPr>
              <a:xfrm>
                <a:off x="7350172" y="2157205"/>
                <a:ext cx="3886105" cy="1352028"/>
                <a:chOff x="7356419" y="2171758"/>
                <a:chExt cx="3886105" cy="1352028"/>
              </a:xfrm>
            </p:grpSpPr>
            <p:sp>
              <p:nvSpPr>
                <p:cNvPr id="6" name="王小婷9">
                  <a:extLst>
                    <a:ext uri="{FF2B5EF4-FFF2-40B4-BE49-F238E27FC236}">
                      <a16:creationId xmlns:a16="http://schemas.microsoft.com/office/drawing/2014/main" id="{7F24262A-AEE3-A825-627F-25A8300B5960}"/>
                    </a:ext>
                  </a:extLst>
                </p:cNvPr>
                <p:cNvSpPr txBox="1"/>
                <p:nvPr/>
              </p:nvSpPr>
              <p:spPr>
                <a:xfrm>
                  <a:off x="7356423" y="2171758"/>
                  <a:ext cx="1846659" cy="36933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9" name="王小婷10">
                  <a:extLst>
                    <a:ext uri="{FF2B5EF4-FFF2-40B4-BE49-F238E27FC236}">
                      <a16:creationId xmlns:a16="http://schemas.microsoft.com/office/drawing/2014/main" id="{A266F989-C01B-062F-DF64-1960C8C70B3C}"/>
                    </a:ext>
                  </a:extLst>
                </p:cNvPr>
                <p:cNvSpPr txBox="1"/>
                <p:nvPr/>
              </p:nvSpPr>
              <p:spPr>
                <a:xfrm>
                  <a:off x="7356419" y="2583977"/>
                  <a:ext cx="3886105" cy="93980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4F172BBC-EB6C-4B32-946E-AEF1A7AD34E1}"/>
                  </a:ext>
                </a:extLst>
              </p:cNvPr>
              <p:cNvSpPr/>
              <p:nvPr/>
            </p:nvSpPr>
            <p:spPr>
              <a:xfrm>
                <a:off x="7067550" y="3963337"/>
                <a:ext cx="4451349" cy="1805638"/>
              </a:xfrm>
              <a:prstGeom prst="roundRect">
                <a:avLst>
                  <a:gd name="adj" fmla="val 3475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ABEC850A-795B-967D-289A-2B0F23E95249}"/>
                  </a:ext>
                </a:extLst>
              </p:cNvPr>
              <p:cNvGrpSpPr/>
              <p:nvPr/>
            </p:nvGrpSpPr>
            <p:grpSpPr>
              <a:xfrm>
                <a:off x="7350172" y="4190142"/>
                <a:ext cx="3886105" cy="1352028"/>
                <a:chOff x="7356419" y="2171758"/>
                <a:chExt cx="3886105" cy="1352028"/>
              </a:xfrm>
            </p:grpSpPr>
            <p:sp>
              <p:nvSpPr>
                <p:cNvPr id="29" name="王小婷9">
                  <a:extLst>
                    <a:ext uri="{FF2B5EF4-FFF2-40B4-BE49-F238E27FC236}">
                      <a16:creationId xmlns:a16="http://schemas.microsoft.com/office/drawing/2014/main" id="{2AACD262-1881-F9D8-6A46-2A2F1BDC47BF}"/>
                    </a:ext>
                  </a:extLst>
                </p:cNvPr>
                <p:cNvSpPr txBox="1"/>
                <p:nvPr/>
              </p:nvSpPr>
              <p:spPr>
                <a:xfrm>
                  <a:off x="7356423" y="2171758"/>
                  <a:ext cx="1846659" cy="369332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 anchor="t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添加标题文本</a:t>
                  </a:r>
                </a:p>
              </p:txBody>
            </p:sp>
            <p:sp>
              <p:nvSpPr>
                <p:cNvPr id="32" name="王小婷10">
                  <a:extLst>
                    <a:ext uri="{FF2B5EF4-FFF2-40B4-BE49-F238E27FC236}">
                      <a16:creationId xmlns:a16="http://schemas.microsoft.com/office/drawing/2014/main" id="{2C7FFEA9-7263-4DCB-B64F-86941093CE98}"/>
                    </a:ext>
                  </a:extLst>
                </p:cNvPr>
                <p:cNvSpPr txBox="1"/>
                <p:nvPr/>
              </p:nvSpPr>
              <p:spPr>
                <a:xfrm>
                  <a:off x="7356419" y="2583977"/>
                  <a:ext cx="3886105" cy="939809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0" tIns="0" rIns="0" bIns="0" rtlCol="0" anchor="t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ea"/>
                    </a:rPr>
                    <a:t>在这里输入你的正文，阐述与关键词标题相关的具体内容，若字数太多酌情先删减文案，再缩小字号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06921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B11F6E-AB5E-8844-3236-FD9EF1A24392}"/>
              </a:ext>
            </a:extLst>
          </p:cNvPr>
          <p:cNvGrpSpPr/>
          <p:nvPr/>
        </p:nvGrpSpPr>
        <p:grpSpPr>
          <a:xfrm>
            <a:off x="943449" y="1715481"/>
            <a:ext cx="10305102" cy="3427039"/>
            <a:chOff x="943449" y="1715481"/>
            <a:chExt cx="10305102" cy="3427039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EEE63F19-377D-D215-19A8-50867F9603C3}"/>
                </a:ext>
              </a:extLst>
            </p:cNvPr>
            <p:cNvSpPr/>
            <p:nvPr/>
          </p:nvSpPr>
          <p:spPr>
            <a:xfrm>
              <a:off x="4447812" y="1738816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1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10">
              <a:extLst>
                <a:ext uri="{FF2B5EF4-FFF2-40B4-BE49-F238E27FC236}">
                  <a16:creationId xmlns:a16="http://schemas.microsoft.com/office/drawing/2014/main" id="{52A04C9F-3DE9-1972-29DE-C62A06E98F5C}"/>
                </a:ext>
              </a:extLst>
            </p:cNvPr>
            <p:cNvSpPr/>
            <p:nvPr/>
          </p:nvSpPr>
          <p:spPr>
            <a:xfrm>
              <a:off x="943449" y="1715481"/>
              <a:ext cx="3504365" cy="3420533"/>
            </a:xfrm>
            <a:prstGeom prst="roundRect">
              <a:avLst>
                <a:gd name="adj" fmla="val 3895"/>
              </a:avLst>
            </a:prstGeom>
            <a:gradFill>
              <a:gsLst>
                <a:gs pos="0">
                  <a:schemeClr val="accent1"/>
                </a:gs>
                <a:gs pos="79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爱设计-1-11">
              <a:extLst>
                <a:ext uri="{FF2B5EF4-FFF2-40B4-BE49-F238E27FC236}">
                  <a16:creationId xmlns:a16="http://schemas.microsoft.com/office/drawing/2014/main" id="{8CCCA758-CBFC-67BB-F91A-70995814444A}"/>
                </a:ext>
              </a:extLst>
            </p:cNvPr>
            <p:cNvSpPr txBox="1"/>
            <p:nvPr/>
          </p:nvSpPr>
          <p:spPr>
            <a:xfrm flipH="1">
              <a:off x="1506066" y="2363918"/>
              <a:ext cx="2379130" cy="21236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03</a:t>
              </a:r>
              <a:endParaRPr kumimoji="0" lang="zh-CN" altLang="en-US" sz="13800" b="0" i="0" u="none" strike="noStrike" kern="1200" cap="none" spc="0" normalizeH="0" baseline="0" noProof="0" dirty="0">
                <a:ln w="2540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" name="爱设计-1-2">
              <a:extLst>
                <a:ext uri="{FF2B5EF4-FFF2-40B4-BE49-F238E27FC236}">
                  <a16:creationId xmlns:a16="http://schemas.microsoft.com/office/drawing/2014/main" id="{51D85DD7-A5BA-9BA1-EA65-532802B5830E}"/>
                </a:ext>
              </a:extLst>
            </p:cNvPr>
            <p:cNvSpPr txBox="1"/>
            <p:nvPr/>
          </p:nvSpPr>
          <p:spPr>
            <a:xfrm>
              <a:off x="5098396" y="2945127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</a:rPr>
                <a:t>问题与解决措施</a:t>
              </a:r>
            </a:p>
          </p:txBody>
        </p:sp>
        <p:sp>
          <p:nvSpPr>
            <p:cNvPr id="7" name="爱设计-1-3">
              <a:extLst>
                <a:ext uri="{FF2B5EF4-FFF2-40B4-BE49-F238E27FC236}">
                  <a16:creationId xmlns:a16="http://schemas.microsoft.com/office/drawing/2014/main" id="{78678686-E686-EAE9-2EF7-6306B06159F5}"/>
                </a:ext>
              </a:extLst>
            </p:cNvPr>
            <p:cNvSpPr/>
            <p:nvPr/>
          </p:nvSpPr>
          <p:spPr>
            <a:xfrm>
              <a:off x="5098396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8" name="爱设计-1-6">
              <a:extLst>
                <a:ext uri="{FF2B5EF4-FFF2-40B4-BE49-F238E27FC236}">
                  <a16:creationId xmlns:a16="http://schemas.microsoft.com/office/drawing/2014/main" id="{DD135C2D-B751-0C8C-F30C-7FCF1536D45C}"/>
                </a:ext>
              </a:extLst>
            </p:cNvPr>
            <p:cNvSpPr txBox="1"/>
            <p:nvPr/>
          </p:nvSpPr>
          <p:spPr>
            <a:xfrm flipH="1">
              <a:off x="5138716" y="3917556"/>
              <a:ext cx="239563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Problems And Solutions</a:t>
              </a:r>
            </a:p>
          </p:txBody>
        </p:sp>
        <p:sp>
          <p:nvSpPr>
            <p:cNvPr id="9" name="爱设计-1-7">
              <a:extLst>
                <a:ext uri="{FF2B5EF4-FFF2-40B4-BE49-F238E27FC236}">
                  <a16:creationId xmlns:a16="http://schemas.microsoft.com/office/drawing/2014/main" id="{DFEFB889-AB68-3788-2DD4-CE6A52775FDD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161022" y="2052715"/>
              <a:ext cx="657576" cy="657576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12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0" name="爱设计-1-8">
              <a:extLst>
                <a:ext uri="{FF2B5EF4-FFF2-40B4-BE49-F238E27FC236}">
                  <a16:creationId xmlns:a16="http://schemas.microsoft.com/office/drawing/2014/main" id="{E43D4F9D-1AF3-BE30-A15E-2238E778069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100940" y="2154558"/>
              <a:ext cx="453888" cy="453888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4158" dist="29123" dir="2700025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2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C543322C-3B2B-BBBE-2C8D-06BC79F7CC1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5400000">
              <a:off x="5254523" y="2293626"/>
              <a:ext cx="203872" cy="17575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433" tIns="35717" rIns="71433" bIns="35717" rtlCol="0" anchor="ctr"/>
            <a:lstStyle/>
            <a:p>
              <a:pPr algn="ctr"/>
              <a:endParaRPr lang="zh-CN" altLang="en-US" sz="1406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371A71D-EFF3-F584-43CF-82C257C597B5}"/>
                </a:ext>
              </a:extLst>
            </p:cNvPr>
            <p:cNvCxnSpPr/>
            <p:nvPr/>
          </p:nvCxnSpPr>
          <p:spPr>
            <a:xfrm>
              <a:off x="7643716" y="4046314"/>
              <a:ext cx="2880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C9FB2D16-4B97-0ED9-FB36-AF23BAF3CEAC}"/>
                </a:ext>
              </a:extLst>
            </p:cNvPr>
            <p:cNvSpPr/>
            <p:nvPr/>
          </p:nvSpPr>
          <p:spPr>
            <a:xfrm>
              <a:off x="6748758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14" name="爱设计-1-3">
              <a:extLst>
                <a:ext uri="{FF2B5EF4-FFF2-40B4-BE49-F238E27FC236}">
                  <a16:creationId xmlns:a16="http://schemas.microsoft.com/office/drawing/2014/main" id="{4859654C-7FD9-E3E9-04F3-AEB8D5DDBFB9}"/>
                </a:ext>
              </a:extLst>
            </p:cNvPr>
            <p:cNvSpPr/>
            <p:nvPr/>
          </p:nvSpPr>
          <p:spPr>
            <a:xfrm>
              <a:off x="8399121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88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问题与解决措施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4172480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Problems And Solutions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4105275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56-">
            <a:extLst>
              <a:ext uri="{FF2B5EF4-FFF2-40B4-BE49-F238E27FC236}">
                <a16:creationId xmlns:a16="http://schemas.microsoft.com/office/drawing/2014/main" id="{819D2C40-A3EE-1BEC-6C64-10B55EA3B790}"/>
              </a:ext>
            </a:extLst>
          </p:cNvPr>
          <p:cNvSpPr/>
          <p:nvPr/>
        </p:nvSpPr>
        <p:spPr>
          <a:xfrm>
            <a:off x="3177104" y="795016"/>
            <a:ext cx="5896618" cy="5896618"/>
          </a:xfrm>
          <a:prstGeom prst="donut">
            <a:avLst>
              <a:gd name="adj" fmla="val 17731"/>
            </a:avLst>
          </a:prstGeom>
          <a:solidFill>
            <a:schemeClr val="accent1">
              <a:alpha val="3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20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Oval 51--">
            <a:extLst>
              <a:ext uri="{FF2B5EF4-FFF2-40B4-BE49-F238E27FC236}">
                <a16:creationId xmlns:a16="http://schemas.microsoft.com/office/drawing/2014/main" id="{2F0CC315-CA10-A0E2-A6D5-51128177D64C}"/>
              </a:ext>
            </a:extLst>
          </p:cNvPr>
          <p:cNvSpPr/>
          <p:nvPr/>
        </p:nvSpPr>
        <p:spPr>
          <a:xfrm>
            <a:off x="4820488" y="2438400"/>
            <a:ext cx="2609850" cy="2609850"/>
          </a:xfrm>
          <a:prstGeom prst="ellipse">
            <a:avLst/>
          </a:prstGeom>
          <a:noFill/>
          <a:ln w="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Oval 51-">
            <a:extLst>
              <a:ext uri="{FF2B5EF4-FFF2-40B4-BE49-F238E27FC236}">
                <a16:creationId xmlns:a16="http://schemas.microsoft.com/office/drawing/2014/main" id="{C59DFFFE-1969-74BE-DA0D-0E83EA5F91F4}"/>
              </a:ext>
            </a:extLst>
          </p:cNvPr>
          <p:cNvSpPr/>
          <p:nvPr/>
        </p:nvSpPr>
        <p:spPr>
          <a:xfrm>
            <a:off x="4820488" y="2438400"/>
            <a:ext cx="2609850" cy="2609850"/>
          </a:xfrm>
          <a:prstGeom prst="ellipse">
            <a:avLst/>
          </a:prstGeom>
          <a:noFill/>
          <a:ln w="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0F03AC66-E6D0-7FDB-B8AB-B68A0D2545B7}"/>
              </a:ext>
            </a:extLst>
          </p:cNvPr>
          <p:cNvSpPr/>
          <p:nvPr/>
        </p:nvSpPr>
        <p:spPr>
          <a:xfrm>
            <a:off x="4991938" y="2609850"/>
            <a:ext cx="2266950" cy="2266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20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93122F9-473F-8EA5-CA2D-6993D3EE9887}"/>
              </a:ext>
            </a:extLst>
          </p:cNvPr>
          <p:cNvSpPr txBox="1"/>
          <p:nvPr/>
        </p:nvSpPr>
        <p:spPr>
          <a:xfrm>
            <a:off x="5675413" y="3250883"/>
            <a:ext cx="90000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主要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问题</a:t>
            </a:r>
          </a:p>
        </p:txBody>
      </p:sp>
      <p:sp>
        <p:nvSpPr>
          <p:cNvPr id="33" name="爱设计-11-2">
            <a:extLst>
              <a:ext uri="{FF2B5EF4-FFF2-40B4-BE49-F238E27FC236}">
                <a16:creationId xmlns:a16="http://schemas.microsoft.com/office/drawing/2014/main" id="{A265BA99-58A5-FA08-4EDD-327EE2851774}"/>
              </a:ext>
            </a:extLst>
          </p:cNvPr>
          <p:cNvSpPr txBox="1">
            <a:spLocks/>
          </p:cNvSpPr>
          <p:nvPr/>
        </p:nvSpPr>
        <p:spPr>
          <a:xfrm flipH="1">
            <a:off x="1610010" y="2169082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164D6D8B-9A1D-F8F0-8BA8-BED712B2B970}"/>
              </a:ext>
            </a:extLst>
          </p:cNvPr>
          <p:cNvSpPr/>
          <p:nvPr/>
        </p:nvSpPr>
        <p:spPr>
          <a:xfrm>
            <a:off x="942158" y="2173222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1" name="爱设计-11-2">
            <a:extLst>
              <a:ext uri="{FF2B5EF4-FFF2-40B4-BE49-F238E27FC236}">
                <a16:creationId xmlns:a16="http://schemas.microsoft.com/office/drawing/2014/main" id="{B697C634-861D-ECE1-6ACB-3DCDE137D743}"/>
              </a:ext>
            </a:extLst>
          </p:cNvPr>
          <p:cNvSpPr txBox="1">
            <a:spLocks/>
          </p:cNvSpPr>
          <p:nvPr/>
        </p:nvSpPr>
        <p:spPr>
          <a:xfrm flipH="1">
            <a:off x="1419510" y="3472225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A8A44F6-C2BE-88F9-B45D-1E80E12D4544}"/>
              </a:ext>
            </a:extLst>
          </p:cNvPr>
          <p:cNvSpPr/>
          <p:nvPr/>
        </p:nvSpPr>
        <p:spPr>
          <a:xfrm>
            <a:off x="751658" y="3476365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爱设计-11-2">
            <a:extLst>
              <a:ext uri="{FF2B5EF4-FFF2-40B4-BE49-F238E27FC236}">
                <a16:creationId xmlns:a16="http://schemas.microsoft.com/office/drawing/2014/main" id="{1A0049D5-B7F8-3924-2221-82263DB54F90}"/>
              </a:ext>
            </a:extLst>
          </p:cNvPr>
          <p:cNvSpPr txBox="1">
            <a:spLocks/>
          </p:cNvSpPr>
          <p:nvPr/>
        </p:nvSpPr>
        <p:spPr>
          <a:xfrm flipH="1">
            <a:off x="1610010" y="4775369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4F8AA685-AFF1-333D-A985-FD9CF7C0D8FD}"/>
              </a:ext>
            </a:extLst>
          </p:cNvPr>
          <p:cNvSpPr/>
          <p:nvPr/>
        </p:nvSpPr>
        <p:spPr>
          <a:xfrm>
            <a:off x="942158" y="4779509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爱设计-11-2">
            <a:extLst>
              <a:ext uri="{FF2B5EF4-FFF2-40B4-BE49-F238E27FC236}">
                <a16:creationId xmlns:a16="http://schemas.microsoft.com/office/drawing/2014/main" id="{87111F24-24C0-A545-1610-6A8804A3CD6F}"/>
              </a:ext>
            </a:extLst>
          </p:cNvPr>
          <p:cNvSpPr txBox="1">
            <a:spLocks/>
          </p:cNvSpPr>
          <p:nvPr/>
        </p:nvSpPr>
        <p:spPr>
          <a:xfrm flipH="1">
            <a:off x="7964293" y="4775369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8DC1DE1-DE24-EC64-98BF-38BC6A129AC2}"/>
              </a:ext>
            </a:extLst>
          </p:cNvPr>
          <p:cNvSpPr/>
          <p:nvPr/>
        </p:nvSpPr>
        <p:spPr>
          <a:xfrm>
            <a:off x="10782598" y="4779509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06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爱设计-11-2">
            <a:extLst>
              <a:ext uri="{FF2B5EF4-FFF2-40B4-BE49-F238E27FC236}">
                <a16:creationId xmlns:a16="http://schemas.microsoft.com/office/drawing/2014/main" id="{9F9FDADA-3C9B-FA0B-B7D4-132DDCD5A1B4}"/>
              </a:ext>
            </a:extLst>
          </p:cNvPr>
          <p:cNvSpPr txBox="1">
            <a:spLocks/>
          </p:cNvSpPr>
          <p:nvPr/>
        </p:nvSpPr>
        <p:spPr>
          <a:xfrm flipH="1">
            <a:off x="8088118" y="3472225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5577FC9-FFC5-E566-F8AC-06D4C3454C0D}"/>
              </a:ext>
            </a:extLst>
          </p:cNvPr>
          <p:cNvSpPr/>
          <p:nvPr/>
        </p:nvSpPr>
        <p:spPr>
          <a:xfrm>
            <a:off x="10906423" y="3476365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05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2" name="爱设计-11-2">
            <a:extLst>
              <a:ext uri="{FF2B5EF4-FFF2-40B4-BE49-F238E27FC236}">
                <a16:creationId xmlns:a16="http://schemas.microsoft.com/office/drawing/2014/main" id="{3652BFB6-DD7F-6C29-3730-DD06A49AA3D4}"/>
              </a:ext>
            </a:extLst>
          </p:cNvPr>
          <p:cNvSpPr txBox="1">
            <a:spLocks/>
          </p:cNvSpPr>
          <p:nvPr/>
        </p:nvSpPr>
        <p:spPr>
          <a:xfrm flipH="1">
            <a:off x="7954768" y="2169082"/>
            <a:ext cx="2695574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  <a:buClr>
                <a:schemeClr val="accent2"/>
              </a:buClr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在这里输入你的正文，阐述与关键词标题相关的具体内容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A8305E6-7672-29CE-223E-840BF37FEBCC}"/>
              </a:ext>
            </a:extLst>
          </p:cNvPr>
          <p:cNvSpPr/>
          <p:nvPr/>
        </p:nvSpPr>
        <p:spPr>
          <a:xfrm>
            <a:off x="10773073" y="2173222"/>
            <a:ext cx="533920" cy="53392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rPr>
              <a:t>04</a:t>
            </a:r>
            <a:endParaRPr lang="zh-CN" altLang="en-US" sz="1600" dirty="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9B61712-0780-5D4B-2546-552DFC09475F}"/>
              </a:ext>
            </a:extLst>
          </p:cNvPr>
          <p:cNvSpPr/>
          <p:nvPr/>
        </p:nvSpPr>
        <p:spPr>
          <a:xfrm>
            <a:off x="999308" y="0"/>
            <a:ext cx="10252210" cy="6858000"/>
          </a:xfrm>
          <a:custGeom>
            <a:avLst/>
            <a:gdLst>
              <a:gd name="connsiteX0" fmla="*/ 1625819 w 10252210"/>
              <a:gd name="connsiteY0" fmla="*/ 0 h 6858000"/>
              <a:gd name="connsiteX1" fmla="*/ 8626391 w 10252210"/>
              <a:gd name="connsiteY1" fmla="*/ 0 h 6858000"/>
              <a:gd name="connsiteX2" fmla="*/ 8750809 w 10252210"/>
              <a:gd name="connsiteY2" fmla="*/ 118621 h 6858000"/>
              <a:gd name="connsiteX3" fmla="*/ 10252210 w 10252210"/>
              <a:gd name="connsiteY3" fmla="*/ 3743325 h 6858000"/>
              <a:gd name="connsiteX4" fmla="*/ 9233835 w 10252210"/>
              <a:gd name="connsiteY4" fmla="*/ 6810356 h 6858000"/>
              <a:gd name="connsiteX5" fmla="*/ 9196394 w 10252210"/>
              <a:gd name="connsiteY5" fmla="*/ 6858000 h 6858000"/>
              <a:gd name="connsiteX6" fmla="*/ 1055817 w 10252210"/>
              <a:gd name="connsiteY6" fmla="*/ 6858000 h 6858000"/>
              <a:gd name="connsiteX7" fmla="*/ 1018376 w 10252210"/>
              <a:gd name="connsiteY7" fmla="*/ 6810356 h 6858000"/>
              <a:gd name="connsiteX8" fmla="*/ 0 w 10252210"/>
              <a:gd name="connsiteY8" fmla="*/ 3743325 h 6858000"/>
              <a:gd name="connsiteX9" fmla="*/ 1501402 w 10252210"/>
              <a:gd name="connsiteY9" fmla="*/ 1186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52210" h="6858000">
                <a:moveTo>
                  <a:pt x="1625819" y="0"/>
                </a:moveTo>
                <a:lnTo>
                  <a:pt x="8626391" y="0"/>
                </a:lnTo>
                <a:lnTo>
                  <a:pt x="8750809" y="118621"/>
                </a:lnTo>
                <a:cubicBezTo>
                  <a:pt x="9678451" y="1046264"/>
                  <a:pt x="10252210" y="2327790"/>
                  <a:pt x="10252210" y="3743325"/>
                </a:cubicBezTo>
                <a:cubicBezTo>
                  <a:pt x="10252210" y="4893447"/>
                  <a:pt x="9873440" y="5955103"/>
                  <a:pt x="9233835" y="6810356"/>
                </a:cubicBezTo>
                <a:lnTo>
                  <a:pt x="9196394" y="6858000"/>
                </a:lnTo>
                <a:lnTo>
                  <a:pt x="1055817" y="6858000"/>
                </a:lnTo>
                <a:lnTo>
                  <a:pt x="1018376" y="6810356"/>
                </a:lnTo>
                <a:cubicBezTo>
                  <a:pt x="378771" y="5955103"/>
                  <a:pt x="0" y="4893447"/>
                  <a:pt x="0" y="3743325"/>
                </a:cubicBezTo>
                <a:cubicBezTo>
                  <a:pt x="0" y="2327790"/>
                  <a:pt x="573759" y="1046264"/>
                  <a:pt x="1501402" y="118621"/>
                </a:cubicBezTo>
                <a:close/>
              </a:path>
            </a:pathLst>
          </a:custGeom>
          <a:solidFill>
            <a:schemeClr val="accent1">
              <a:alpha val="2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381000" dist="139700" dir="2700000" algn="tl" rotWithShape="0">
              <a:schemeClr val="accent1"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zh-CN" altLang="en-US" sz="2200">
              <a:effectLst>
                <a:outerShdw blurRad="76200" dist="38100" dir="5400000" algn="t" rotWithShape="0">
                  <a:schemeClr val="accent1">
                    <a:lumMod val="75000"/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7201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问题与解决措施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4172480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Problems And Solutions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4105275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95DA269-F91D-860C-EBBF-C10C7B0CAD72}"/>
              </a:ext>
            </a:extLst>
          </p:cNvPr>
          <p:cNvGrpSpPr/>
          <p:nvPr/>
        </p:nvGrpSpPr>
        <p:grpSpPr>
          <a:xfrm>
            <a:off x="684545" y="2019794"/>
            <a:ext cx="10822909" cy="3668031"/>
            <a:chOff x="695991" y="2019794"/>
            <a:chExt cx="10822909" cy="3668031"/>
          </a:xfrm>
        </p:grpSpPr>
        <p:pic>
          <p:nvPicPr>
            <p:cNvPr id="3" name="Picture 6">
              <a:extLst>
                <a:ext uri="{FF2B5EF4-FFF2-40B4-BE49-F238E27FC236}">
                  <a16:creationId xmlns:a16="http://schemas.microsoft.com/office/drawing/2014/main" id="{721B3E11-2795-467D-9682-C82ECFFD0A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95991" y="2019794"/>
              <a:ext cx="4485609" cy="366803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EDCB3A0-17BC-0CA4-77AF-81CF4786BEBE}"/>
                </a:ext>
              </a:extLst>
            </p:cNvPr>
            <p:cNvSpPr>
              <a:spLocks/>
            </p:cNvSpPr>
            <p:nvPr/>
          </p:nvSpPr>
          <p:spPr>
            <a:xfrm>
              <a:off x="5289069" y="2019794"/>
              <a:ext cx="6229831" cy="1732717"/>
            </a:xfrm>
            <a:prstGeom prst="roundRect">
              <a:avLst>
                <a:gd name="adj" fmla="val 4975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2B6C939-136D-6F26-07F2-724B40AD4F76}"/>
                </a:ext>
              </a:extLst>
            </p:cNvPr>
            <p:cNvGrpSpPr/>
            <p:nvPr/>
          </p:nvGrpSpPr>
          <p:grpSpPr>
            <a:xfrm>
              <a:off x="5505735" y="2370182"/>
              <a:ext cx="5796498" cy="1031940"/>
              <a:chOff x="5698026" y="2370182"/>
              <a:chExt cx="5796498" cy="1031940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33792E29-577F-2D18-F39B-509BB00719FB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5698026" y="2370182"/>
                <a:ext cx="723446" cy="723446"/>
                <a:chOff x="763034" y="4409174"/>
                <a:chExt cx="420535" cy="420535"/>
              </a:xfrm>
            </p:grpSpPr>
            <p:sp>
              <p:nvSpPr>
                <p:cNvPr id="10" name="王小婷12">
                  <a:extLst>
                    <a:ext uri="{FF2B5EF4-FFF2-40B4-BE49-F238E27FC236}">
                      <a16:creationId xmlns:a16="http://schemas.microsoft.com/office/drawing/2014/main" id="{25E6292B-70E9-685B-82BD-BF4B0CDB859D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763034" y="4409174"/>
                  <a:ext cx="420535" cy="42053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8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56032" dist="93878" dir="2700001" algn="tl" rotWithShape="0">
                    <a:schemeClr val="accent1">
                      <a:alpha val="9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 sz="1478">
                    <a:solidFill>
                      <a:schemeClr val="lt1"/>
                    </a:solidFill>
                    <a:effectLst>
                      <a:outerShdw blurRad="51206" dist="25603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endParaRPr>
                </a:p>
              </p:txBody>
            </p:sp>
            <p:pic>
              <p:nvPicPr>
                <p:cNvPr id="11" name="图形 10" descr="放大镜">
                  <a:extLst>
                    <a:ext uri="{FF2B5EF4-FFF2-40B4-BE49-F238E27FC236}">
                      <a16:creationId xmlns:a16="http://schemas.microsoft.com/office/drawing/2014/main" id="{02706B45-C050-38E6-99FD-A5C7A06A0C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0406" y="4496547"/>
                  <a:ext cx="245793" cy="245793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12" name="王小婷9">
                <a:extLst>
                  <a:ext uri="{FF2B5EF4-FFF2-40B4-BE49-F238E27FC236}">
                    <a16:creationId xmlns:a16="http://schemas.microsoft.com/office/drawing/2014/main" id="{04537D3A-C5D8-F4F1-22D5-4A6BDAF7362F}"/>
                  </a:ext>
                </a:extLst>
              </p:cNvPr>
              <p:cNvSpPr txBox="1"/>
              <p:nvPr/>
            </p:nvSpPr>
            <p:spPr>
              <a:xfrm>
                <a:off x="6694722" y="2370182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13" name="王小婷10">
                <a:extLst>
                  <a:ext uri="{FF2B5EF4-FFF2-40B4-BE49-F238E27FC236}">
                    <a16:creationId xmlns:a16="http://schemas.microsoft.com/office/drawing/2014/main" id="{D5E4FF1A-1DA4-2229-EA2E-15E46226A46E}"/>
                  </a:ext>
                </a:extLst>
              </p:cNvPr>
              <p:cNvSpPr txBox="1"/>
              <p:nvPr/>
            </p:nvSpPr>
            <p:spPr>
              <a:xfrm>
                <a:off x="6694717" y="2782401"/>
                <a:ext cx="4799807" cy="6197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</a:p>
            </p:txBody>
          </p:sp>
        </p:grp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23DC5A6B-8F60-6BC0-259C-92BD1DC2EB22}"/>
                </a:ext>
              </a:extLst>
            </p:cNvPr>
            <p:cNvSpPr>
              <a:spLocks/>
            </p:cNvSpPr>
            <p:nvPr/>
          </p:nvSpPr>
          <p:spPr>
            <a:xfrm>
              <a:off x="5289069" y="3952293"/>
              <a:ext cx="6229831" cy="1732717"/>
            </a:xfrm>
            <a:prstGeom prst="roundRect">
              <a:avLst>
                <a:gd name="adj" fmla="val 4975"/>
              </a:avLst>
            </a:prstGeom>
            <a:solidFill>
              <a:schemeClr val="accent1">
                <a:lumMod val="20000"/>
                <a:lumOff val="80000"/>
                <a:alpha val="20000"/>
              </a:schemeClr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285FF8D0-8599-DD7B-A5C9-5A850498DE1F}"/>
                </a:ext>
              </a:extLst>
            </p:cNvPr>
            <p:cNvGrpSpPr/>
            <p:nvPr/>
          </p:nvGrpSpPr>
          <p:grpSpPr>
            <a:xfrm>
              <a:off x="5505735" y="4302681"/>
              <a:ext cx="5796498" cy="1031940"/>
              <a:chOff x="5581030" y="4249747"/>
              <a:chExt cx="5796498" cy="1031940"/>
            </a:xfrm>
          </p:grpSpPr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B488AF9B-22A2-DC28-C88A-7181867B3705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5581030" y="4249747"/>
                <a:ext cx="723446" cy="723446"/>
                <a:chOff x="6430258" y="3136956"/>
                <a:chExt cx="625793" cy="625793"/>
              </a:xfrm>
            </p:grpSpPr>
            <p:sp>
              <p:nvSpPr>
                <p:cNvPr id="72" name="王小婷16">
                  <a:extLst>
                    <a:ext uri="{FF2B5EF4-FFF2-40B4-BE49-F238E27FC236}">
                      <a16:creationId xmlns:a16="http://schemas.microsoft.com/office/drawing/2014/main" id="{2DA8ED7E-EF7D-E30B-1A3F-CD167E23204F}"/>
                    </a:ext>
                  </a:extLst>
                </p:cNvPr>
                <p:cNvSpPr/>
                <p:nvPr/>
              </p:nvSpPr>
              <p:spPr>
                <a:xfrm>
                  <a:off x="6430258" y="3136956"/>
                  <a:ext cx="625793" cy="62579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8000">
                      <a:schemeClr val="accent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381000" dist="139700" dir="2700000" algn="tl" rotWithShape="0">
                    <a:schemeClr val="accent1">
                      <a:alpha val="9000"/>
                    </a:schemeClr>
                  </a:outerShdw>
                </a:effectLst>
                <a:extLst>
                  <a:ext uri="{91240B29-F687-4F45-9708-019B960494DF}">
                    <a14:hiddenLine xmlns:a14="http://schemas.microsoft.com/office/drawing/2010/main" w="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 sz="2200">
                    <a:solidFill>
                      <a:schemeClr val="lt1"/>
                    </a:solidFill>
                    <a:effectLst>
                      <a:outerShdw blurRad="762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endParaRPr>
                </a:p>
              </p:txBody>
            </p:sp>
            <p:pic>
              <p:nvPicPr>
                <p:cNvPr id="73" name="图形 72" descr="原子">
                  <a:extLst>
                    <a:ext uri="{FF2B5EF4-FFF2-40B4-BE49-F238E27FC236}">
                      <a16:creationId xmlns:a16="http://schemas.microsoft.com/office/drawing/2014/main" id="{6E6A8EA6-47F2-E56A-E74D-74E4E52385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51130" y="3257829"/>
                  <a:ext cx="384048" cy="384048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67" name="王小婷9">
                <a:extLst>
                  <a:ext uri="{FF2B5EF4-FFF2-40B4-BE49-F238E27FC236}">
                    <a16:creationId xmlns:a16="http://schemas.microsoft.com/office/drawing/2014/main" id="{CF6AA604-2B43-4878-B67F-AB346DA5295F}"/>
                  </a:ext>
                </a:extLst>
              </p:cNvPr>
              <p:cNvSpPr txBox="1"/>
              <p:nvPr/>
            </p:nvSpPr>
            <p:spPr>
              <a:xfrm>
                <a:off x="6577726" y="424974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68" name="王小婷10">
                <a:extLst>
                  <a:ext uri="{FF2B5EF4-FFF2-40B4-BE49-F238E27FC236}">
                    <a16:creationId xmlns:a16="http://schemas.microsoft.com/office/drawing/2014/main" id="{B37A1285-AFB1-9EDC-A020-DBA4E5622942}"/>
                  </a:ext>
                </a:extLst>
              </p:cNvPr>
              <p:cNvSpPr txBox="1"/>
              <p:nvPr/>
            </p:nvSpPr>
            <p:spPr>
              <a:xfrm>
                <a:off x="6577721" y="4661966"/>
                <a:ext cx="4799807" cy="619721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4212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D6060D5-3A04-439D-1B02-5A5042D31B54}"/>
              </a:ext>
            </a:extLst>
          </p:cNvPr>
          <p:cNvGrpSpPr/>
          <p:nvPr/>
        </p:nvGrpSpPr>
        <p:grpSpPr>
          <a:xfrm>
            <a:off x="943449" y="1715481"/>
            <a:ext cx="10305102" cy="3427039"/>
            <a:chOff x="943449" y="1715481"/>
            <a:chExt cx="10305102" cy="3427039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0152D0C2-C650-E118-533A-11FAC987FF4F}"/>
                </a:ext>
              </a:extLst>
            </p:cNvPr>
            <p:cNvSpPr/>
            <p:nvPr/>
          </p:nvSpPr>
          <p:spPr>
            <a:xfrm>
              <a:off x="4447812" y="1738816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1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10">
              <a:extLst>
                <a:ext uri="{FF2B5EF4-FFF2-40B4-BE49-F238E27FC236}">
                  <a16:creationId xmlns:a16="http://schemas.microsoft.com/office/drawing/2014/main" id="{8396DFA7-2CC9-4987-E71F-F9A19B3196E9}"/>
                </a:ext>
              </a:extLst>
            </p:cNvPr>
            <p:cNvSpPr/>
            <p:nvPr/>
          </p:nvSpPr>
          <p:spPr>
            <a:xfrm>
              <a:off x="943449" y="1715481"/>
              <a:ext cx="3504365" cy="3420533"/>
            </a:xfrm>
            <a:prstGeom prst="roundRect">
              <a:avLst>
                <a:gd name="adj" fmla="val 3895"/>
              </a:avLst>
            </a:prstGeom>
            <a:gradFill>
              <a:gsLst>
                <a:gs pos="0">
                  <a:schemeClr val="accent1"/>
                </a:gs>
                <a:gs pos="79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爱设计-1-11">
              <a:extLst>
                <a:ext uri="{FF2B5EF4-FFF2-40B4-BE49-F238E27FC236}">
                  <a16:creationId xmlns:a16="http://schemas.microsoft.com/office/drawing/2014/main" id="{C0ADF3C3-A3F7-E052-A424-B34A1BC2BFFF}"/>
                </a:ext>
              </a:extLst>
            </p:cNvPr>
            <p:cNvSpPr txBox="1"/>
            <p:nvPr/>
          </p:nvSpPr>
          <p:spPr>
            <a:xfrm flipH="1">
              <a:off x="1506066" y="2363918"/>
              <a:ext cx="2379130" cy="21236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04</a:t>
              </a:r>
              <a:endParaRPr kumimoji="0" lang="zh-CN" altLang="en-US" sz="13800" b="0" i="0" u="none" strike="noStrike" kern="1200" cap="none" spc="0" normalizeH="0" baseline="0" noProof="0" dirty="0">
                <a:ln w="2540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" name="爱设计-1-2">
              <a:extLst>
                <a:ext uri="{FF2B5EF4-FFF2-40B4-BE49-F238E27FC236}">
                  <a16:creationId xmlns:a16="http://schemas.microsoft.com/office/drawing/2014/main" id="{89835956-5FAB-2A8E-A440-BF5D0C92AC40}"/>
                </a:ext>
              </a:extLst>
            </p:cNvPr>
            <p:cNvSpPr txBox="1"/>
            <p:nvPr/>
          </p:nvSpPr>
          <p:spPr>
            <a:xfrm>
              <a:off x="5098396" y="2945127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</a:rPr>
                <a:t>下半年工作计划</a:t>
              </a:r>
            </a:p>
          </p:txBody>
        </p:sp>
        <p:sp>
          <p:nvSpPr>
            <p:cNvPr id="7" name="爱设计-1-3">
              <a:extLst>
                <a:ext uri="{FF2B5EF4-FFF2-40B4-BE49-F238E27FC236}">
                  <a16:creationId xmlns:a16="http://schemas.microsoft.com/office/drawing/2014/main" id="{0D6164B1-D9AE-D5E2-24B4-EB5668E86CE2}"/>
                </a:ext>
              </a:extLst>
            </p:cNvPr>
            <p:cNvSpPr/>
            <p:nvPr/>
          </p:nvSpPr>
          <p:spPr>
            <a:xfrm>
              <a:off x="5098396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8" name="爱设计-1-6">
              <a:extLst>
                <a:ext uri="{FF2B5EF4-FFF2-40B4-BE49-F238E27FC236}">
                  <a16:creationId xmlns:a16="http://schemas.microsoft.com/office/drawing/2014/main" id="{A55C2024-6A54-1D43-E465-B399C0D59E89}"/>
                </a:ext>
              </a:extLst>
            </p:cNvPr>
            <p:cNvSpPr txBox="1"/>
            <p:nvPr/>
          </p:nvSpPr>
          <p:spPr>
            <a:xfrm flipH="1">
              <a:off x="5176816" y="3917556"/>
              <a:ext cx="350436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In the second half of the work plan</a:t>
              </a:r>
            </a:p>
          </p:txBody>
        </p:sp>
        <p:sp>
          <p:nvSpPr>
            <p:cNvPr id="9" name="爱设计-1-7">
              <a:extLst>
                <a:ext uri="{FF2B5EF4-FFF2-40B4-BE49-F238E27FC236}">
                  <a16:creationId xmlns:a16="http://schemas.microsoft.com/office/drawing/2014/main" id="{1761B03F-318B-3543-A794-BC4F8187A5E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161022" y="2052715"/>
              <a:ext cx="657576" cy="657576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12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0" name="爱设计-1-8">
              <a:extLst>
                <a:ext uri="{FF2B5EF4-FFF2-40B4-BE49-F238E27FC236}">
                  <a16:creationId xmlns:a16="http://schemas.microsoft.com/office/drawing/2014/main" id="{F08854A8-6E93-2945-05F0-AA5DBB119063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100940" y="2154558"/>
              <a:ext cx="453888" cy="453888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4158" dist="29123" dir="2700025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2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ED0D04C2-E825-E2D1-1C50-F642D3EC08BE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5400000">
              <a:off x="5254523" y="2293626"/>
              <a:ext cx="203872" cy="17575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433" tIns="35717" rIns="71433" bIns="35717" rtlCol="0" anchor="ctr"/>
            <a:lstStyle/>
            <a:p>
              <a:pPr algn="ctr"/>
              <a:endParaRPr lang="zh-CN" altLang="en-US" sz="1406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A9EEB01E-FADF-97F0-E991-87475AEEC958}"/>
                </a:ext>
              </a:extLst>
            </p:cNvPr>
            <p:cNvCxnSpPr/>
            <p:nvPr/>
          </p:nvCxnSpPr>
          <p:spPr>
            <a:xfrm>
              <a:off x="8691467" y="4040666"/>
              <a:ext cx="1836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3A742D4E-0DD1-F054-5CEC-96411D6D0B0D}"/>
                </a:ext>
              </a:extLst>
            </p:cNvPr>
            <p:cNvSpPr/>
            <p:nvPr/>
          </p:nvSpPr>
          <p:spPr>
            <a:xfrm>
              <a:off x="6748758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14" name="爱设计-1-3">
              <a:extLst>
                <a:ext uri="{FF2B5EF4-FFF2-40B4-BE49-F238E27FC236}">
                  <a16:creationId xmlns:a16="http://schemas.microsoft.com/office/drawing/2014/main" id="{3A4A795D-C390-042B-A1FC-3B6AC4DB0124}"/>
                </a:ext>
              </a:extLst>
            </p:cNvPr>
            <p:cNvSpPr/>
            <p:nvPr/>
          </p:nvSpPr>
          <p:spPr>
            <a:xfrm>
              <a:off x="8399121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523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下半年工作计划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4172480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In the second half of the work plan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4105275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EC0D5FF-D238-8FFE-13CF-D853E91A142C}"/>
              </a:ext>
            </a:extLst>
          </p:cNvPr>
          <p:cNvSpPr/>
          <p:nvPr/>
        </p:nvSpPr>
        <p:spPr>
          <a:xfrm>
            <a:off x="0" y="4832866"/>
            <a:ext cx="12192000" cy="2025134"/>
          </a:xfrm>
          <a:custGeom>
            <a:avLst/>
            <a:gdLst>
              <a:gd name="connsiteX0" fmla="*/ 0 w 12192000"/>
              <a:gd name="connsiteY0" fmla="*/ 0 h 2628900"/>
              <a:gd name="connsiteX1" fmla="*/ 12192000 w 12192000"/>
              <a:gd name="connsiteY1" fmla="*/ 0 h 2628900"/>
              <a:gd name="connsiteX2" fmla="*/ 12192000 w 12192000"/>
              <a:gd name="connsiteY2" fmla="*/ 2628900 h 2628900"/>
              <a:gd name="connsiteX3" fmla="*/ 0 w 12192000"/>
              <a:gd name="connsiteY3" fmla="*/ 262890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28900">
                <a:moveTo>
                  <a:pt x="0" y="0"/>
                </a:moveTo>
                <a:lnTo>
                  <a:pt x="12192000" y="0"/>
                </a:lnTo>
                <a:lnTo>
                  <a:pt x="12192000" y="2628900"/>
                </a:lnTo>
                <a:lnTo>
                  <a:pt x="0" y="2628900"/>
                </a:lnTo>
                <a:close/>
              </a:path>
            </a:pathLst>
          </a:custGeom>
          <a:solidFill>
            <a:schemeClr val="accent1"/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E61AD75-35C2-FF28-77F1-0C449081CF01}"/>
              </a:ext>
            </a:extLst>
          </p:cNvPr>
          <p:cNvGrpSpPr/>
          <p:nvPr/>
        </p:nvGrpSpPr>
        <p:grpSpPr>
          <a:xfrm>
            <a:off x="675736" y="1800228"/>
            <a:ext cx="3352282" cy="4190598"/>
            <a:chOff x="675736" y="1800228"/>
            <a:chExt cx="3352282" cy="4190598"/>
          </a:xfrm>
        </p:grpSpPr>
        <p:sp>
          <p:nvSpPr>
            <p:cNvPr id="37" name="爱设计-2">
              <a:extLst>
                <a:ext uri="{FF2B5EF4-FFF2-40B4-BE49-F238E27FC236}">
                  <a16:creationId xmlns:a16="http://schemas.microsoft.com/office/drawing/2014/main" id="{1645348F-95AE-B2C8-BB3E-23F0240CE3BA}"/>
                </a:ext>
              </a:extLst>
            </p:cNvPr>
            <p:cNvSpPr>
              <a:spLocks/>
            </p:cNvSpPr>
            <p:nvPr/>
          </p:nvSpPr>
          <p:spPr>
            <a:xfrm>
              <a:off x="675736" y="1800228"/>
              <a:ext cx="3352282" cy="4190598"/>
            </a:xfrm>
            <a:prstGeom prst="roundRect">
              <a:avLst>
                <a:gd name="adj" fmla="val 2781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0EF3E25C-4E32-FD98-FFA6-E5D462587799}"/>
                </a:ext>
              </a:extLst>
            </p:cNvPr>
            <p:cNvSpPr/>
            <p:nvPr/>
          </p:nvSpPr>
          <p:spPr>
            <a:xfrm>
              <a:off x="3276854" y="1800229"/>
              <a:ext cx="751164" cy="551701"/>
            </a:xfrm>
            <a:custGeom>
              <a:avLst/>
              <a:gdLst>
                <a:gd name="connsiteX0" fmla="*/ 3674 w 751164"/>
                <a:gd name="connsiteY0" fmla="*/ 0 h 551701"/>
                <a:gd name="connsiteX1" fmla="*/ 653449 w 751164"/>
                <a:gd name="connsiteY1" fmla="*/ 0 h 551701"/>
                <a:gd name="connsiteX2" fmla="*/ 751164 w 751164"/>
                <a:gd name="connsiteY2" fmla="*/ 97715 h 551701"/>
                <a:gd name="connsiteX3" fmla="*/ 751164 w 751164"/>
                <a:gd name="connsiteY3" fmla="*/ 492025 h 551701"/>
                <a:gd name="connsiteX4" fmla="*/ 715819 w 751164"/>
                <a:gd name="connsiteY4" fmla="*/ 511210 h 551701"/>
                <a:gd name="connsiteX5" fmla="*/ 515257 w 751164"/>
                <a:gd name="connsiteY5" fmla="*/ 551701 h 551701"/>
                <a:gd name="connsiteX6" fmla="*/ 0 w 751164"/>
                <a:gd name="connsiteY6" fmla="*/ 36444 h 55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64" h="551701">
                  <a:moveTo>
                    <a:pt x="3674" y="0"/>
                  </a:moveTo>
                  <a:lnTo>
                    <a:pt x="653449" y="0"/>
                  </a:lnTo>
                  <a:cubicBezTo>
                    <a:pt x="707416" y="0"/>
                    <a:pt x="751164" y="43748"/>
                    <a:pt x="751164" y="97715"/>
                  </a:cubicBezTo>
                  <a:lnTo>
                    <a:pt x="751164" y="492025"/>
                  </a:lnTo>
                  <a:lnTo>
                    <a:pt x="715819" y="511210"/>
                  </a:lnTo>
                  <a:cubicBezTo>
                    <a:pt x="654174" y="537283"/>
                    <a:pt x="586399" y="551701"/>
                    <a:pt x="515257" y="551701"/>
                  </a:cubicBezTo>
                  <a:cubicBezTo>
                    <a:pt x="230688" y="551701"/>
                    <a:pt x="0" y="321013"/>
                    <a:pt x="0" y="36444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pic>
          <p:nvPicPr>
            <p:cNvPr id="49" name="图形 48" descr="文档">
              <a:extLst>
                <a:ext uri="{FF2B5EF4-FFF2-40B4-BE49-F238E27FC236}">
                  <a16:creationId xmlns:a16="http://schemas.microsoft.com/office/drawing/2014/main" id="{C27C0968-A3BD-8602-C75B-5E2FB8643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83272" y="2166000"/>
              <a:ext cx="731381" cy="731381"/>
            </a:xfrm>
            <a:prstGeom prst="rect">
              <a:avLst/>
            </a:prstGeom>
            <a:effectLst/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1A4BA046-EDD2-C846-CE0E-81E71BF1FE9F}"/>
                </a:ext>
              </a:extLst>
            </p:cNvPr>
            <p:cNvGrpSpPr/>
            <p:nvPr/>
          </p:nvGrpSpPr>
          <p:grpSpPr>
            <a:xfrm>
              <a:off x="1102073" y="3199132"/>
              <a:ext cx="2499607" cy="2063323"/>
              <a:chOff x="1082929" y="3199132"/>
              <a:chExt cx="2499607" cy="2063323"/>
            </a:xfrm>
          </p:grpSpPr>
          <p:sp>
            <p:nvSpPr>
              <p:cNvPr id="52" name="爱设计-11-2">
                <a:extLst>
                  <a:ext uri="{FF2B5EF4-FFF2-40B4-BE49-F238E27FC236}">
                    <a16:creationId xmlns:a16="http://schemas.microsoft.com/office/drawing/2014/main" id="{FC2F0D3D-E202-E596-A385-690AE2F07FBF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1082929" y="3682471"/>
                <a:ext cx="2499607" cy="157998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这里输入你的正文；</a:t>
                </a:r>
              </a:p>
            </p:txBody>
          </p:sp>
          <p:sp>
            <p:nvSpPr>
              <p:cNvPr id="53" name="爱设计-11-3">
                <a:extLst>
                  <a:ext uri="{FF2B5EF4-FFF2-40B4-BE49-F238E27FC236}">
                    <a16:creationId xmlns:a16="http://schemas.microsoft.com/office/drawing/2014/main" id="{320D5463-8ECB-C177-D337-53D9A6A97DE9}"/>
                  </a:ext>
                </a:extLst>
              </p:cNvPr>
              <p:cNvSpPr txBox="1"/>
              <p:nvPr/>
            </p:nvSpPr>
            <p:spPr>
              <a:xfrm flipH="1">
                <a:off x="1082935" y="3199132"/>
                <a:ext cx="1925993" cy="42171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工作计划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099B59C-E2D2-BAA4-8A09-D6F7F61FB304}"/>
              </a:ext>
            </a:extLst>
          </p:cNvPr>
          <p:cNvGrpSpPr/>
          <p:nvPr/>
        </p:nvGrpSpPr>
        <p:grpSpPr>
          <a:xfrm>
            <a:off x="4419859" y="1800228"/>
            <a:ext cx="3352282" cy="4190598"/>
            <a:chOff x="4419859" y="1800228"/>
            <a:chExt cx="3352282" cy="4190598"/>
          </a:xfrm>
        </p:grpSpPr>
        <p:sp>
          <p:nvSpPr>
            <p:cNvPr id="30" name="爱设计-2">
              <a:extLst>
                <a:ext uri="{FF2B5EF4-FFF2-40B4-BE49-F238E27FC236}">
                  <a16:creationId xmlns:a16="http://schemas.microsoft.com/office/drawing/2014/main" id="{68BFF40E-9987-3609-3BD7-424155424459}"/>
                </a:ext>
              </a:extLst>
            </p:cNvPr>
            <p:cNvSpPr/>
            <p:nvPr/>
          </p:nvSpPr>
          <p:spPr>
            <a:xfrm>
              <a:off x="4419859" y="1800228"/>
              <a:ext cx="3352282" cy="4190598"/>
            </a:xfrm>
            <a:prstGeom prst="roundRect">
              <a:avLst>
                <a:gd name="adj" fmla="val 2781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532AE66-634C-C818-2CCA-01DFC92B8377}"/>
                </a:ext>
              </a:extLst>
            </p:cNvPr>
            <p:cNvSpPr/>
            <p:nvPr/>
          </p:nvSpPr>
          <p:spPr>
            <a:xfrm>
              <a:off x="7055478" y="1800229"/>
              <a:ext cx="716663" cy="537053"/>
            </a:xfrm>
            <a:custGeom>
              <a:avLst/>
              <a:gdLst>
                <a:gd name="connsiteX0" fmla="*/ 3674 w 751164"/>
                <a:gd name="connsiteY0" fmla="*/ 0 h 551701"/>
                <a:gd name="connsiteX1" fmla="*/ 653449 w 751164"/>
                <a:gd name="connsiteY1" fmla="*/ 0 h 551701"/>
                <a:gd name="connsiteX2" fmla="*/ 751164 w 751164"/>
                <a:gd name="connsiteY2" fmla="*/ 97715 h 551701"/>
                <a:gd name="connsiteX3" fmla="*/ 751164 w 751164"/>
                <a:gd name="connsiteY3" fmla="*/ 492025 h 551701"/>
                <a:gd name="connsiteX4" fmla="*/ 715819 w 751164"/>
                <a:gd name="connsiteY4" fmla="*/ 511210 h 551701"/>
                <a:gd name="connsiteX5" fmla="*/ 515257 w 751164"/>
                <a:gd name="connsiteY5" fmla="*/ 551701 h 551701"/>
                <a:gd name="connsiteX6" fmla="*/ 0 w 751164"/>
                <a:gd name="connsiteY6" fmla="*/ 36444 h 55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64" h="551701">
                  <a:moveTo>
                    <a:pt x="3674" y="0"/>
                  </a:moveTo>
                  <a:lnTo>
                    <a:pt x="653449" y="0"/>
                  </a:lnTo>
                  <a:cubicBezTo>
                    <a:pt x="707416" y="0"/>
                    <a:pt x="751164" y="43748"/>
                    <a:pt x="751164" y="97715"/>
                  </a:cubicBezTo>
                  <a:lnTo>
                    <a:pt x="751164" y="492025"/>
                  </a:lnTo>
                  <a:lnTo>
                    <a:pt x="715819" y="511210"/>
                  </a:lnTo>
                  <a:cubicBezTo>
                    <a:pt x="654174" y="537283"/>
                    <a:pt x="586399" y="551701"/>
                    <a:pt x="515257" y="551701"/>
                  </a:cubicBezTo>
                  <a:cubicBezTo>
                    <a:pt x="230688" y="551701"/>
                    <a:pt x="0" y="321013"/>
                    <a:pt x="0" y="36444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pic>
          <p:nvPicPr>
            <p:cNvPr id="33" name="图形 32" descr="放大镜">
              <a:extLst>
                <a:ext uri="{FF2B5EF4-FFF2-40B4-BE49-F238E27FC236}">
                  <a16:creationId xmlns:a16="http://schemas.microsoft.com/office/drawing/2014/main" id="{64742AA5-ABE1-6D81-4721-270C1D56421E}"/>
                </a:ext>
              </a:extLst>
            </p:cNvPr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90256" y="2211921"/>
              <a:ext cx="697788" cy="711962"/>
            </a:xfrm>
            <a:prstGeom prst="rect">
              <a:avLst/>
            </a:prstGeom>
            <a:effectLst/>
          </p:spPr>
        </p:pic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3E0B484-5199-7ACA-96D6-7C25E38AE6FA}"/>
                </a:ext>
              </a:extLst>
            </p:cNvPr>
            <p:cNvGrpSpPr/>
            <p:nvPr/>
          </p:nvGrpSpPr>
          <p:grpSpPr>
            <a:xfrm>
              <a:off x="4846196" y="3217622"/>
              <a:ext cx="2499607" cy="2050490"/>
              <a:chOff x="4885337" y="3217622"/>
              <a:chExt cx="2499607" cy="2050490"/>
            </a:xfrm>
          </p:grpSpPr>
          <p:sp>
            <p:nvSpPr>
              <p:cNvPr id="35" name="爱设计-11-2">
                <a:extLst>
                  <a:ext uri="{FF2B5EF4-FFF2-40B4-BE49-F238E27FC236}">
                    <a16:creationId xmlns:a16="http://schemas.microsoft.com/office/drawing/2014/main" id="{2C6619B5-8C47-797A-3376-9DEA289DD455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4885337" y="3688128"/>
                <a:ext cx="2499607" cy="157998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这里输入你的正文；</a:t>
                </a:r>
              </a:p>
            </p:txBody>
          </p:sp>
          <p:sp>
            <p:nvSpPr>
              <p:cNvPr id="36" name="爱设计-11-3">
                <a:extLst>
                  <a:ext uri="{FF2B5EF4-FFF2-40B4-BE49-F238E27FC236}">
                    <a16:creationId xmlns:a16="http://schemas.microsoft.com/office/drawing/2014/main" id="{59FCABEA-495A-C18F-1063-0C8FD2A14FB8}"/>
                  </a:ext>
                </a:extLst>
              </p:cNvPr>
              <p:cNvSpPr txBox="1"/>
              <p:nvPr/>
            </p:nvSpPr>
            <p:spPr>
              <a:xfrm flipH="1">
                <a:off x="4885342" y="3217622"/>
                <a:ext cx="1837531" cy="41052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工作计划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8F63782-793E-2EE8-573C-9ED1832582BE}"/>
              </a:ext>
            </a:extLst>
          </p:cNvPr>
          <p:cNvGrpSpPr/>
          <p:nvPr/>
        </p:nvGrpSpPr>
        <p:grpSpPr>
          <a:xfrm>
            <a:off x="8163982" y="1800228"/>
            <a:ext cx="3352282" cy="4190598"/>
            <a:chOff x="8163982" y="1800228"/>
            <a:chExt cx="3352282" cy="4190598"/>
          </a:xfrm>
        </p:grpSpPr>
        <p:sp>
          <p:nvSpPr>
            <p:cNvPr id="22" name="爱设计-2">
              <a:extLst>
                <a:ext uri="{FF2B5EF4-FFF2-40B4-BE49-F238E27FC236}">
                  <a16:creationId xmlns:a16="http://schemas.microsoft.com/office/drawing/2014/main" id="{D32034AC-6112-797D-9C97-093814557C83}"/>
                </a:ext>
              </a:extLst>
            </p:cNvPr>
            <p:cNvSpPr/>
            <p:nvPr/>
          </p:nvSpPr>
          <p:spPr>
            <a:xfrm>
              <a:off x="8163982" y="1800228"/>
              <a:ext cx="3352282" cy="4190598"/>
            </a:xfrm>
            <a:prstGeom prst="roundRect">
              <a:avLst>
                <a:gd name="adj" fmla="val 2781"/>
              </a:avLst>
            </a:prstGeom>
            <a:solidFill>
              <a:schemeClr val="bg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EC237F9-6A9A-BE94-D9EA-DEB39AD5D453}"/>
                </a:ext>
              </a:extLst>
            </p:cNvPr>
            <p:cNvSpPr/>
            <p:nvPr/>
          </p:nvSpPr>
          <p:spPr>
            <a:xfrm>
              <a:off x="10799601" y="1800229"/>
              <a:ext cx="716663" cy="537053"/>
            </a:xfrm>
            <a:custGeom>
              <a:avLst/>
              <a:gdLst>
                <a:gd name="connsiteX0" fmla="*/ 3674 w 751164"/>
                <a:gd name="connsiteY0" fmla="*/ 0 h 551701"/>
                <a:gd name="connsiteX1" fmla="*/ 653449 w 751164"/>
                <a:gd name="connsiteY1" fmla="*/ 0 h 551701"/>
                <a:gd name="connsiteX2" fmla="*/ 751164 w 751164"/>
                <a:gd name="connsiteY2" fmla="*/ 97715 h 551701"/>
                <a:gd name="connsiteX3" fmla="*/ 751164 w 751164"/>
                <a:gd name="connsiteY3" fmla="*/ 492025 h 551701"/>
                <a:gd name="connsiteX4" fmla="*/ 715819 w 751164"/>
                <a:gd name="connsiteY4" fmla="*/ 511210 h 551701"/>
                <a:gd name="connsiteX5" fmla="*/ 515257 w 751164"/>
                <a:gd name="connsiteY5" fmla="*/ 551701 h 551701"/>
                <a:gd name="connsiteX6" fmla="*/ 0 w 751164"/>
                <a:gd name="connsiteY6" fmla="*/ 36444 h 55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1164" h="551701">
                  <a:moveTo>
                    <a:pt x="3674" y="0"/>
                  </a:moveTo>
                  <a:lnTo>
                    <a:pt x="653449" y="0"/>
                  </a:lnTo>
                  <a:cubicBezTo>
                    <a:pt x="707416" y="0"/>
                    <a:pt x="751164" y="43748"/>
                    <a:pt x="751164" y="97715"/>
                  </a:cubicBezTo>
                  <a:lnTo>
                    <a:pt x="751164" y="492025"/>
                  </a:lnTo>
                  <a:lnTo>
                    <a:pt x="715819" y="511210"/>
                  </a:lnTo>
                  <a:cubicBezTo>
                    <a:pt x="654174" y="537283"/>
                    <a:pt x="586399" y="551701"/>
                    <a:pt x="515257" y="551701"/>
                  </a:cubicBezTo>
                  <a:cubicBezTo>
                    <a:pt x="230688" y="551701"/>
                    <a:pt x="0" y="321013"/>
                    <a:pt x="0" y="36444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pic>
          <p:nvPicPr>
            <p:cNvPr id="25" name="图形 24" descr="原子">
              <a:extLst>
                <a:ext uri="{FF2B5EF4-FFF2-40B4-BE49-F238E27FC236}">
                  <a16:creationId xmlns:a16="http://schemas.microsoft.com/office/drawing/2014/main" id="{2A129D32-8F54-7D2A-23B4-AF3FFE136799}"/>
                </a:ext>
              </a:extLst>
            </p:cNvPr>
            <p:cNvPicPr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34379" y="2211921"/>
              <a:ext cx="697788" cy="711962"/>
            </a:xfrm>
            <a:prstGeom prst="rect">
              <a:avLst/>
            </a:prstGeom>
            <a:effectLst/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3C5B499-9A1B-6039-342F-A7333FE77A90}"/>
                </a:ext>
              </a:extLst>
            </p:cNvPr>
            <p:cNvGrpSpPr/>
            <p:nvPr/>
          </p:nvGrpSpPr>
          <p:grpSpPr>
            <a:xfrm>
              <a:off x="8590320" y="3217622"/>
              <a:ext cx="2499607" cy="2050490"/>
              <a:chOff x="8629460" y="3217622"/>
              <a:chExt cx="2499607" cy="2050490"/>
            </a:xfrm>
          </p:grpSpPr>
          <p:sp>
            <p:nvSpPr>
              <p:cNvPr id="27" name="爱设计-11-2">
                <a:extLst>
                  <a:ext uri="{FF2B5EF4-FFF2-40B4-BE49-F238E27FC236}">
                    <a16:creationId xmlns:a16="http://schemas.microsoft.com/office/drawing/2014/main" id="{97C672E9-7FAA-33F3-6E5F-4B3AC4E1233E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629460" y="3688128"/>
                <a:ext cx="2499607" cy="157998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30000"/>
                  </a:lnSpc>
                  <a:buClr>
                    <a:schemeClr val="accent2"/>
                  </a:buClr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在这里输入你的正文，阐述与关键词标题相关的具体内容，若字数太多酌情先删减文案，再缩小字号；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在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ea"/>
                  </a:rPr>
                  <a:t>这里输入你的正文；</a:t>
                </a:r>
              </a:p>
            </p:txBody>
          </p:sp>
          <p:sp>
            <p:nvSpPr>
              <p:cNvPr id="29" name="爱设计-11-3">
                <a:extLst>
                  <a:ext uri="{FF2B5EF4-FFF2-40B4-BE49-F238E27FC236}">
                    <a16:creationId xmlns:a16="http://schemas.microsoft.com/office/drawing/2014/main" id="{1DA2284D-E393-AAD3-65D2-F0EC346A8CA1}"/>
                  </a:ext>
                </a:extLst>
              </p:cNvPr>
              <p:cNvSpPr txBox="1"/>
              <p:nvPr/>
            </p:nvSpPr>
            <p:spPr>
              <a:xfrm flipH="1">
                <a:off x="8629465" y="3217622"/>
                <a:ext cx="1837531" cy="41052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工作计划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3093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下半年工作计划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4172480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In the second half of the work plan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4105275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706E98-3482-6BFB-1740-0F101ADF8C99}"/>
              </a:ext>
            </a:extLst>
          </p:cNvPr>
          <p:cNvGrpSpPr/>
          <p:nvPr/>
        </p:nvGrpSpPr>
        <p:grpSpPr>
          <a:xfrm>
            <a:off x="987434" y="1851594"/>
            <a:ext cx="10217133" cy="4182663"/>
            <a:chOff x="919399" y="1851594"/>
            <a:chExt cx="10217133" cy="4182663"/>
          </a:xfrm>
        </p:grpSpPr>
        <p:sp>
          <p:nvSpPr>
            <p:cNvPr id="4" name="箭头: 右 3">
              <a:extLst>
                <a:ext uri="{FF2B5EF4-FFF2-40B4-BE49-F238E27FC236}">
                  <a16:creationId xmlns:a16="http://schemas.microsoft.com/office/drawing/2014/main" id="{52511B72-D71C-EE2D-D08D-72D04526C514}"/>
                </a:ext>
              </a:extLst>
            </p:cNvPr>
            <p:cNvSpPr/>
            <p:nvPr/>
          </p:nvSpPr>
          <p:spPr>
            <a:xfrm>
              <a:off x="919399" y="3544408"/>
              <a:ext cx="10217133" cy="651358"/>
            </a:xfrm>
            <a:prstGeom prst="rightArrow">
              <a:avLst>
                <a:gd name="adj1" fmla="val 50000"/>
                <a:gd name="adj2" fmla="val 48362"/>
              </a:avLst>
            </a:prstGeom>
            <a:gradFill>
              <a:gsLst>
                <a:gs pos="9000">
                  <a:schemeClr val="accent1"/>
                </a:gs>
                <a:gs pos="100000">
                  <a:schemeClr val="accent1">
                    <a:lumMod val="20000"/>
                    <a:lumOff val="80000"/>
                    <a:alpha val="95000"/>
                  </a:schemeClr>
                </a:gs>
              </a:gsLst>
              <a:lin ang="270000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圆: 空心 1">
              <a:extLst>
                <a:ext uri="{FF2B5EF4-FFF2-40B4-BE49-F238E27FC236}">
                  <a16:creationId xmlns:a16="http://schemas.microsoft.com/office/drawing/2014/main" id="{F65C7E25-96B2-0E9D-77E3-5F59F4F68701}"/>
                </a:ext>
              </a:extLst>
            </p:cNvPr>
            <p:cNvSpPr/>
            <p:nvPr/>
          </p:nvSpPr>
          <p:spPr>
            <a:xfrm>
              <a:off x="2046507" y="3789125"/>
              <a:ext cx="161925" cy="161925"/>
            </a:xfrm>
            <a:prstGeom prst="donu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爱设计-11-2">
              <a:extLst>
                <a:ext uri="{FF2B5EF4-FFF2-40B4-BE49-F238E27FC236}">
                  <a16:creationId xmlns:a16="http://schemas.microsoft.com/office/drawing/2014/main" id="{0257F438-1192-A8DC-6420-B246A2D00E7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2206164" y="2305905"/>
              <a:ext cx="2551573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5" name="爱设计-11-3">
              <a:extLst>
                <a:ext uri="{FF2B5EF4-FFF2-40B4-BE49-F238E27FC236}">
                  <a16:creationId xmlns:a16="http://schemas.microsoft.com/office/drawing/2014/main" id="{97D384BF-517B-D6AE-AD04-0A957E4014F1}"/>
                </a:ext>
              </a:extLst>
            </p:cNvPr>
            <p:cNvSpPr txBox="1"/>
            <p:nvPr/>
          </p:nvSpPr>
          <p:spPr>
            <a:xfrm flipH="1">
              <a:off x="2206168" y="1851594"/>
              <a:ext cx="1925993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工作计划</a:t>
              </a:r>
              <a:endParaRPr lang="zh-CN" altLang="en-US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6" name="爱设计-11-1">
              <a:extLst>
                <a:ext uri="{FF2B5EF4-FFF2-40B4-BE49-F238E27FC236}">
                  <a16:creationId xmlns:a16="http://schemas.microsoft.com/office/drawing/2014/main" id="{EA677F51-5326-AFE0-B7D7-829E2BD0F4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63289" y="1939806"/>
              <a:ext cx="0" cy="169200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0089B612-AC06-93D8-8008-1FD5CE08AA8D}"/>
                </a:ext>
              </a:extLst>
            </p:cNvPr>
            <p:cNvSpPr/>
            <p:nvPr/>
          </p:nvSpPr>
          <p:spPr>
            <a:xfrm>
              <a:off x="4174286" y="3789125"/>
              <a:ext cx="161925" cy="161925"/>
            </a:xfrm>
            <a:prstGeom prst="donu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F5986DAE-96D1-55B9-44B0-4EE07E92407D}"/>
                </a:ext>
              </a:extLst>
            </p:cNvPr>
            <p:cNvSpPr/>
            <p:nvPr/>
          </p:nvSpPr>
          <p:spPr>
            <a:xfrm>
              <a:off x="6302065" y="3789125"/>
              <a:ext cx="161925" cy="161925"/>
            </a:xfrm>
            <a:prstGeom prst="donu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圆: 空心 9">
              <a:extLst>
                <a:ext uri="{FF2B5EF4-FFF2-40B4-BE49-F238E27FC236}">
                  <a16:creationId xmlns:a16="http://schemas.microsoft.com/office/drawing/2014/main" id="{D0789412-9E9E-BB46-FA1D-9BF56E606654}"/>
                </a:ext>
              </a:extLst>
            </p:cNvPr>
            <p:cNvSpPr/>
            <p:nvPr/>
          </p:nvSpPr>
          <p:spPr>
            <a:xfrm>
              <a:off x="8429844" y="3789125"/>
              <a:ext cx="161925" cy="161925"/>
            </a:xfrm>
            <a:prstGeom prst="donut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爱设计-11-2">
              <a:extLst>
                <a:ext uri="{FF2B5EF4-FFF2-40B4-BE49-F238E27FC236}">
                  <a16:creationId xmlns:a16="http://schemas.microsoft.com/office/drawing/2014/main" id="{37A8B05A-CD9B-B674-4FAA-D5EE0FC7CA81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475633" y="2305905"/>
              <a:ext cx="2551573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6" name="爱设计-11-3">
              <a:extLst>
                <a:ext uri="{FF2B5EF4-FFF2-40B4-BE49-F238E27FC236}">
                  <a16:creationId xmlns:a16="http://schemas.microsoft.com/office/drawing/2014/main" id="{A4C30A2C-03D6-A0F7-9E87-D7AE54EA2C29}"/>
                </a:ext>
              </a:extLst>
            </p:cNvPr>
            <p:cNvSpPr txBox="1"/>
            <p:nvPr/>
          </p:nvSpPr>
          <p:spPr>
            <a:xfrm flipH="1">
              <a:off x="6475636" y="1851594"/>
              <a:ext cx="1925993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工作计划</a:t>
              </a:r>
              <a:endParaRPr lang="zh-CN" altLang="en-US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17" name="爱设计-11-1">
              <a:extLst>
                <a:ext uri="{FF2B5EF4-FFF2-40B4-BE49-F238E27FC236}">
                  <a16:creationId xmlns:a16="http://schemas.microsoft.com/office/drawing/2014/main" id="{B5D02ED6-29FC-FD21-C250-2DE0E08483B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32757" y="1939806"/>
              <a:ext cx="0" cy="169200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爱设计-11-2">
              <a:extLst>
                <a:ext uri="{FF2B5EF4-FFF2-40B4-BE49-F238E27FC236}">
                  <a16:creationId xmlns:a16="http://schemas.microsoft.com/office/drawing/2014/main" id="{FC177069-7988-968D-195D-8933F08C6DDA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299927" y="4774360"/>
              <a:ext cx="2551573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0" name="爱设计-11-3">
              <a:extLst>
                <a:ext uri="{FF2B5EF4-FFF2-40B4-BE49-F238E27FC236}">
                  <a16:creationId xmlns:a16="http://schemas.microsoft.com/office/drawing/2014/main" id="{96916537-1130-D914-8A88-1B27A29A07C7}"/>
                </a:ext>
              </a:extLst>
            </p:cNvPr>
            <p:cNvSpPr txBox="1"/>
            <p:nvPr/>
          </p:nvSpPr>
          <p:spPr>
            <a:xfrm flipH="1">
              <a:off x="4299930" y="4320049"/>
              <a:ext cx="1925993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工作计划</a:t>
              </a:r>
              <a:endParaRPr lang="zh-CN" altLang="en-US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21" name="爱设计-11-1">
              <a:extLst>
                <a:ext uri="{FF2B5EF4-FFF2-40B4-BE49-F238E27FC236}">
                  <a16:creationId xmlns:a16="http://schemas.microsoft.com/office/drawing/2014/main" id="{A348A283-05D7-1491-51FD-24536A2B6BFF}"/>
                </a:ext>
              </a:extLst>
            </p:cNvPr>
            <p:cNvCxnSpPr>
              <a:cxnSpLocks/>
            </p:cNvCxnSpPr>
            <p:nvPr/>
          </p:nvCxnSpPr>
          <p:spPr>
            <a:xfrm>
              <a:off x="4171112" y="4248165"/>
              <a:ext cx="0" cy="169200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爱设计-11-2">
              <a:extLst>
                <a:ext uri="{FF2B5EF4-FFF2-40B4-BE49-F238E27FC236}">
                  <a16:creationId xmlns:a16="http://schemas.microsoft.com/office/drawing/2014/main" id="{EA6FED32-81F8-66F5-6AF7-2EBCC3B8F61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8577029" y="4774360"/>
              <a:ext cx="2551573" cy="12598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2"/>
                </a:buClr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23" name="爱设计-11-3">
              <a:extLst>
                <a:ext uri="{FF2B5EF4-FFF2-40B4-BE49-F238E27FC236}">
                  <a16:creationId xmlns:a16="http://schemas.microsoft.com/office/drawing/2014/main" id="{C5A504DB-3DEC-36C2-A1C4-28F864090E14}"/>
                </a:ext>
              </a:extLst>
            </p:cNvPr>
            <p:cNvSpPr txBox="1"/>
            <p:nvPr/>
          </p:nvSpPr>
          <p:spPr>
            <a:xfrm flipH="1">
              <a:off x="8577032" y="4320049"/>
              <a:ext cx="1925993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工作计划</a:t>
              </a:r>
              <a:endParaRPr lang="zh-CN" altLang="en-US" sz="24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24" name="爱设计-11-1">
              <a:extLst>
                <a:ext uri="{FF2B5EF4-FFF2-40B4-BE49-F238E27FC236}">
                  <a16:creationId xmlns:a16="http://schemas.microsoft.com/office/drawing/2014/main" id="{74FA0F52-82D4-EDD2-1833-54CA9E7A1891}"/>
                </a:ext>
              </a:extLst>
            </p:cNvPr>
            <p:cNvCxnSpPr>
              <a:cxnSpLocks/>
            </p:cNvCxnSpPr>
            <p:nvPr/>
          </p:nvCxnSpPr>
          <p:spPr>
            <a:xfrm>
              <a:off x="8448214" y="4248165"/>
              <a:ext cx="0" cy="169200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5157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702EDE1-F715-BD52-1C7D-3ACCC446AEAD}"/>
              </a:ext>
            </a:extLst>
          </p:cNvPr>
          <p:cNvSpPr/>
          <p:nvPr/>
        </p:nvSpPr>
        <p:spPr>
          <a:xfrm>
            <a:off x="8343900" y="0"/>
            <a:ext cx="3848100" cy="68580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C4429C7-9D1C-90F6-2E9E-22C863C57BC6}"/>
              </a:ext>
            </a:extLst>
          </p:cNvPr>
          <p:cNvSpPr/>
          <p:nvPr/>
        </p:nvSpPr>
        <p:spPr>
          <a:xfrm>
            <a:off x="0" y="1600200"/>
            <a:ext cx="123825" cy="3657600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12E8AD6-E251-3BD2-384D-B5C883E0D4C9}"/>
              </a:ext>
            </a:extLst>
          </p:cNvPr>
          <p:cNvSpPr/>
          <p:nvPr/>
        </p:nvSpPr>
        <p:spPr>
          <a:xfrm rot="5400000">
            <a:off x="10987028" y="5602228"/>
            <a:ext cx="337013" cy="726732"/>
          </a:xfrm>
          <a:custGeom>
            <a:avLst/>
            <a:gdLst>
              <a:gd name="connsiteX0" fmla="*/ 263367 w 286227"/>
              <a:gd name="connsiteY0" fmla="*/ 571500 h 617220"/>
              <a:gd name="connsiteX1" fmla="*/ 286227 w 286227"/>
              <a:gd name="connsiteY1" fmla="*/ 594360 h 617220"/>
              <a:gd name="connsiteX2" fmla="*/ 263367 w 286227"/>
              <a:gd name="connsiteY2" fmla="*/ 617220 h 617220"/>
              <a:gd name="connsiteX3" fmla="*/ 240507 w 286227"/>
              <a:gd name="connsiteY3" fmla="*/ 594360 h 617220"/>
              <a:gd name="connsiteX4" fmla="*/ 263367 w 286227"/>
              <a:gd name="connsiteY4" fmla="*/ 571500 h 617220"/>
              <a:gd name="connsiteX5" fmla="*/ 143114 w 286227"/>
              <a:gd name="connsiteY5" fmla="*/ 571500 h 617220"/>
              <a:gd name="connsiteX6" fmla="*/ 165974 w 286227"/>
              <a:gd name="connsiteY6" fmla="*/ 594360 h 617220"/>
              <a:gd name="connsiteX7" fmla="*/ 143114 w 286227"/>
              <a:gd name="connsiteY7" fmla="*/ 617220 h 617220"/>
              <a:gd name="connsiteX8" fmla="*/ 120254 w 286227"/>
              <a:gd name="connsiteY8" fmla="*/ 594360 h 617220"/>
              <a:gd name="connsiteX9" fmla="*/ 143114 w 286227"/>
              <a:gd name="connsiteY9" fmla="*/ 571500 h 617220"/>
              <a:gd name="connsiteX10" fmla="*/ 22860 w 286227"/>
              <a:gd name="connsiteY10" fmla="*/ 571500 h 617220"/>
              <a:gd name="connsiteX11" fmla="*/ 45720 w 286227"/>
              <a:gd name="connsiteY11" fmla="*/ 594360 h 617220"/>
              <a:gd name="connsiteX12" fmla="*/ 22860 w 286227"/>
              <a:gd name="connsiteY12" fmla="*/ 617220 h 617220"/>
              <a:gd name="connsiteX13" fmla="*/ 0 w 286227"/>
              <a:gd name="connsiteY13" fmla="*/ 594360 h 617220"/>
              <a:gd name="connsiteX14" fmla="*/ 22860 w 286227"/>
              <a:gd name="connsiteY14" fmla="*/ 571500 h 617220"/>
              <a:gd name="connsiteX15" fmla="*/ 263367 w 286227"/>
              <a:gd name="connsiteY15" fmla="*/ 428625 h 617220"/>
              <a:gd name="connsiteX16" fmla="*/ 286227 w 286227"/>
              <a:gd name="connsiteY16" fmla="*/ 451485 h 617220"/>
              <a:gd name="connsiteX17" fmla="*/ 263367 w 286227"/>
              <a:gd name="connsiteY17" fmla="*/ 474345 h 617220"/>
              <a:gd name="connsiteX18" fmla="*/ 240507 w 286227"/>
              <a:gd name="connsiteY18" fmla="*/ 451485 h 617220"/>
              <a:gd name="connsiteX19" fmla="*/ 263367 w 286227"/>
              <a:gd name="connsiteY19" fmla="*/ 428625 h 617220"/>
              <a:gd name="connsiteX20" fmla="*/ 143114 w 286227"/>
              <a:gd name="connsiteY20" fmla="*/ 428625 h 617220"/>
              <a:gd name="connsiteX21" fmla="*/ 165974 w 286227"/>
              <a:gd name="connsiteY21" fmla="*/ 451485 h 617220"/>
              <a:gd name="connsiteX22" fmla="*/ 143114 w 286227"/>
              <a:gd name="connsiteY22" fmla="*/ 474345 h 617220"/>
              <a:gd name="connsiteX23" fmla="*/ 120254 w 286227"/>
              <a:gd name="connsiteY23" fmla="*/ 451485 h 617220"/>
              <a:gd name="connsiteX24" fmla="*/ 143114 w 286227"/>
              <a:gd name="connsiteY24" fmla="*/ 428625 h 617220"/>
              <a:gd name="connsiteX25" fmla="*/ 22860 w 286227"/>
              <a:gd name="connsiteY25" fmla="*/ 428625 h 617220"/>
              <a:gd name="connsiteX26" fmla="*/ 45720 w 286227"/>
              <a:gd name="connsiteY26" fmla="*/ 451485 h 617220"/>
              <a:gd name="connsiteX27" fmla="*/ 22860 w 286227"/>
              <a:gd name="connsiteY27" fmla="*/ 474345 h 617220"/>
              <a:gd name="connsiteX28" fmla="*/ 0 w 286227"/>
              <a:gd name="connsiteY28" fmla="*/ 451485 h 617220"/>
              <a:gd name="connsiteX29" fmla="*/ 22860 w 286227"/>
              <a:gd name="connsiteY29" fmla="*/ 428625 h 617220"/>
              <a:gd name="connsiteX30" fmla="*/ 263367 w 286227"/>
              <a:gd name="connsiteY30" fmla="*/ 285750 h 617220"/>
              <a:gd name="connsiteX31" fmla="*/ 286227 w 286227"/>
              <a:gd name="connsiteY31" fmla="*/ 308610 h 617220"/>
              <a:gd name="connsiteX32" fmla="*/ 263367 w 286227"/>
              <a:gd name="connsiteY32" fmla="*/ 331470 h 617220"/>
              <a:gd name="connsiteX33" fmla="*/ 240507 w 286227"/>
              <a:gd name="connsiteY33" fmla="*/ 308610 h 617220"/>
              <a:gd name="connsiteX34" fmla="*/ 263367 w 286227"/>
              <a:gd name="connsiteY34" fmla="*/ 285750 h 617220"/>
              <a:gd name="connsiteX35" fmla="*/ 143114 w 286227"/>
              <a:gd name="connsiteY35" fmla="*/ 285750 h 617220"/>
              <a:gd name="connsiteX36" fmla="*/ 165974 w 286227"/>
              <a:gd name="connsiteY36" fmla="*/ 308610 h 617220"/>
              <a:gd name="connsiteX37" fmla="*/ 143114 w 286227"/>
              <a:gd name="connsiteY37" fmla="*/ 331470 h 617220"/>
              <a:gd name="connsiteX38" fmla="*/ 120254 w 286227"/>
              <a:gd name="connsiteY38" fmla="*/ 308610 h 617220"/>
              <a:gd name="connsiteX39" fmla="*/ 143114 w 286227"/>
              <a:gd name="connsiteY39" fmla="*/ 285750 h 617220"/>
              <a:gd name="connsiteX40" fmla="*/ 22860 w 286227"/>
              <a:gd name="connsiteY40" fmla="*/ 285750 h 617220"/>
              <a:gd name="connsiteX41" fmla="*/ 45720 w 286227"/>
              <a:gd name="connsiteY41" fmla="*/ 308610 h 617220"/>
              <a:gd name="connsiteX42" fmla="*/ 22860 w 286227"/>
              <a:gd name="connsiteY42" fmla="*/ 331470 h 617220"/>
              <a:gd name="connsiteX43" fmla="*/ 0 w 286227"/>
              <a:gd name="connsiteY43" fmla="*/ 308610 h 617220"/>
              <a:gd name="connsiteX44" fmla="*/ 22860 w 286227"/>
              <a:gd name="connsiteY44" fmla="*/ 285750 h 617220"/>
              <a:gd name="connsiteX45" fmla="*/ 263367 w 286227"/>
              <a:gd name="connsiteY45" fmla="*/ 142875 h 617220"/>
              <a:gd name="connsiteX46" fmla="*/ 286227 w 286227"/>
              <a:gd name="connsiteY46" fmla="*/ 165735 h 617220"/>
              <a:gd name="connsiteX47" fmla="*/ 263367 w 286227"/>
              <a:gd name="connsiteY47" fmla="*/ 188595 h 617220"/>
              <a:gd name="connsiteX48" fmla="*/ 240507 w 286227"/>
              <a:gd name="connsiteY48" fmla="*/ 165735 h 617220"/>
              <a:gd name="connsiteX49" fmla="*/ 263367 w 286227"/>
              <a:gd name="connsiteY49" fmla="*/ 142875 h 617220"/>
              <a:gd name="connsiteX50" fmla="*/ 143114 w 286227"/>
              <a:gd name="connsiteY50" fmla="*/ 142875 h 617220"/>
              <a:gd name="connsiteX51" fmla="*/ 165974 w 286227"/>
              <a:gd name="connsiteY51" fmla="*/ 165735 h 617220"/>
              <a:gd name="connsiteX52" fmla="*/ 143114 w 286227"/>
              <a:gd name="connsiteY52" fmla="*/ 188595 h 617220"/>
              <a:gd name="connsiteX53" fmla="*/ 120254 w 286227"/>
              <a:gd name="connsiteY53" fmla="*/ 165735 h 617220"/>
              <a:gd name="connsiteX54" fmla="*/ 143114 w 286227"/>
              <a:gd name="connsiteY54" fmla="*/ 142875 h 617220"/>
              <a:gd name="connsiteX55" fmla="*/ 22860 w 286227"/>
              <a:gd name="connsiteY55" fmla="*/ 142875 h 617220"/>
              <a:gd name="connsiteX56" fmla="*/ 45720 w 286227"/>
              <a:gd name="connsiteY56" fmla="*/ 165735 h 617220"/>
              <a:gd name="connsiteX57" fmla="*/ 22860 w 286227"/>
              <a:gd name="connsiteY57" fmla="*/ 188595 h 617220"/>
              <a:gd name="connsiteX58" fmla="*/ 0 w 286227"/>
              <a:gd name="connsiteY58" fmla="*/ 165735 h 617220"/>
              <a:gd name="connsiteX59" fmla="*/ 22860 w 286227"/>
              <a:gd name="connsiteY59" fmla="*/ 142875 h 617220"/>
              <a:gd name="connsiteX60" fmla="*/ 263367 w 286227"/>
              <a:gd name="connsiteY60" fmla="*/ 0 h 617220"/>
              <a:gd name="connsiteX61" fmla="*/ 286227 w 286227"/>
              <a:gd name="connsiteY61" fmla="*/ 22860 h 617220"/>
              <a:gd name="connsiteX62" fmla="*/ 263367 w 286227"/>
              <a:gd name="connsiteY62" fmla="*/ 45720 h 617220"/>
              <a:gd name="connsiteX63" fmla="*/ 240507 w 286227"/>
              <a:gd name="connsiteY63" fmla="*/ 22860 h 617220"/>
              <a:gd name="connsiteX64" fmla="*/ 263367 w 286227"/>
              <a:gd name="connsiteY64" fmla="*/ 0 h 617220"/>
              <a:gd name="connsiteX65" fmla="*/ 143114 w 286227"/>
              <a:gd name="connsiteY65" fmla="*/ 0 h 617220"/>
              <a:gd name="connsiteX66" fmla="*/ 165974 w 286227"/>
              <a:gd name="connsiteY66" fmla="*/ 22860 h 617220"/>
              <a:gd name="connsiteX67" fmla="*/ 143114 w 286227"/>
              <a:gd name="connsiteY67" fmla="*/ 45720 h 617220"/>
              <a:gd name="connsiteX68" fmla="*/ 120254 w 286227"/>
              <a:gd name="connsiteY68" fmla="*/ 22860 h 617220"/>
              <a:gd name="connsiteX69" fmla="*/ 143114 w 286227"/>
              <a:gd name="connsiteY69" fmla="*/ 0 h 617220"/>
              <a:gd name="connsiteX70" fmla="*/ 22860 w 286227"/>
              <a:gd name="connsiteY70" fmla="*/ 0 h 617220"/>
              <a:gd name="connsiteX71" fmla="*/ 45720 w 286227"/>
              <a:gd name="connsiteY71" fmla="*/ 22860 h 617220"/>
              <a:gd name="connsiteX72" fmla="*/ 22860 w 286227"/>
              <a:gd name="connsiteY72" fmla="*/ 45720 h 617220"/>
              <a:gd name="connsiteX73" fmla="*/ 0 w 286227"/>
              <a:gd name="connsiteY73" fmla="*/ 22860 h 617220"/>
              <a:gd name="connsiteX74" fmla="*/ 22860 w 286227"/>
              <a:gd name="connsiteY74" fmla="*/ 0 h 61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286227" h="617220">
                <a:moveTo>
                  <a:pt x="263367" y="571500"/>
                </a:moveTo>
                <a:cubicBezTo>
                  <a:pt x="275992" y="571500"/>
                  <a:pt x="286227" y="581735"/>
                  <a:pt x="286227" y="594360"/>
                </a:cubicBezTo>
                <a:cubicBezTo>
                  <a:pt x="286227" y="606985"/>
                  <a:pt x="275992" y="617220"/>
                  <a:pt x="263367" y="617220"/>
                </a:cubicBezTo>
                <a:cubicBezTo>
                  <a:pt x="250742" y="617220"/>
                  <a:pt x="240507" y="606985"/>
                  <a:pt x="240507" y="594360"/>
                </a:cubicBezTo>
                <a:cubicBezTo>
                  <a:pt x="240507" y="581735"/>
                  <a:pt x="250742" y="571500"/>
                  <a:pt x="263367" y="571500"/>
                </a:cubicBezTo>
                <a:close/>
                <a:moveTo>
                  <a:pt x="143114" y="571500"/>
                </a:moveTo>
                <a:cubicBezTo>
                  <a:pt x="155739" y="571500"/>
                  <a:pt x="165974" y="581735"/>
                  <a:pt x="165974" y="594360"/>
                </a:cubicBezTo>
                <a:cubicBezTo>
                  <a:pt x="165974" y="606985"/>
                  <a:pt x="155739" y="617220"/>
                  <a:pt x="143114" y="617220"/>
                </a:cubicBezTo>
                <a:cubicBezTo>
                  <a:pt x="130489" y="617220"/>
                  <a:pt x="120254" y="606985"/>
                  <a:pt x="120254" y="594360"/>
                </a:cubicBezTo>
                <a:cubicBezTo>
                  <a:pt x="120254" y="581735"/>
                  <a:pt x="130489" y="571500"/>
                  <a:pt x="143114" y="571500"/>
                </a:cubicBezTo>
                <a:close/>
                <a:moveTo>
                  <a:pt x="22860" y="571500"/>
                </a:moveTo>
                <a:cubicBezTo>
                  <a:pt x="35485" y="571500"/>
                  <a:pt x="45720" y="581735"/>
                  <a:pt x="45720" y="594360"/>
                </a:cubicBezTo>
                <a:cubicBezTo>
                  <a:pt x="45720" y="606985"/>
                  <a:pt x="35485" y="617220"/>
                  <a:pt x="22860" y="617220"/>
                </a:cubicBezTo>
                <a:cubicBezTo>
                  <a:pt x="10235" y="617220"/>
                  <a:pt x="0" y="606985"/>
                  <a:pt x="0" y="594360"/>
                </a:cubicBezTo>
                <a:cubicBezTo>
                  <a:pt x="0" y="581735"/>
                  <a:pt x="10235" y="571500"/>
                  <a:pt x="22860" y="571500"/>
                </a:cubicBezTo>
                <a:close/>
                <a:moveTo>
                  <a:pt x="263367" y="428625"/>
                </a:moveTo>
                <a:cubicBezTo>
                  <a:pt x="275992" y="428625"/>
                  <a:pt x="286227" y="438860"/>
                  <a:pt x="286227" y="451485"/>
                </a:cubicBezTo>
                <a:cubicBezTo>
                  <a:pt x="286227" y="464110"/>
                  <a:pt x="275992" y="474345"/>
                  <a:pt x="263367" y="474345"/>
                </a:cubicBezTo>
                <a:cubicBezTo>
                  <a:pt x="250742" y="474345"/>
                  <a:pt x="240507" y="464110"/>
                  <a:pt x="240507" y="451485"/>
                </a:cubicBezTo>
                <a:cubicBezTo>
                  <a:pt x="240507" y="438860"/>
                  <a:pt x="250742" y="428625"/>
                  <a:pt x="263367" y="428625"/>
                </a:cubicBezTo>
                <a:close/>
                <a:moveTo>
                  <a:pt x="143114" y="428625"/>
                </a:moveTo>
                <a:cubicBezTo>
                  <a:pt x="155739" y="428625"/>
                  <a:pt x="165974" y="438860"/>
                  <a:pt x="165974" y="451485"/>
                </a:cubicBezTo>
                <a:cubicBezTo>
                  <a:pt x="165974" y="464110"/>
                  <a:pt x="155739" y="474345"/>
                  <a:pt x="143114" y="474345"/>
                </a:cubicBezTo>
                <a:cubicBezTo>
                  <a:pt x="130489" y="474345"/>
                  <a:pt x="120254" y="464110"/>
                  <a:pt x="120254" y="451485"/>
                </a:cubicBezTo>
                <a:cubicBezTo>
                  <a:pt x="120254" y="438860"/>
                  <a:pt x="130489" y="428625"/>
                  <a:pt x="143114" y="428625"/>
                </a:cubicBezTo>
                <a:close/>
                <a:moveTo>
                  <a:pt x="22860" y="428625"/>
                </a:moveTo>
                <a:cubicBezTo>
                  <a:pt x="35485" y="428625"/>
                  <a:pt x="45720" y="438860"/>
                  <a:pt x="45720" y="451485"/>
                </a:cubicBezTo>
                <a:cubicBezTo>
                  <a:pt x="45720" y="464110"/>
                  <a:pt x="35485" y="474345"/>
                  <a:pt x="22860" y="474345"/>
                </a:cubicBezTo>
                <a:cubicBezTo>
                  <a:pt x="10235" y="474345"/>
                  <a:pt x="0" y="464110"/>
                  <a:pt x="0" y="451485"/>
                </a:cubicBezTo>
                <a:cubicBezTo>
                  <a:pt x="0" y="438860"/>
                  <a:pt x="10235" y="428625"/>
                  <a:pt x="22860" y="428625"/>
                </a:cubicBezTo>
                <a:close/>
                <a:moveTo>
                  <a:pt x="263367" y="285750"/>
                </a:moveTo>
                <a:cubicBezTo>
                  <a:pt x="275992" y="285750"/>
                  <a:pt x="286227" y="295985"/>
                  <a:pt x="286227" y="308610"/>
                </a:cubicBezTo>
                <a:cubicBezTo>
                  <a:pt x="286227" y="321235"/>
                  <a:pt x="275992" y="331470"/>
                  <a:pt x="263367" y="331470"/>
                </a:cubicBezTo>
                <a:cubicBezTo>
                  <a:pt x="250742" y="331470"/>
                  <a:pt x="240507" y="321235"/>
                  <a:pt x="240507" y="308610"/>
                </a:cubicBezTo>
                <a:cubicBezTo>
                  <a:pt x="240507" y="295985"/>
                  <a:pt x="250742" y="285750"/>
                  <a:pt x="263367" y="285750"/>
                </a:cubicBezTo>
                <a:close/>
                <a:moveTo>
                  <a:pt x="143114" y="285750"/>
                </a:moveTo>
                <a:cubicBezTo>
                  <a:pt x="155739" y="285750"/>
                  <a:pt x="165974" y="295985"/>
                  <a:pt x="165974" y="308610"/>
                </a:cubicBezTo>
                <a:cubicBezTo>
                  <a:pt x="165974" y="321235"/>
                  <a:pt x="155739" y="331470"/>
                  <a:pt x="143114" y="331470"/>
                </a:cubicBezTo>
                <a:cubicBezTo>
                  <a:pt x="130489" y="331470"/>
                  <a:pt x="120254" y="321235"/>
                  <a:pt x="120254" y="308610"/>
                </a:cubicBezTo>
                <a:cubicBezTo>
                  <a:pt x="120254" y="295985"/>
                  <a:pt x="130489" y="285750"/>
                  <a:pt x="143114" y="285750"/>
                </a:cubicBezTo>
                <a:close/>
                <a:moveTo>
                  <a:pt x="22860" y="285750"/>
                </a:moveTo>
                <a:cubicBezTo>
                  <a:pt x="35485" y="285750"/>
                  <a:pt x="45720" y="295985"/>
                  <a:pt x="45720" y="308610"/>
                </a:cubicBezTo>
                <a:cubicBezTo>
                  <a:pt x="45720" y="321235"/>
                  <a:pt x="35485" y="331470"/>
                  <a:pt x="22860" y="331470"/>
                </a:cubicBezTo>
                <a:cubicBezTo>
                  <a:pt x="10235" y="331470"/>
                  <a:pt x="0" y="321235"/>
                  <a:pt x="0" y="308610"/>
                </a:cubicBezTo>
                <a:cubicBezTo>
                  <a:pt x="0" y="295985"/>
                  <a:pt x="10235" y="285750"/>
                  <a:pt x="22860" y="285750"/>
                </a:cubicBezTo>
                <a:close/>
                <a:moveTo>
                  <a:pt x="263367" y="142875"/>
                </a:moveTo>
                <a:cubicBezTo>
                  <a:pt x="275992" y="142875"/>
                  <a:pt x="286227" y="153110"/>
                  <a:pt x="286227" y="165735"/>
                </a:cubicBezTo>
                <a:cubicBezTo>
                  <a:pt x="286227" y="178360"/>
                  <a:pt x="275992" y="188595"/>
                  <a:pt x="263367" y="188595"/>
                </a:cubicBezTo>
                <a:cubicBezTo>
                  <a:pt x="250742" y="188595"/>
                  <a:pt x="240507" y="178360"/>
                  <a:pt x="240507" y="165735"/>
                </a:cubicBezTo>
                <a:cubicBezTo>
                  <a:pt x="240507" y="153110"/>
                  <a:pt x="250742" y="142875"/>
                  <a:pt x="263367" y="142875"/>
                </a:cubicBezTo>
                <a:close/>
                <a:moveTo>
                  <a:pt x="143114" y="142875"/>
                </a:moveTo>
                <a:cubicBezTo>
                  <a:pt x="155739" y="142875"/>
                  <a:pt x="165974" y="153110"/>
                  <a:pt x="165974" y="165735"/>
                </a:cubicBezTo>
                <a:cubicBezTo>
                  <a:pt x="165974" y="178360"/>
                  <a:pt x="155739" y="188595"/>
                  <a:pt x="143114" y="188595"/>
                </a:cubicBezTo>
                <a:cubicBezTo>
                  <a:pt x="130489" y="188595"/>
                  <a:pt x="120254" y="178360"/>
                  <a:pt x="120254" y="165735"/>
                </a:cubicBezTo>
                <a:cubicBezTo>
                  <a:pt x="120254" y="153110"/>
                  <a:pt x="130489" y="142875"/>
                  <a:pt x="143114" y="142875"/>
                </a:cubicBezTo>
                <a:close/>
                <a:moveTo>
                  <a:pt x="22860" y="142875"/>
                </a:moveTo>
                <a:cubicBezTo>
                  <a:pt x="35485" y="142875"/>
                  <a:pt x="45720" y="153110"/>
                  <a:pt x="45720" y="165735"/>
                </a:cubicBezTo>
                <a:cubicBezTo>
                  <a:pt x="45720" y="178360"/>
                  <a:pt x="35485" y="188595"/>
                  <a:pt x="22860" y="188595"/>
                </a:cubicBezTo>
                <a:cubicBezTo>
                  <a:pt x="10235" y="188595"/>
                  <a:pt x="0" y="178360"/>
                  <a:pt x="0" y="165735"/>
                </a:cubicBezTo>
                <a:cubicBezTo>
                  <a:pt x="0" y="153110"/>
                  <a:pt x="10235" y="142875"/>
                  <a:pt x="22860" y="142875"/>
                </a:cubicBezTo>
                <a:close/>
                <a:moveTo>
                  <a:pt x="263367" y="0"/>
                </a:moveTo>
                <a:cubicBezTo>
                  <a:pt x="275992" y="0"/>
                  <a:pt x="286227" y="10235"/>
                  <a:pt x="286227" y="22860"/>
                </a:cubicBezTo>
                <a:cubicBezTo>
                  <a:pt x="286227" y="35485"/>
                  <a:pt x="275992" y="45720"/>
                  <a:pt x="263367" y="45720"/>
                </a:cubicBezTo>
                <a:cubicBezTo>
                  <a:pt x="250742" y="45720"/>
                  <a:pt x="240507" y="35485"/>
                  <a:pt x="240507" y="22860"/>
                </a:cubicBezTo>
                <a:cubicBezTo>
                  <a:pt x="240507" y="10235"/>
                  <a:pt x="250742" y="0"/>
                  <a:pt x="263367" y="0"/>
                </a:cubicBezTo>
                <a:close/>
                <a:moveTo>
                  <a:pt x="143114" y="0"/>
                </a:moveTo>
                <a:cubicBezTo>
                  <a:pt x="155739" y="0"/>
                  <a:pt x="165974" y="10235"/>
                  <a:pt x="165974" y="22860"/>
                </a:cubicBezTo>
                <a:cubicBezTo>
                  <a:pt x="165974" y="35485"/>
                  <a:pt x="155739" y="45720"/>
                  <a:pt x="143114" y="45720"/>
                </a:cubicBezTo>
                <a:cubicBezTo>
                  <a:pt x="130489" y="45720"/>
                  <a:pt x="120254" y="35485"/>
                  <a:pt x="120254" y="22860"/>
                </a:cubicBezTo>
                <a:cubicBezTo>
                  <a:pt x="120254" y="10235"/>
                  <a:pt x="130489" y="0"/>
                  <a:pt x="143114" y="0"/>
                </a:cubicBezTo>
                <a:close/>
                <a:moveTo>
                  <a:pt x="22860" y="0"/>
                </a:moveTo>
                <a:cubicBezTo>
                  <a:pt x="35485" y="0"/>
                  <a:pt x="45720" y="10235"/>
                  <a:pt x="45720" y="22860"/>
                </a:cubicBezTo>
                <a:cubicBezTo>
                  <a:pt x="45720" y="35485"/>
                  <a:pt x="35485" y="45720"/>
                  <a:pt x="22860" y="45720"/>
                </a:cubicBezTo>
                <a:cubicBezTo>
                  <a:pt x="10235" y="45720"/>
                  <a:pt x="0" y="35485"/>
                  <a:pt x="0" y="22860"/>
                </a:cubicBezTo>
                <a:cubicBezTo>
                  <a:pt x="0" y="10235"/>
                  <a:pt x="10235" y="0"/>
                  <a:pt x="22860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08B843-E321-3D50-5105-0A028134FD3D}"/>
              </a:ext>
            </a:extLst>
          </p:cNvPr>
          <p:cNvSpPr txBox="1"/>
          <p:nvPr/>
        </p:nvSpPr>
        <p:spPr>
          <a:xfrm>
            <a:off x="5773638" y="722673"/>
            <a:ext cx="1518510" cy="1661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endParaRPr lang="zh-CN" altLang="en-US" sz="108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6DE2D8-D01E-6117-D53C-276A214922B0}"/>
              </a:ext>
            </a:extLst>
          </p:cNvPr>
          <p:cNvSpPr txBox="1"/>
          <p:nvPr/>
        </p:nvSpPr>
        <p:spPr>
          <a:xfrm>
            <a:off x="5773638" y="722673"/>
            <a:ext cx="1518510" cy="1661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endParaRPr lang="zh-CN" altLang="en-US" sz="108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F528F2-E07C-2570-18F8-DA2E61D6906E}"/>
              </a:ext>
            </a:extLst>
          </p:cNvPr>
          <p:cNvSpPr txBox="1"/>
          <p:nvPr/>
        </p:nvSpPr>
        <p:spPr>
          <a:xfrm>
            <a:off x="5773638" y="722673"/>
            <a:ext cx="1518510" cy="1661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endParaRPr lang="zh-CN" altLang="en-US" sz="108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4DFF44-B98A-224B-2691-CD29F7C997C7}"/>
              </a:ext>
            </a:extLst>
          </p:cNvPr>
          <p:cNvSpPr txBox="1"/>
          <p:nvPr/>
        </p:nvSpPr>
        <p:spPr>
          <a:xfrm>
            <a:off x="5773638" y="722673"/>
            <a:ext cx="1518510" cy="1661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endParaRPr lang="zh-CN" altLang="en-US" sz="108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6190C08-5763-E48A-DBA9-B09A2C6D5267}"/>
              </a:ext>
            </a:extLst>
          </p:cNvPr>
          <p:cNvSpPr txBox="1"/>
          <p:nvPr/>
        </p:nvSpPr>
        <p:spPr>
          <a:xfrm>
            <a:off x="654490" y="507388"/>
            <a:ext cx="1400175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LOGO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4809621-B5A6-4883-D64B-362327A35088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992" y="1792510"/>
            <a:ext cx="4903410" cy="3272980"/>
          </a:xfrm>
          <a:prstGeom prst="rect">
            <a:avLst/>
          </a:prstGeom>
          <a:noFill/>
          <a:ln w="31623">
            <a:solidFill>
              <a:schemeClr val="bg1"/>
            </a:solidFill>
          </a:ln>
          <a:effectLst>
            <a:outerShdw blurRad="317500" dist="38100" dir="2700000" sx="105000" sy="105000" algn="tl" rotWithShape="0">
              <a:schemeClr val="accent1">
                <a:lumMod val="50000"/>
                <a:alpha val="1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692FE405-B56D-391C-774E-1A76A5ACAB76}"/>
              </a:ext>
            </a:extLst>
          </p:cNvPr>
          <p:cNvGrpSpPr/>
          <p:nvPr/>
        </p:nvGrpSpPr>
        <p:grpSpPr>
          <a:xfrm>
            <a:off x="11242525" y="533400"/>
            <a:ext cx="252000" cy="123824"/>
            <a:chOff x="11125200" y="476250"/>
            <a:chExt cx="371475" cy="123824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B9A1A02-C7C1-46C0-0A75-4600D019DF2D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CC80DA4-630B-6DD0-E7C7-D484301F89F2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6B82B47-8B74-0066-1B91-11330B459121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4CDB307-8C4C-B642-F352-2E9D82D911A7}"/>
              </a:ext>
            </a:extLst>
          </p:cNvPr>
          <p:cNvGrpSpPr/>
          <p:nvPr/>
        </p:nvGrpSpPr>
        <p:grpSpPr>
          <a:xfrm>
            <a:off x="638175" y="2031697"/>
            <a:ext cx="4514056" cy="4094154"/>
            <a:chOff x="638175" y="2031697"/>
            <a:chExt cx="4514056" cy="4094154"/>
          </a:xfrm>
        </p:grpSpPr>
        <p:sp>
          <p:nvSpPr>
            <p:cNvPr id="18" name="爱设计-5-1">
              <a:extLst>
                <a:ext uri="{FF2B5EF4-FFF2-40B4-BE49-F238E27FC236}">
                  <a16:creationId xmlns:a16="http://schemas.microsoft.com/office/drawing/2014/main" id="{32E79F9D-0D54-C683-03A4-335F4E75420C}"/>
                </a:ext>
              </a:extLst>
            </p:cNvPr>
            <p:cNvSpPr/>
            <p:nvPr/>
          </p:nvSpPr>
          <p:spPr>
            <a:xfrm flipH="1">
              <a:off x="1249803" y="6013112"/>
              <a:ext cx="503745" cy="11273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爱设计-5-2">
              <a:extLst>
                <a:ext uri="{FF2B5EF4-FFF2-40B4-BE49-F238E27FC236}">
                  <a16:creationId xmlns:a16="http://schemas.microsoft.com/office/drawing/2014/main" id="{14942510-4788-64D2-EC57-293968FAA3D1}"/>
                </a:ext>
              </a:extLst>
            </p:cNvPr>
            <p:cNvSpPr/>
            <p:nvPr/>
          </p:nvSpPr>
          <p:spPr>
            <a:xfrm flipH="1">
              <a:off x="676275" y="6013112"/>
              <a:ext cx="503745" cy="11273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gaoding-14">
              <a:extLst>
                <a:ext uri="{FF2B5EF4-FFF2-40B4-BE49-F238E27FC236}">
                  <a16:creationId xmlns:a16="http://schemas.microsoft.com/office/drawing/2014/main" id="{5DBC784A-6939-F967-BED2-7960C75E9A50}"/>
                </a:ext>
              </a:extLst>
            </p:cNvPr>
            <p:cNvSpPr txBox="1"/>
            <p:nvPr/>
          </p:nvSpPr>
          <p:spPr>
            <a:xfrm>
              <a:off x="695325" y="3604085"/>
              <a:ext cx="65" cy="4985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4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cs typeface="阿里巴巴普惠体 2.0 95 ExtraBold" panose="00020600040101010101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AFBBCE1-9CB7-6C11-38C7-92CC269AB737}"/>
                </a:ext>
              </a:extLst>
            </p:cNvPr>
            <p:cNvGrpSpPr/>
            <p:nvPr/>
          </p:nvGrpSpPr>
          <p:grpSpPr>
            <a:xfrm>
              <a:off x="638175" y="2031697"/>
              <a:ext cx="4514056" cy="1608654"/>
              <a:chOff x="638175" y="2198610"/>
              <a:chExt cx="4514056" cy="1608654"/>
            </a:xfrm>
          </p:grpSpPr>
          <p:sp>
            <p:nvSpPr>
              <p:cNvPr id="9" name="gaoding-14">
                <a:extLst>
                  <a:ext uri="{FF2B5EF4-FFF2-40B4-BE49-F238E27FC236}">
                    <a16:creationId xmlns:a16="http://schemas.microsoft.com/office/drawing/2014/main" id="{AEC2A12F-B442-3167-DE41-18F4B7396EF8}"/>
                  </a:ext>
                </a:extLst>
              </p:cNvPr>
              <p:cNvSpPr txBox="1"/>
              <p:nvPr/>
            </p:nvSpPr>
            <p:spPr>
              <a:xfrm>
                <a:off x="638175" y="2198610"/>
                <a:ext cx="4514056" cy="13542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8800" spc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阿里巴巴普惠体 2.0 95 ExtraBold" panose="00020600040101010101" pitchFamily="18" charset="-122"/>
                  </a:rPr>
                  <a:t>感谢观看</a:t>
                </a:r>
                <a:endParaRPr kumimoji="0" lang="zh-CN" altLang="en-US" sz="88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endParaRPr>
              </a:p>
            </p:txBody>
          </p:sp>
          <p:sp>
            <p:nvSpPr>
              <p:cNvPr id="12" name="gaoding-14">
                <a:extLst>
                  <a:ext uri="{FF2B5EF4-FFF2-40B4-BE49-F238E27FC236}">
                    <a16:creationId xmlns:a16="http://schemas.microsoft.com/office/drawing/2014/main" id="{D3D803C3-6C15-98C0-D601-9755647FBC10}"/>
                  </a:ext>
                </a:extLst>
              </p:cNvPr>
              <p:cNvSpPr txBox="1"/>
              <p:nvPr/>
            </p:nvSpPr>
            <p:spPr>
              <a:xfrm>
                <a:off x="666747" y="3530265"/>
                <a:ext cx="437523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>
                  <a:defRPr sz="3200" spc="3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accent4"/>
                        </a:gs>
                      </a:gsLst>
                      <a:lin ang="2700000" scaled="0"/>
                    </a:gradFill>
                    <a:latin typeface="+mj-ea"/>
                    <a:ea typeface="+mj-ea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i="0" u="none" strike="noStrike" kern="1200" cap="none" spc="670" normalizeH="0" noProof="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uLnTx/>
                    <a:uFillTx/>
                    <a:latin typeface="+mn-lt"/>
                    <a:cs typeface="阿里巴巴普惠体 2.0 95 ExtraBold" panose="00020600040101010101" pitchFamily="18" charset="-122"/>
                  </a:rPr>
                  <a:t>THANKS FOR WATCHING</a:t>
                </a:r>
              </a:p>
            </p:txBody>
          </p:sp>
        </p:grpSp>
        <p:sp>
          <p:nvSpPr>
            <p:cNvPr id="21" name="爱设计-4">
              <a:extLst>
                <a:ext uri="{FF2B5EF4-FFF2-40B4-BE49-F238E27FC236}">
                  <a16:creationId xmlns:a16="http://schemas.microsoft.com/office/drawing/2014/main" id="{15DFCF22-F268-1A15-662B-8A44032CDFB0}"/>
                </a:ext>
              </a:extLst>
            </p:cNvPr>
            <p:cNvSpPr/>
            <p:nvPr/>
          </p:nvSpPr>
          <p:spPr>
            <a:xfrm>
              <a:off x="662257" y="4394304"/>
              <a:ext cx="2072568" cy="432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42900" dist="152400" dir="2700000" algn="tl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n-ea"/>
                </a:rPr>
                <a:t>汇报人 ：</a:t>
              </a:r>
              <a:r>
                <a:rPr lang="en-US" altLang="zh-CN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n-ea"/>
              </a:endParaRPr>
            </a:p>
          </p:txBody>
        </p:sp>
        <p:sp>
          <p:nvSpPr>
            <p:cNvPr id="20" name="爱设计-3">
              <a:extLst>
                <a:ext uri="{FF2B5EF4-FFF2-40B4-BE49-F238E27FC236}">
                  <a16:creationId xmlns:a16="http://schemas.microsoft.com/office/drawing/2014/main" id="{5240CACC-4CB8-5428-61E4-B3F4AB857D80}"/>
                </a:ext>
              </a:extLst>
            </p:cNvPr>
            <p:cNvSpPr/>
            <p:nvPr/>
          </p:nvSpPr>
          <p:spPr>
            <a:xfrm>
              <a:off x="3072358" y="4394303"/>
              <a:ext cx="2079456" cy="43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42900" dist="152400" dir="2700000" algn="tl" rotWithShape="0">
                <a:schemeClr val="accent1">
                  <a:alpha val="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X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月</a:t>
              </a:r>
              <a:r>
                <a:rPr lang="en-US" altLang="zh-CN" dirty="0">
                  <a:solidFill>
                    <a:schemeClr val="accent1"/>
                  </a:solidFill>
                  <a:latin typeface="+mn-ea"/>
                </a:rPr>
                <a:t>X</a:t>
              </a:r>
              <a:r>
                <a:rPr lang="zh-CN" altLang="en-US" dirty="0">
                  <a:solidFill>
                    <a:schemeClr val="accent1"/>
                  </a:solidFill>
                  <a:latin typeface="+mn-ea"/>
                </a:rPr>
                <a:t>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2224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6DF1EAA-7E16-4B69-A499-EF13D8FAD522}"/>
              </a:ext>
            </a:extLst>
          </p:cNvPr>
          <p:cNvSpPr/>
          <p:nvPr/>
        </p:nvSpPr>
        <p:spPr>
          <a:xfrm>
            <a:off x="280988" y="361949"/>
            <a:ext cx="11630025" cy="6134101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9FF8832-CAAC-1541-7A82-5ED276929BD3}"/>
              </a:ext>
            </a:extLst>
          </p:cNvPr>
          <p:cNvGrpSpPr/>
          <p:nvPr/>
        </p:nvGrpSpPr>
        <p:grpSpPr>
          <a:xfrm>
            <a:off x="4984965" y="1219684"/>
            <a:ext cx="2222070" cy="1499955"/>
            <a:chOff x="5070078" y="564797"/>
            <a:chExt cx="2222070" cy="149995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930EDB7-1088-605B-BC89-4E4463394C14}"/>
                </a:ext>
              </a:extLst>
            </p:cNvPr>
            <p:cNvSpPr txBox="1"/>
            <p:nvPr/>
          </p:nvSpPr>
          <p:spPr>
            <a:xfrm>
              <a:off x="5773638" y="722673"/>
              <a:ext cx="1518510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endParaRPr lang="zh-CN" altLang="en-US" sz="1080" dirty="0">
                <a:solidFill>
                  <a:schemeClr val="accent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60D2534-E15C-3128-C3A0-0B6CCB5CEBE0}"/>
                </a:ext>
              </a:extLst>
            </p:cNvPr>
            <p:cNvSpPr txBox="1"/>
            <p:nvPr/>
          </p:nvSpPr>
          <p:spPr>
            <a:xfrm>
              <a:off x="5773638" y="722673"/>
              <a:ext cx="1518510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endParaRPr lang="zh-CN" altLang="en-US" sz="1080" dirty="0">
                <a:solidFill>
                  <a:schemeClr val="accent1"/>
                </a:solidFill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81C6CA2-546B-20DB-610F-14D29942E88A}"/>
                </a:ext>
              </a:extLst>
            </p:cNvPr>
            <p:cNvSpPr txBox="1"/>
            <p:nvPr/>
          </p:nvSpPr>
          <p:spPr>
            <a:xfrm>
              <a:off x="5773638" y="722673"/>
              <a:ext cx="1518510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endParaRPr lang="zh-CN" altLang="en-US" sz="1080" dirty="0">
                <a:solidFill>
                  <a:schemeClr val="accent1"/>
                </a:solidFill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4D6A4C1-5ED2-A369-4175-4746F461E67B}"/>
                </a:ext>
              </a:extLst>
            </p:cNvPr>
            <p:cNvSpPr txBox="1"/>
            <p:nvPr/>
          </p:nvSpPr>
          <p:spPr>
            <a:xfrm>
              <a:off x="5773638" y="722673"/>
              <a:ext cx="1518510" cy="1661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endParaRPr lang="zh-CN" altLang="en-US" sz="1080" dirty="0">
                <a:solidFill>
                  <a:schemeClr val="accent1"/>
                </a:solidFill>
              </a:endParaRPr>
            </a:p>
          </p:txBody>
        </p:sp>
        <p:sp>
          <p:nvSpPr>
            <p:cNvPr id="8" name="gaoding-14">
              <a:extLst>
                <a:ext uri="{FF2B5EF4-FFF2-40B4-BE49-F238E27FC236}">
                  <a16:creationId xmlns:a16="http://schemas.microsoft.com/office/drawing/2014/main" id="{F58D37A9-C18D-CD27-A2DB-7CEFF0EFE31E}"/>
                </a:ext>
              </a:extLst>
            </p:cNvPr>
            <p:cNvSpPr txBox="1"/>
            <p:nvPr/>
          </p:nvSpPr>
          <p:spPr>
            <a:xfrm>
              <a:off x="5070078" y="564797"/>
              <a:ext cx="2051844" cy="123110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cs typeface="阿里巴巴普惠体 2.0 95 ExtraBold" panose="00020600040101010101" pitchFamily="18" charset="-122"/>
                </a:rPr>
                <a:t>目录</a:t>
              </a:r>
            </a:p>
          </p:txBody>
        </p:sp>
        <p:sp>
          <p:nvSpPr>
            <p:cNvPr id="9" name="gaoding-14">
              <a:extLst>
                <a:ext uri="{FF2B5EF4-FFF2-40B4-BE49-F238E27FC236}">
                  <a16:creationId xmlns:a16="http://schemas.microsoft.com/office/drawing/2014/main" id="{240AA182-3228-1228-7094-31956B045DF6}"/>
                </a:ext>
              </a:extLst>
            </p:cNvPr>
            <p:cNvSpPr txBox="1"/>
            <p:nvPr/>
          </p:nvSpPr>
          <p:spPr>
            <a:xfrm>
              <a:off x="5288087" y="1695420"/>
              <a:ext cx="161582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uLnTx/>
                  <a:uFillTx/>
                  <a:latin typeface="+mn-ea"/>
                  <a:ea typeface="+mn-ea"/>
                  <a:cs typeface="OPPOSans R" panose="00020600040101010101" pitchFamily="18" charset="-122"/>
                </a:rPr>
                <a:t>CONTENTS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ea"/>
                <a:ea typeface="+mn-ea"/>
                <a:cs typeface="OPPOSans R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2AFB223-9A4F-B8FC-2BE0-408C87608A3A}"/>
              </a:ext>
            </a:extLst>
          </p:cNvPr>
          <p:cNvGrpSpPr/>
          <p:nvPr/>
        </p:nvGrpSpPr>
        <p:grpSpPr>
          <a:xfrm>
            <a:off x="1334542" y="3421736"/>
            <a:ext cx="3722489" cy="738664"/>
            <a:chOff x="1334542" y="3421736"/>
            <a:chExt cx="3722489" cy="73866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C560573-0F27-BAFB-45DF-4A4ADFEB0F43}"/>
                </a:ext>
              </a:extLst>
            </p:cNvPr>
            <p:cNvSpPr txBox="1"/>
            <p:nvPr/>
          </p:nvSpPr>
          <p:spPr>
            <a:xfrm>
              <a:off x="1334542" y="3421736"/>
              <a:ext cx="904875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</a:rPr>
                <a:t>01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03C5138-683A-82B0-C908-3ADA68D061AE}"/>
                </a:ext>
              </a:extLst>
            </p:cNvPr>
            <p:cNvSpPr txBox="1"/>
            <p:nvPr/>
          </p:nvSpPr>
          <p:spPr>
            <a:xfrm>
              <a:off x="2287042" y="3421736"/>
              <a:ext cx="2769989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工作总结回顾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AA59A3E-2F7C-0E3F-4E83-DBD4FB505732}"/>
                </a:ext>
              </a:extLst>
            </p:cNvPr>
            <p:cNvSpPr txBox="1"/>
            <p:nvPr/>
          </p:nvSpPr>
          <p:spPr>
            <a:xfrm>
              <a:off x="2287042" y="3914179"/>
              <a:ext cx="269557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latin typeface="+mn-ea"/>
                </a:rPr>
                <a:t>Job Summary Review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2A5983C-A642-BDB0-CA57-FC5F5D8F6352}"/>
              </a:ext>
            </a:extLst>
          </p:cNvPr>
          <p:cNvGrpSpPr/>
          <p:nvPr/>
        </p:nvGrpSpPr>
        <p:grpSpPr>
          <a:xfrm>
            <a:off x="6392317" y="3421736"/>
            <a:ext cx="3722489" cy="738664"/>
            <a:chOff x="6392317" y="3421736"/>
            <a:chExt cx="3722489" cy="73866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1DF6D5E-9678-D985-824A-FE6A21228992}"/>
                </a:ext>
              </a:extLst>
            </p:cNvPr>
            <p:cNvSpPr txBox="1"/>
            <p:nvPr/>
          </p:nvSpPr>
          <p:spPr>
            <a:xfrm>
              <a:off x="6392317" y="3421736"/>
              <a:ext cx="904875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</a:rPr>
                <a:t>02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05C440A-78C6-ADBD-35CD-7C03DB9A8E2E}"/>
                </a:ext>
              </a:extLst>
            </p:cNvPr>
            <p:cNvSpPr txBox="1"/>
            <p:nvPr/>
          </p:nvSpPr>
          <p:spPr>
            <a:xfrm>
              <a:off x="7344817" y="3421736"/>
              <a:ext cx="2769989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工作完成情况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009C8E7-7486-CB51-C061-D9FCE2121C39}"/>
                </a:ext>
              </a:extLst>
            </p:cNvPr>
            <p:cNvSpPr txBox="1"/>
            <p:nvPr/>
          </p:nvSpPr>
          <p:spPr>
            <a:xfrm>
              <a:off x="7382917" y="3914179"/>
              <a:ext cx="269557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latin typeface="+mn-ea"/>
                </a:rPr>
                <a:t>Work Completion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4B61A07-3371-E2B0-F450-7A648FC01EDE}"/>
              </a:ext>
            </a:extLst>
          </p:cNvPr>
          <p:cNvGrpSpPr/>
          <p:nvPr/>
        </p:nvGrpSpPr>
        <p:grpSpPr>
          <a:xfrm>
            <a:off x="1334542" y="4756776"/>
            <a:ext cx="4184154" cy="738664"/>
            <a:chOff x="1334542" y="4756776"/>
            <a:chExt cx="4184154" cy="73866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2CE3CD-3053-7F6D-D081-4898CDAF5322}"/>
                </a:ext>
              </a:extLst>
            </p:cNvPr>
            <p:cNvSpPr txBox="1"/>
            <p:nvPr/>
          </p:nvSpPr>
          <p:spPr>
            <a:xfrm>
              <a:off x="1334542" y="4756776"/>
              <a:ext cx="904875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</a:rPr>
                <a:t>03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FB83607-7417-C6AF-A1C9-1E481306AA0D}"/>
                </a:ext>
              </a:extLst>
            </p:cNvPr>
            <p:cNvSpPr txBox="1"/>
            <p:nvPr/>
          </p:nvSpPr>
          <p:spPr>
            <a:xfrm>
              <a:off x="2287042" y="4756776"/>
              <a:ext cx="3231654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问题与解决措施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E23245F-B011-CEAC-B25C-805529982BF9}"/>
                </a:ext>
              </a:extLst>
            </p:cNvPr>
            <p:cNvSpPr txBox="1"/>
            <p:nvPr/>
          </p:nvSpPr>
          <p:spPr>
            <a:xfrm>
              <a:off x="2287042" y="5249219"/>
              <a:ext cx="269557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latin typeface="+mn-ea"/>
                </a:rPr>
                <a:t>Problems And Solutions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0CE12D8-A6FB-8A90-18A2-64827A546DCC}"/>
              </a:ext>
            </a:extLst>
          </p:cNvPr>
          <p:cNvGrpSpPr/>
          <p:nvPr/>
        </p:nvGrpSpPr>
        <p:grpSpPr>
          <a:xfrm>
            <a:off x="6392317" y="4756776"/>
            <a:ext cx="4465142" cy="738664"/>
            <a:chOff x="6392317" y="4756776"/>
            <a:chExt cx="4465142" cy="73866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98FED23-2BDC-7397-3265-76BAC52B8787}"/>
                </a:ext>
              </a:extLst>
            </p:cNvPr>
            <p:cNvSpPr txBox="1"/>
            <p:nvPr/>
          </p:nvSpPr>
          <p:spPr>
            <a:xfrm>
              <a:off x="6392317" y="4756776"/>
              <a:ext cx="904875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ln>
                    <a:solidFill>
                      <a:schemeClr val="accent1"/>
                    </a:solidFill>
                  </a:ln>
                  <a:noFill/>
                  <a:latin typeface="+mj-ea"/>
                  <a:ea typeface="+mj-ea"/>
                </a:rPr>
                <a:t>04</a:t>
              </a:r>
              <a:endParaRPr lang="zh-CN" altLang="en-US" sz="4800" dirty="0">
                <a:ln>
                  <a:solidFill>
                    <a:schemeClr val="accent1"/>
                  </a:solidFill>
                </a:ln>
                <a:noFill/>
                <a:latin typeface="+mj-ea"/>
                <a:ea typeface="+mj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DA7DE65-76E6-3A15-9603-DE3AD6CCB421}"/>
                </a:ext>
              </a:extLst>
            </p:cNvPr>
            <p:cNvSpPr txBox="1"/>
            <p:nvPr/>
          </p:nvSpPr>
          <p:spPr>
            <a:xfrm>
              <a:off x="7344817" y="4756776"/>
              <a:ext cx="3231654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3600" dirty="0">
                  <a:solidFill>
                    <a:schemeClr val="accent1"/>
                  </a:solidFill>
                  <a:latin typeface="+mj-ea"/>
                  <a:ea typeface="+mj-ea"/>
                </a:rPr>
                <a:t>下半年工作计划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0DE59AC-B9AB-4C7F-9A60-D21EBFC9DA68}"/>
                </a:ext>
              </a:extLst>
            </p:cNvPr>
            <p:cNvSpPr txBox="1"/>
            <p:nvPr/>
          </p:nvSpPr>
          <p:spPr>
            <a:xfrm>
              <a:off x="7382917" y="5249219"/>
              <a:ext cx="347454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l"/>
              <a:r>
                <a:rPr lang="en-US" altLang="zh-CN" sz="1600" spc="-90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latin typeface="+mn-ea"/>
                </a:rPr>
                <a:t>In the second half of the work plan</a:t>
              </a:r>
            </a:p>
          </p:txBody>
        </p:sp>
      </p:grpSp>
      <p:sp>
        <p:nvSpPr>
          <p:cNvPr id="22" name="爱设计-5">
            <a:extLst>
              <a:ext uri="{FF2B5EF4-FFF2-40B4-BE49-F238E27FC236}">
                <a16:creationId xmlns:a16="http://schemas.microsoft.com/office/drawing/2014/main" id="{D2B9895E-A794-24FE-9729-EA49E79C7B62}"/>
              </a:ext>
            </a:extLst>
          </p:cNvPr>
          <p:cNvSpPr/>
          <p:nvPr/>
        </p:nvSpPr>
        <p:spPr>
          <a:xfrm flipH="1">
            <a:off x="11511503" y="270319"/>
            <a:ext cx="392681" cy="716662"/>
          </a:xfrm>
          <a:custGeom>
            <a:avLst/>
            <a:gdLst>
              <a:gd name="connsiteX0" fmla="*/ 47080 w 802266"/>
              <a:gd name="connsiteY0" fmla="*/ 1370015 h 1464174"/>
              <a:gd name="connsiteX1" fmla="*/ 0 w 802266"/>
              <a:gd name="connsiteY1" fmla="*/ 1417094 h 1464174"/>
              <a:gd name="connsiteX2" fmla="*/ 47080 w 802266"/>
              <a:gd name="connsiteY2" fmla="*/ 1464174 h 1464174"/>
              <a:gd name="connsiteX3" fmla="*/ 94160 w 802266"/>
              <a:gd name="connsiteY3" fmla="*/ 1417094 h 1464174"/>
              <a:gd name="connsiteX4" fmla="*/ 47080 w 802266"/>
              <a:gd name="connsiteY4" fmla="*/ 1370015 h 1464174"/>
              <a:gd name="connsiteX5" fmla="*/ 224106 w 802266"/>
              <a:gd name="connsiteY5" fmla="*/ 1370015 h 1464174"/>
              <a:gd name="connsiteX6" fmla="*/ 177027 w 802266"/>
              <a:gd name="connsiteY6" fmla="*/ 1417094 h 1464174"/>
              <a:gd name="connsiteX7" fmla="*/ 224106 w 802266"/>
              <a:gd name="connsiteY7" fmla="*/ 1464174 h 1464174"/>
              <a:gd name="connsiteX8" fmla="*/ 271186 w 802266"/>
              <a:gd name="connsiteY8" fmla="*/ 1417094 h 1464174"/>
              <a:gd name="connsiteX9" fmla="*/ 224106 w 802266"/>
              <a:gd name="connsiteY9" fmla="*/ 1370015 h 1464174"/>
              <a:gd name="connsiteX10" fmla="*/ 401133 w 802266"/>
              <a:gd name="connsiteY10" fmla="*/ 1370015 h 1464174"/>
              <a:gd name="connsiteX11" fmla="*/ 354053 w 802266"/>
              <a:gd name="connsiteY11" fmla="*/ 1417094 h 1464174"/>
              <a:gd name="connsiteX12" fmla="*/ 401133 w 802266"/>
              <a:gd name="connsiteY12" fmla="*/ 1464174 h 1464174"/>
              <a:gd name="connsiteX13" fmla="*/ 448213 w 802266"/>
              <a:gd name="connsiteY13" fmla="*/ 1417094 h 1464174"/>
              <a:gd name="connsiteX14" fmla="*/ 401133 w 802266"/>
              <a:gd name="connsiteY14" fmla="*/ 1370015 h 1464174"/>
              <a:gd name="connsiteX15" fmla="*/ 578160 w 802266"/>
              <a:gd name="connsiteY15" fmla="*/ 1370015 h 1464174"/>
              <a:gd name="connsiteX16" fmla="*/ 531080 w 802266"/>
              <a:gd name="connsiteY16" fmla="*/ 1417094 h 1464174"/>
              <a:gd name="connsiteX17" fmla="*/ 578160 w 802266"/>
              <a:gd name="connsiteY17" fmla="*/ 1464174 h 1464174"/>
              <a:gd name="connsiteX18" fmla="*/ 625239 w 802266"/>
              <a:gd name="connsiteY18" fmla="*/ 1417094 h 1464174"/>
              <a:gd name="connsiteX19" fmla="*/ 578160 w 802266"/>
              <a:gd name="connsiteY19" fmla="*/ 1370015 h 1464174"/>
              <a:gd name="connsiteX20" fmla="*/ 755186 w 802266"/>
              <a:gd name="connsiteY20" fmla="*/ 1370015 h 1464174"/>
              <a:gd name="connsiteX21" fmla="*/ 708106 w 802266"/>
              <a:gd name="connsiteY21" fmla="*/ 1417094 h 1464174"/>
              <a:gd name="connsiteX22" fmla="*/ 755186 w 802266"/>
              <a:gd name="connsiteY22" fmla="*/ 1464174 h 1464174"/>
              <a:gd name="connsiteX23" fmla="*/ 802266 w 802266"/>
              <a:gd name="connsiteY23" fmla="*/ 1417094 h 1464174"/>
              <a:gd name="connsiteX24" fmla="*/ 755186 w 802266"/>
              <a:gd name="connsiteY24" fmla="*/ 1370015 h 1464174"/>
              <a:gd name="connsiteX25" fmla="*/ 47080 w 802266"/>
              <a:gd name="connsiteY25" fmla="*/ 1217127 h 1464174"/>
              <a:gd name="connsiteX26" fmla="*/ 0 w 802266"/>
              <a:gd name="connsiteY26" fmla="*/ 1264207 h 1464174"/>
              <a:gd name="connsiteX27" fmla="*/ 47080 w 802266"/>
              <a:gd name="connsiteY27" fmla="*/ 1311287 h 1464174"/>
              <a:gd name="connsiteX28" fmla="*/ 94160 w 802266"/>
              <a:gd name="connsiteY28" fmla="*/ 1264207 h 1464174"/>
              <a:gd name="connsiteX29" fmla="*/ 47080 w 802266"/>
              <a:gd name="connsiteY29" fmla="*/ 1217127 h 1464174"/>
              <a:gd name="connsiteX30" fmla="*/ 224106 w 802266"/>
              <a:gd name="connsiteY30" fmla="*/ 1217127 h 1464174"/>
              <a:gd name="connsiteX31" fmla="*/ 177027 w 802266"/>
              <a:gd name="connsiteY31" fmla="*/ 1264207 h 1464174"/>
              <a:gd name="connsiteX32" fmla="*/ 224106 w 802266"/>
              <a:gd name="connsiteY32" fmla="*/ 1311287 h 1464174"/>
              <a:gd name="connsiteX33" fmla="*/ 271186 w 802266"/>
              <a:gd name="connsiteY33" fmla="*/ 1264207 h 1464174"/>
              <a:gd name="connsiteX34" fmla="*/ 224106 w 802266"/>
              <a:gd name="connsiteY34" fmla="*/ 1217127 h 1464174"/>
              <a:gd name="connsiteX35" fmla="*/ 401133 w 802266"/>
              <a:gd name="connsiteY35" fmla="*/ 1217127 h 1464174"/>
              <a:gd name="connsiteX36" fmla="*/ 354053 w 802266"/>
              <a:gd name="connsiteY36" fmla="*/ 1264207 h 1464174"/>
              <a:gd name="connsiteX37" fmla="*/ 401133 w 802266"/>
              <a:gd name="connsiteY37" fmla="*/ 1311287 h 1464174"/>
              <a:gd name="connsiteX38" fmla="*/ 448213 w 802266"/>
              <a:gd name="connsiteY38" fmla="*/ 1264207 h 1464174"/>
              <a:gd name="connsiteX39" fmla="*/ 401133 w 802266"/>
              <a:gd name="connsiteY39" fmla="*/ 1217127 h 1464174"/>
              <a:gd name="connsiteX40" fmla="*/ 578160 w 802266"/>
              <a:gd name="connsiteY40" fmla="*/ 1217127 h 1464174"/>
              <a:gd name="connsiteX41" fmla="*/ 531080 w 802266"/>
              <a:gd name="connsiteY41" fmla="*/ 1264207 h 1464174"/>
              <a:gd name="connsiteX42" fmla="*/ 578160 w 802266"/>
              <a:gd name="connsiteY42" fmla="*/ 1311287 h 1464174"/>
              <a:gd name="connsiteX43" fmla="*/ 625239 w 802266"/>
              <a:gd name="connsiteY43" fmla="*/ 1264207 h 1464174"/>
              <a:gd name="connsiteX44" fmla="*/ 578160 w 802266"/>
              <a:gd name="connsiteY44" fmla="*/ 1217127 h 1464174"/>
              <a:gd name="connsiteX45" fmla="*/ 755186 w 802266"/>
              <a:gd name="connsiteY45" fmla="*/ 1217127 h 1464174"/>
              <a:gd name="connsiteX46" fmla="*/ 708106 w 802266"/>
              <a:gd name="connsiteY46" fmla="*/ 1264207 h 1464174"/>
              <a:gd name="connsiteX47" fmla="*/ 755186 w 802266"/>
              <a:gd name="connsiteY47" fmla="*/ 1311287 h 1464174"/>
              <a:gd name="connsiteX48" fmla="*/ 802266 w 802266"/>
              <a:gd name="connsiteY48" fmla="*/ 1264207 h 1464174"/>
              <a:gd name="connsiteX49" fmla="*/ 755186 w 802266"/>
              <a:gd name="connsiteY49" fmla="*/ 1217127 h 1464174"/>
              <a:gd name="connsiteX50" fmla="*/ 47080 w 802266"/>
              <a:gd name="connsiteY50" fmla="*/ 1064240 h 1464174"/>
              <a:gd name="connsiteX51" fmla="*/ 0 w 802266"/>
              <a:gd name="connsiteY51" fmla="*/ 1111320 h 1464174"/>
              <a:gd name="connsiteX52" fmla="*/ 47080 w 802266"/>
              <a:gd name="connsiteY52" fmla="*/ 1158399 h 1464174"/>
              <a:gd name="connsiteX53" fmla="*/ 94160 w 802266"/>
              <a:gd name="connsiteY53" fmla="*/ 1111320 h 1464174"/>
              <a:gd name="connsiteX54" fmla="*/ 47080 w 802266"/>
              <a:gd name="connsiteY54" fmla="*/ 1064240 h 1464174"/>
              <a:gd name="connsiteX55" fmla="*/ 224106 w 802266"/>
              <a:gd name="connsiteY55" fmla="*/ 1064240 h 1464174"/>
              <a:gd name="connsiteX56" fmla="*/ 177027 w 802266"/>
              <a:gd name="connsiteY56" fmla="*/ 1111320 h 1464174"/>
              <a:gd name="connsiteX57" fmla="*/ 224106 w 802266"/>
              <a:gd name="connsiteY57" fmla="*/ 1158399 h 1464174"/>
              <a:gd name="connsiteX58" fmla="*/ 271186 w 802266"/>
              <a:gd name="connsiteY58" fmla="*/ 1111320 h 1464174"/>
              <a:gd name="connsiteX59" fmla="*/ 224106 w 802266"/>
              <a:gd name="connsiteY59" fmla="*/ 1064240 h 1464174"/>
              <a:gd name="connsiteX60" fmla="*/ 401133 w 802266"/>
              <a:gd name="connsiteY60" fmla="*/ 1064240 h 1464174"/>
              <a:gd name="connsiteX61" fmla="*/ 354053 w 802266"/>
              <a:gd name="connsiteY61" fmla="*/ 1111320 h 1464174"/>
              <a:gd name="connsiteX62" fmla="*/ 401133 w 802266"/>
              <a:gd name="connsiteY62" fmla="*/ 1158399 h 1464174"/>
              <a:gd name="connsiteX63" fmla="*/ 448213 w 802266"/>
              <a:gd name="connsiteY63" fmla="*/ 1111320 h 1464174"/>
              <a:gd name="connsiteX64" fmla="*/ 401133 w 802266"/>
              <a:gd name="connsiteY64" fmla="*/ 1064240 h 1464174"/>
              <a:gd name="connsiteX65" fmla="*/ 578160 w 802266"/>
              <a:gd name="connsiteY65" fmla="*/ 1064240 h 1464174"/>
              <a:gd name="connsiteX66" fmla="*/ 531080 w 802266"/>
              <a:gd name="connsiteY66" fmla="*/ 1111320 h 1464174"/>
              <a:gd name="connsiteX67" fmla="*/ 578160 w 802266"/>
              <a:gd name="connsiteY67" fmla="*/ 1158399 h 1464174"/>
              <a:gd name="connsiteX68" fmla="*/ 625239 w 802266"/>
              <a:gd name="connsiteY68" fmla="*/ 1111320 h 1464174"/>
              <a:gd name="connsiteX69" fmla="*/ 578160 w 802266"/>
              <a:gd name="connsiteY69" fmla="*/ 1064240 h 1464174"/>
              <a:gd name="connsiteX70" fmla="*/ 755186 w 802266"/>
              <a:gd name="connsiteY70" fmla="*/ 1064240 h 1464174"/>
              <a:gd name="connsiteX71" fmla="*/ 708106 w 802266"/>
              <a:gd name="connsiteY71" fmla="*/ 1111320 h 1464174"/>
              <a:gd name="connsiteX72" fmla="*/ 755186 w 802266"/>
              <a:gd name="connsiteY72" fmla="*/ 1158399 h 1464174"/>
              <a:gd name="connsiteX73" fmla="*/ 802266 w 802266"/>
              <a:gd name="connsiteY73" fmla="*/ 1111320 h 1464174"/>
              <a:gd name="connsiteX74" fmla="*/ 755186 w 802266"/>
              <a:gd name="connsiteY74" fmla="*/ 1064240 h 1464174"/>
              <a:gd name="connsiteX75" fmla="*/ 47080 w 802266"/>
              <a:gd name="connsiteY75" fmla="*/ 911352 h 1464174"/>
              <a:gd name="connsiteX76" fmla="*/ 0 w 802266"/>
              <a:gd name="connsiteY76" fmla="*/ 958432 h 1464174"/>
              <a:gd name="connsiteX77" fmla="*/ 47080 w 802266"/>
              <a:gd name="connsiteY77" fmla="*/ 1005512 h 1464174"/>
              <a:gd name="connsiteX78" fmla="*/ 94160 w 802266"/>
              <a:gd name="connsiteY78" fmla="*/ 958432 h 1464174"/>
              <a:gd name="connsiteX79" fmla="*/ 47080 w 802266"/>
              <a:gd name="connsiteY79" fmla="*/ 911352 h 1464174"/>
              <a:gd name="connsiteX80" fmla="*/ 224106 w 802266"/>
              <a:gd name="connsiteY80" fmla="*/ 911352 h 1464174"/>
              <a:gd name="connsiteX81" fmla="*/ 177027 w 802266"/>
              <a:gd name="connsiteY81" fmla="*/ 958432 h 1464174"/>
              <a:gd name="connsiteX82" fmla="*/ 224106 w 802266"/>
              <a:gd name="connsiteY82" fmla="*/ 1005512 h 1464174"/>
              <a:gd name="connsiteX83" fmla="*/ 271186 w 802266"/>
              <a:gd name="connsiteY83" fmla="*/ 958432 h 1464174"/>
              <a:gd name="connsiteX84" fmla="*/ 224106 w 802266"/>
              <a:gd name="connsiteY84" fmla="*/ 911352 h 1464174"/>
              <a:gd name="connsiteX85" fmla="*/ 401133 w 802266"/>
              <a:gd name="connsiteY85" fmla="*/ 911352 h 1464174"/>
              <a:gd name="connsiteX86" fmla="*/ 354053 w 802266"/>
              <a:gd name="connsiteY86" fmla="*/ 958432 h 1464174"/>
              <a:gd name="connsiteX87" fmla="*/ 401133 w 802266"/>
              <a:gd name="connsiteY87" fmla="*/ 1005512 h 1464174"/>
              <a:gd name="connsiteX88" fmla="*/ 448213 w 802266"/>
              <a:gd name="connsiteY88" fmla="*/ 958432 h 1464174"/>
              <a:gd name="connsiteX89" fmla="*/ 401133 w 802266"/>
              <a:gd name="connsiteY89" fmla="*/ 911352 h 1464174"/>
              <a:gd name="connsiteX90" fmla="*/ 578160 w 802266"/>
              <a:gd name="connsiteY90" fmla="*/ 911352 h 1464174"/>
              <a:gd name="connsiteX91" fmla="*/ 531080 w 802266"/>
              <a:gd name="connsiteY91" fmla="*/ 958432 h 1464174"/>
              <a:gd name="connsiteX92" fmla="*/ 578160 w 802266"/>
              <a:gd name="connsiteY92" fmla="*/ 1005512 h 1464174"/>
              <a:gd name="connsiteX93" fmla="*/ 625239 w 802266"/>
              <a:gd name="connsiteY93" fmla="*/ 958432 h 1464174"/>
              <a:gd name="connsiteX94" fmla="*/ 578160 w 802266"/>
              <a:gd name="connsiteY94" fmla="*/ 911352 h 1464174"/>
              <a:gd name="connsiteX95" fmla="*/ 755186 w 802266"/>
              <a:gd name="connsiteY95" fmla="*/ 911352 h 1464174"/>
              <a:gd name="connsiteX96" fmla="*/ 708106 w 802266"/>
              <a:gd name="connsiteY96" fmla="*/ 958432 h 1464174"/>
              <a:gd name="connsiteX97" fmla="*/ 755186 w 802266"/>
              <a:gd name="connsiteY97" fmla="*/ 1005512 h 1464174"/>
              <a:gd name="connsiteX98" fmla="*/ 802266 w 802266"/>
              <a:gd name="connsiteY98" fmla="*/ 958432 h 1464174"/>
              <a:gd name="connsiteX99" fmla="*/ 755186 w 802266"/>
              <a:gd name="connsiteY99" fmla="*/ 911352 h 1464174"/>
              <a:gd name="connsiteX100" fmla="*/ 47080 w 802266"/>
              <a:gd name="connsiteY100" fmla="*/ 758465 h 1464174"/>
              <a:gd name="connsiteX101" fmla="*/ 0 w 802266"/>
              <a:gd name="connsiteY101" fmla="*/ 805545 h 1464174"/>
              <a:gd name="connsiteX102" fmla="*/ 47080 w 802266"/>
              <a:gd name="connsiteY102" fmla="*/ 852625 h 1464174"/>
              <a:gd name="connsiteX103" fmla="*/ 94160 w 802266"/>
              <a:gd name="connsiteY103" fmla="*/ 805545 h 1464174"/>
              <a:gd name="connsiteX104" fmla="*/ 47080 w 802266"/>
              <a:gd name="connsiteY104" fmla="*/ 758465 h 1464174"/>
              <a:gd name="connsiteX105" fmla="*/ 224106 w 802266"/>
              <a:gd name="connsiteY105" fmla="*/ 758465 h 1464174"/>
              <a:gd name="connsiteX106" fmla="*/ 177027 w 802266"/>
              <a:gd name="connsiteY106" fmla="*/ 805545 h 1464174"/>
              <a:gd name="connsiteX107" fmla="*/ 224106 w 802266"/>
              <a:gd name="connsiteY107" fmla="*/ 852625 h 1464174"/>
              <a:gd name="connsiteX108" fmla="*/ 271186 w 802266"/>
              <a:gd name="connsiteY108" fmla="*/ 805545 h 1464174"/>
              <a:gd name="connsiteX109" fmla="*/ 224106 w 802266"/>
              <a:gd name="connsiteY109" fmla="*/ 758465 h 1464174"/>
              <a:gd name="connsiteX110" fmla="*/ 401133 w 802266"/>
              <a:gd name="connsiteY110" fmla="*/ 758465 h 1464174"/>
              <a:gd name="connsiteX111" fmla="*/ 354053 w 802266"/>
              <a:gd name="connsiteY111" fmla="*/ 805545 h 1464174"/>
              <a:gd name="connsiteX112" fmla="*/ 401133 w 802266"/>
              <a:gd name="connsiteY112" fmla="*/ 852625 h 1464174"/>
              <a:gd name="connsiteX113" fmla="*/ 448213 w 802266"/>
              <a:gd name="connsiteY113" fmla="*/ 805545 h 1464174"/>
              <a:gd name="connsiteX114" fmla="*/ 401133 w 802266"/>
              <a:gd name="connsiteY114" fmla="*/ 758465 h 1464174"/>
              <a:gd name="connsiteX115" fmla="*/ 578160 w 802266"/>
              <a:gd name="connsiteY115" fmla="*/ 758465 h 1464174"/>
              <a:gd name="connsiteX116" fmla="*/ 531080 w 802266"/>
              <a:gd name="connsiteY116" fmla="*/ 805545 h 1464174"/>
              <a:gd name="connsiteX117" fmla="*/ 578160 w 802266"/>
              <a:gd name="connsiteY117" fmla="*/ 852625 h 1464174"/>
              <a:gd name="connsiteX118" fmla="*/ 625239 w 802266"/>
              <a:gd name="connsiteY118" fmla="*/ 805545 h 1464174"/>
              <a:gd name="connsiteX119" fmla="*/ 578160 w 802266"/>
              <a:gd name="connsiteY119" fmla="*/ 758465 h 1464174"/>
              <a:gd name="connsiteX120" fmla="*/ 755186 w 802266"/>
              <a:gd name="connsiteY120" fmla="*/ 758465 h 1464174"/>
              <a:gd name="connsiteX121" fmla="*/ 708106 w 802266"/>
              <a:gd name="connsiteY121" fmla="*/ 805545 h 1464174"/>
              <a:gd name="connsiteX122" fmla="*/ 755186 w 802266"/>
              <a:gd name="connsiteY122" fmla="*/ 852625 h 1464174"/>
              <a:gd name="connsiteX123" fmla="*/ 802266 w 802266"/>
              <a:gd name="connsiteY123" fmla="*/ 805545 h 1464174"/>
              <a:gd name="connsiteX124" fmla="*/ 755186 w 802266"/>
              <a:gd name="connsiteY124" fmla="*/ 758465 h 1464174"/>
              <a:gd name="connsiteX125" fmla="*/ 47080 w 802266"/>
              <a:gd name="connsiteY125" fmla="*/ 611549 h 1464174"/>
              <a:gd name="connsiteX126" fmla="*/ 0 w 802266"/>
              <a:gd name="connsiteY126" fmla="*/ 658629 h 1464174"/>
              <a:gd name="connsiteX127" fmla="*/ 47080 w 802266"/>
              <a:gd name="connsiteY127" fmla="*/ 705709 h 1464174"/>
              <a:gd name="connsiteX128" fmla="*/ 94160 w 802266"/>
              <a:gd name="connsiteY128" fmla="*/ 658629 h 1464174"/>
              <a:gd name="connsiteX129" fmla="*/ 47080 w 802266"/>
              <a:gd name="connsiteY129" fmla="*/ 611549 h 1464174"/>
              <a:gd name="connsiteX130" fmla="*/ 224106 w 802266"/>
              <a:gd name="connsiteY130" fmla="*/ 611549 h 1464174"/>
              <a:gd name="connsiteX131" fmla="*/ 177027 w 802266"/>
              <a:gd name="connsiteY131" fmla="*/ 658629 h 1464174"/>
              <a:gd name="connsiteX132" fmla="*/ 224106 w 802266"/>
              <a:gd name="connsiteY132" fmla="*/ 705709 h 1464174"/>
              <a:gd name="connsiteX133" fmla="*/ 271186 w 802266"/>
              <a:gd name="connsiteY133" fmla="*/ 658629 h 1464174"/>
              <a:gd name="connsiteX134" fmla="*/ 224106 w 802266"/>
              <a:gd name="connsiteY134" fmla="*/ 611549 h 1464174"/>
              <a:gd name="connsiteX135" fmla="*/ 401133 w 802266"/>
              <a:gd name="connsiteY135" fmla="*/ 611549 h 1464174"/>
              <a:gd name="connsiteX136" fmla="*/ 354053 w 802266"/>
              <a:gd name="connsiteY136" fmla="*/ 658629 h 1464174"/>
              <a:gd name="connsiteX137" fmla="*/ 401133 w 802266"/>
              <a:gd name="connsiteY137" fmla="*/ 705709 h 1464174"/>
              <a:gd name="connsiteX138" fmla="*/ 448213 w 802266"/>
              <a:gd name="connsiteY138" fmla="*/ 658629 h 1464174"/>
              <a:gd name="connsiteX139" fmla="*/ 401133 w 802266"/>
              <a:gd name="connsiteY139" fmla="*/ 611549 h 1464174"/>
              <a:gd name="connsiteX140" fmla="*/ 578160 w 802266"/>
              <a:gd name="connsiteY140" fmla="*/ 611549 h 1464174"/>
              <a:gd name="connsiteX141" fmla="*/ 531080 w 802266"/>
              <a:gd name="connsiteY141" fmla="*/ 658629 h 1464174"/>
              <a:gd name="connsiteX142" fmla="*/ 578160 w 802266"/>
              <a:gd name="connsiteY142" fmla="*/ 705709 h 1464174"/>
              <a:gd name="connsiteX143" fmla="*/ 625239 w 802266"/>
              <a:gd name="connsiteY143" fmla="*/ 658629 h 1464174"/>
              <a:gd name="connsiteX144" fmla="*/ 578160 w 802266"/>
              <a:gd name="connsiteY144" fmla="*/ 611549 h 1464174"/>
              <a:gd name="connsiteX145" fmla="*/ 755186 w 802266"/>
              <a:gd name="connsiteY145" fmla="*/ 611549 h 1464174"/>
              <a:gd name="connsiteX146" fmla="*/ 708106 w 802266"/>
              <a:gd name="connsiteY146" fmla="*/ 658629 h 1464174"/>
              <a:gd name="connsiteX147" fmla="*/ 755186 w 802266"/>
              <a:gd name="connsiteY147" fmla="*/ 705709 h 1464174"/>
              <a:gd name="connsiteX148" fmla="*/ 802266 w 802266"/>
              <a:gd name="connsiteY148" fmla="*/ 658629 h 1464174"/>
              <a:gd name="connsiteX149" fmla="*/ 755186 w 802266"/>
              <a:gd name="connsiteY149" fmla="*/ 611549 h 1464174"/>
              <a:gd name="connsiteX150" fmla="*/ 47080 w 802266"/>
              <a:gd name="connsiteY150" fmla="*/ 458662 h 1464174"/>
              <a:gd name="connsiteX151" fmla="*/ 0 w 802266"/>
              <a:gd name="connsiteY151" fmla="*/ 505742 h 1464174"/>
              <a:gd name="connsiteX152" fmla="*/ 47080 w 802266"/>
              <a:gd name="connsiteY152" fmla="*/ 552822 h 1464174"/>
              <a:gd name="connsiteX153" fmla="*/ 94160 w 802266"/>
              <a:gd name="connsiteY153" fmla="*/ 505742 h 1464174"/>
              <a:gd name="connsiteX154" fmla="*/ 47080 w 802266"/>
              <a:gd name="connsiteY154" fmla="*/ 458662 h 1464174"/>
              <a:gd name="connsiteX155" fmla="*/ 224106 w 802266"/>
              <a:gd name="connsiteY155" fmla="*/ 458662 h 1464174"/>
              <a:gd name="connsiteX156" fmla="*/ 177027 w 802266"/>
              <a:gd name="connsiteY156" fmla="*/ 505742 h 1464174"/>
              <a:gd name="connsiteX157" fmla="*/ 224106 w 802266"/>
              <a:gd name="connsiteY157" fmla="*/ 552822 h 1464174"/>
              <a:gd name="connsiteX158" fmla="*/ 271186 w 802266"/>
              <a:gd name="connsiteY158" fmla="*/ 505742 h 1464174"/>
              <a:gd name="connsiteX159" fmla="*/ 224106 w 802266"/>
              <a:gd name="connsiteY159" fmla="*/ 458662 h 1464174"/>
              <a:gd name="connsiteX160" fmla="*/ 401133 w 802266"/>
              <a:gd name="connsiteY160" fmla="*/ 458662 h 1464174"/>
              <a:gd name="connsiteX161" fmla="*/ 354053 w 802266"/>
              <a:gd name="connsiteY161" fmla="*/ 505742 h 1464174"/>
              <a:gd name="connsiteX162" fmla="*/ 401133 w 802266"/>
              <a:gd name="connsiteY162" fmla="*/ 552822 h 1464174"/>
              <a:gd name="connsiteX163" fmla="*/ 448213 w 802266"/>
              <a:gd name="connsiteY163" fmla="*/ 505742 h 1464174"/>
              <a:gd name="connsiteX164" fmla="*/ 401133 w 802266"/>
              <a:gd name="connsiteY164" fmla="*/ 458662 h 1464174"/>
              <a:gd name="connsiteX165" fmla="*/ 578160 w 802266"/>
              <a:gd name="connsiteY165" fmla="*/ 458662 h 1464174"/>
              <a:gd name="connsiteX166" fmla="*/ 531080 w 802266"/>
              <a:gd name="connsiteY166" fmla="*/ 505742 h 1464174"/>
              <a:gd name="connsiteX167" fmla="*/ 578160 w 802266"/>
              <a:gd name="connsiteY167" fmla="*/ 552822 h 1464174"/>
              <a:gd name="connsiteX168" fmla="*/ 625239 w 802266"/>
              <a:gd name="connsiteY168" fmla="*/ 505742 h 1464174"/>
              <a:gd name="connsiteX169" fmla="*/ 578160 w 802266"/>
              <a:gd name="connsiteY169" fmla="*/ 458662 h 1464174"/>
              <a:gd name="connsiteX170" fmla="*/ 755186 w 802266"/>
              <a:gd name="connsiteY170" fmla="*/ 458662 h 1464174"/>
              <a:gd name="connsiteX171" fmla="*/ 708106 w 802266"/>
              <a:gd name="connsiteY171" fmla="*/ 505742 h 1464174"/>
              <a:gd name="connsiteX172" fmla="*/ 755186 w 802266"/>
              <a:gd name="connsiteY172" fmla="*/ 552822 h 1464174"/>
              <a:gd name="connsiteX173" fmla="*/ 802266 w 802266"/>
              <a:gd name="connsiteY173" fmla="*/ 505742 h 1464174"/>
              <a:gd name="connsiteX174" fmla="*/ 755186 w 802266"/>
              <a:gd name="connsiteY174" fmla="*/ 458662 h 1464174"/>
              <a:gd name="connsiteX175" fmla="*/ 47080 w 802266"/>
              <a:gd name="connsiteY175" fmla="*/ 305775 h 1464174"/>
              <a:gd name="connsiteX176" fmla="*/ 0 w 802266"/>
              <a:gd name="connsiteY176" fmla="*/ 352855 h 1464174"/>
              <a:gd name="connsiteX177" fmla="*/ 47080 w 802266"/>
              <a:gd name="connsiteY177" fmla="*/ 399934 h 1464174"/>
              <a:gd name="connsiteX178" fmla="*/ 94160 w 802266"/>
              <a:gd name="connsiteY178" fmla="*/ 352855 h 1464174"/>
              <a:gd name="connsiteX179" fmla="*/ 47080 w 802266"/>
              <a:gd name="connsiteY179" fmla="*/ 305775 h 1464174"/>
              <a:gd name="connsiteX180" fmla="*/ 224106 w 802266"/>
              <a:gd name="connsiteY180" fmla="*/ 305775 h 1464174"/>
              <a:gd name="connsiteX181" fmla="*/ 177027 w 802266"/>
              <a:gd name="connsiteY181" fmla="*/ 352855 h 1464174"/>
              <a:gd name="connsiteX182" fmla="*/ 224106 w 802266"/>
              <a:gd name="connsiteY182" fmla="*/ 399934 h 1464174"/>
              <a:gd name="connsiteX183" fmla="*/ 271186 w 802266"/>
              <a:gd name="connsiteY183" fmla="*/ 352855 h 1464174"/>
              <a:gd name="connsiteX184" fmla="*/ 224106 w 802266"/>
              <a:gd name="connsiteY184" fmla="*/ 305775 h 1464174"/>
              <a:gd name="connsiteX185" fmla="*/ 401133 w 802266"/>
              <a:gd name="connsiteY185" fmla="*/ 305775 h 1464174"/>
              <a:gd name="connsiteX186" fmla="*/ 354053 w 802266"/>
              <a:gd name="connsiteY186" fmla="*/ 352855 h 1464174"/>
              <a:gd name="connsiteX187" fmla="*/ 401133 w 802266"/>
              <a:gd name="connsiteY187" fmla="*/ 399934 h 1464174"/>
              <a:gd name="connsiteX188" fmla="*/ 448213 w 802266"/>
              <a:gd name="connsiteY188" fmla="*/ 352855 h 1464174"/>
              <a:gd name="connsiteX189" fmla="*/ 401133 w 802266"/>
              <a:gd name="connsiteY189" fmla="*/ 305775 h 1464174"/>
              <a:gd name="connsiteX190" fmla="*/ 578160 w 802266"/>
              <a:gd name="connsiteY190" fmla="*/ 305775 h 1464174"/>
              <a:gd name="connsiteX191" fmla="*/ 531080 w 802266"/>
              <a:gd name="connsiteY191" fmla="*/ 352855 h 1464174"/>
              <a:gd name="connsiteX192" fmla="*/ 578160 w 802266"/>
              <a:gd name="connsiteY192" fmla="*/ 399934 h 1464174"/>
              <a:gd name="connsiteX193" fmla="*/ 625239 w 802266"/>
              <a:gd name="connsiteY193" fmla="*/ 352855 h 1464174"/>
              <a:gd name="connsiteX194" fmla="*/ 578160 w 802266"/>
              <a:gd name="connsiteY194" fmla="*/ 305775 h 1464174"/>
              <a:gd name="connsiteX195" fmla="*/ 755186 w 802266"/>
              <a:gd name="connsiteY195" fmla="*/ 305775 h 1464174"/>
              <a:gd name="connsiteX196" fmla="*/ 708106 w 802266"/>
              <a:gd name="connsiteY196" fmla="*/ 352855 h 1464174"/>
              <a:gd name="connsiteX197" fmla="*/ 755186 w 802266"/>
              <a:gd name="connsiteY197" fmla="*/ 399934 h 1464174"/>
              <a:gd name="connsiteX198" fmla="*/ 802266 w 802266"/>
              <a:gd name="connsiteY198" fmla="*/ 352855 h 1464174"/>
              <a:gd name="connsiteX199" fmla="*/ 755186 w 802266"/>
              <a:gd name="connsiteY199" fmla="*/ 305775 h 1464174"/>
              <a:gd name="connsiteX200" fmla="*/ 47080 w 802266"/>
              <a:gd name="connsiteY200" fmla="*/ 152887 h 1464174"/>
              <a:gd name="connsiteX201" fmla="*/ 0 w 802266"/>
              <a:gd name="connsiteY201" fmla="*/ 199967 h 1464174"/>
              <a:gd name="connsiteX202" fmla="*/ 47080 w 802266"/>
              <a:gd name="connsiteY202" fmla="*/ 247047 h 1464174"/>
              <a:gd name="connsiteX203" fmla="*/ 94160 w 802266"/>
              <a:gd name="connsiteY203" fmla="*/ 199967 h 1464174"/>
              <a:gd name="connsiteX204" fmla="*/ 47080 w 802266"/>
              <a:gd name="connsiteY204" fmla="*/ 152887 h 1464174"/>
              <a:gd name="connsiteX205" fmla="*/ 224106 w 802266"/>
              <a:gd name="connsiteY205" fmla="*/ 152887 h 1464174"/>
              <a:gd name="connsiteX206" fmla="*/ 177027 w 802266"/>
              <a:gd name="connsiteY206" fmla="*/ 199967 h 1464174"/>
              <a:gd name="connsiteX207" fmla="*/ 224106 w 802266"/>
              <a:gd name="connsiteY207" fmla="*/ 247047 h 1464174"/>
              <a:gd name="connsiteX208" fmla="*/ 271186 w 802266"/>
              <a:gd name="connsiteY208" fmla="*/ 199967 h 1464174"/>
              <a:gd name="connsiteX209" fmla="*/ 224106 w 802266"/>
              <a:gd name="connsiteY209" fmla="*/ 152887 h 1464174"/>
              <a:gd name="connsiteX210" fmla="*/ 401133 w 802266"/>
              <a:gd name="connsiteY210" fmla="*/ 152887 h 1464174"/>
              <a:gd name="connsiteX211" fmla="*/ 354053 w 802266"/>
              <a:gd name="connsiteY211" fmla="*/ 199967 h 1464174"/>
              <a:gd name="connsiteX212" fmla="*/ 401133 w 802266"/>
              <a:gd name="connsiteY212" fmla="*/ 247047 h 1464174"/>
              <a:gd name="connsiteX213" fmla="*/ 448213 w 802266"/>
              <a:gd name="connsiteY213" fmla="*/ 199967 h 1464174"/>
              <a:gd name="connsiteX214" fmla="*/ 401133 w 802266"/>
              <a:gd name="connsiteY214" fmla="*/ 152887 h 1464174"/>
              <a:gd name="connsiteX215" fmla="*/ 578160 w 802266"/>
              <a:gd name="connsiteY215" fmla="*/ 152887 h 1464174"/>
              <a:gd name="connsiteX216" fmla="*/ 531080 w 802266"/>
              <a:gd name="connsiteY216" fmla="*/ 199967 h 1464174"/>
              <a:gd name="connsiteX217" fmla="*/ 578160 w 802266"/>
              <a:gd name="connsiteY217" fmla="*/ 247047 h 1464174"/>
              <a:gd name="connsiteX218" fmla="*/ 625239 w 802266"/>
              <a:gd name="connsiteY218" fmla="*/ 199967 h 1464174"/>
              <a:gd name="connsiteX219" fmla="*/ 578160 w 802266"/>
              <a:gd name="connsiteY219" fmla="*/ 152887 h 1464174"/>
              <a:gd name="connsiteX220" fmla="*/ 755186 w 802266"/>
              <a:gd name="connsiteY220" fmla="*/ 152887 h 1464174"/>
              <a:gd name="connsiteX221" fmla="*/ 708106 w 802266"/>
              <a:gd name="connsiteY221" fmla="*/ 199967 h 1464174"/>
              <a:gd name="connsiteX222" fmla="*/ 755186 w 802266"/>
              <a:gd name="connsiteY222" fmla="*/ 247047 h 1464174"/>
              <a:gd name="connsiteX223" fmla="*/ 802266 w 802266"/>
              <a:gd name="connsiteY223" fmla="*/ 199967 h 1464174"/>
              <a:gd name="connsiteX224" fmla="*/ 755186 w 802266"/>
              <a:gd name="connsiteY224" fmla="*/ 152887 h 1464174"/>
              <a:gd name="connsiteX225" fmla="*/ 47080 w 802266"/>
              <a:gd name="connsiteY225" fmla="*/ 0 h 1464174"/>
              <a:gd name="connsiteX226" fmla="*/ 0 w 802266"/>
              <a:gd name="connsiteY226" fmla="*/ 47080 h 1464174"/>
              <a:gd name="connsiteX227" fmla="*/ 47080 w 802266"/>
              <a:gd name="connsiteY227" fmla="*/ 94160 h 1464174"/>
              <a:gd name="connsiteX228" fmla="*/ 94160 w 802266"/>
              <a:gd name="connsiteY228" fmla="*/ 47080 h 1464174"/>
              <a:gd name="connsiteX229" fmla="*/ 47080 w 802266"/>
              <a:gd name="connsiteY229" fmla="*/ 0 h 1464174"/>
              <a:gd name="connsiteX230" fmla="*/ 224106 w 802266"/>
              <a:gd name="connsiteY230" fmla="*/ 0 h 1464174"/>
              <a:gd name="connsiteX231" fmla="*/ 177027 w 802266"/>
              <a:gd name="connsiteY231" fmla="*/ 47080 h 1464174"/>
              <a:gd name="connsiteX232" fmla="*/ 224106 w 802266"/>
              <a:gd name="connsiteY232" fmla="*/ 94160 h 1464174"/>
              <a:gd name="connsiteX233" fmla="*/ 271186 w 802266"/>
              <a:gd name="connsiteY233" fmla="*/ 47080 h 1464174"/>
              <a:gd name="connsiteX234" fmla="*/ 224106 w 802266"/>
              <a:gd name="connsiteY234" fmla="*/ 0 h 1464174"/>
              <a:gd name="connsiteX235" fmla="*/ 401133 w 802266"/>
              <a:gd name="connsiteY235" fmla="*/ 0 h 1464174"/>
              <a:gd name="connsiteX236" fmla="*/ 354053 w 802266"/>
              <a:gd name="connsiteY236" fmla="*/ 47080 h 1464174"/>
              <a:gd name="connsiteX237" fmla="*/ 401133 w 802266"/>
              <a:gd name="connsiteY237" fmla="*/ 94160 h 1464174"/>
              <a:gd name="connsiteX238" fmla="*/ 448213 w 802266"/>
              <a:gd name="connsiteY238" fmla="*/ 47080 h 1464174"/>
              <a:gd name="connsiteX239" fmla="*/ 401133 w 802266"/>
              <a:gd name="connsiteY239" fmla="*/ 0 h 1464174"/>
              <a:gd name="connsiteX240" fmla="*/ 578160 w 802266"/>
              <a:gd name="connsiteY240" fmla="*/ 0 h 1464174"/>
              <a:gd name="connsiteX241" fmla="*/ 531080 w 802266"/>
              <a:gd name="connsiteY241" fmla="*/ 47080 h 1464174"/>
              <a:gd name="connsiteX242" fmla="*/ 578160 w 802266"/>
              <a:gd name="connsiteY242" fmla="*/ 94160 h 1464174"/>
              <a:gd name="connsiteX243" fmla="*/ 625239 w 802266"/>
              <a:gd name="connsiteY243" fmla="*/ 47080 h 1464174"/>
              <a:gd name="connsiteX244" fmla="*/ 578160 w 802266"/>
              <a:gd name="connsiteY244" fmla="*/ 0 h 1464174"/>
              <a:gd name="connsiteX245" fmla="*/ 755186 w 802266"/>
              <a:gd name="connsiteY245" fmla="*/ 0 h 1464174"/>
              <a:gd name="connsiteX246" fmla="*/ 708106 w 802266"/>
              <a:gd name="connsiteY246" fmla="*/ 47080 h 1464174"/>
              <a:gd name="connsiteX247" fmla="*/ 755186 w 802266"/>
              <a:gd name="connsiteY247" fmla="*/ 94160 h 1464174"/>
              <a:gd name="connsiteX248" fmla="*/ 802266 w 802266"/>
              <a:gd name="connsiteY248" fmla="*/ 47080 h 1464174"/>
              <a:gd name="connsiteX249" fmla="*/ 755186 w 802266"/>
              <a:gd name="connsiteY249" fmla="*/ 0 h 146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802266" h="1464174">
                <a:moveTo>
                  <a:pt x="47080" y="1370015"/>
                </a:moveTo>
                <a:cubicBezTo>
                  <a:pt x="21078" y="1370015"/>
                  <a:pt x="0" y="1391093"/>
                  <a:pt x="0" y="1417094"/>
                </a:cubicBezTo>
                <a:cubicBezTo>
                  <a:pt x="0" y="1443096"/>
                  <a:pt x="21078" y="1464174"/>
                  <a:pt x="47080" y="1464174"/>
                </a:cubicBezTo>
                <a:cubicBezTo>
                  <a:pt x="73081" y="1464174"/>
                  <a:pt x="94160" y="1443096"/>
                  <a:pt x="94160" y="1417094"/>
                </a:cubicBezTo>
                <a:cubicBezTo>
                  <a:pt x="94160" y="1391093"/>
                  <a:pt x="73081" y="1370015"/>
                  <a:pt x="47080" y="1370015"/>
                </a:cubicBezTo>
                <a:close/>
                <a:moveTo>
                  <a:pt x="224106" y="1370015"/>
                </a:moveTo>
                <a:cubicBezTo>
                  <a:pt x="198105" y="1370015"/>
                  <a:pt x="177027" y="1391093"/>
                  <a:pt x="177027" y="1417094"/>
                </a:cubicBezTo>
                <a:cubicBezTo>
                  <a:pt x="177027" y="1443096"/>
                  <a:pt x="198105" y="1464174"/>
                  <a:pt x="224106" y="1464174"/>
                </a:cubicBezTo>
                <a:cubicBezTo>
                  <a:pt x="250108" y="1464174"/>
                  <a:pt x="271186" y="1443096"/>
                  <a:pt x="271186" y="1417094"/>
                </a:cubicBezTo>
                <a:cubicBezTo>
                  <a:pt x="271186" y="1391093"/>
                  <a:pt x="250108" y="1370015"/>
                  <a:pt x="224106" y="1370015"/>
                </a:cubicBezTo>
                <a:close/>
                <a:moveTo>
                  <a:pt x="401133" y="1370015"/>
                </a:moveTo>
                <a:cubicBezTo>
                  <a:pt x="375132" y="1370015"/>
                  <a:pt x="354053" y="1391093"/>
                  <a:pt x="354053" y="1417094"/>
                </a:cubicBezTo>
                <a:cubicBezTo>
                  <a:pt x="354053" y="1443096"/>
                  <a:pt x="375132" y="1464174"/>
                  <a:pt x="401133" y="1464174"/>
                </a:cubicBezTo>
                <a:cubicBezTo>
                  <a:pt x="427134" y="1464174"/>
                  <a:pt x="448213" y="1443096"/>
                  <a:pt x="448213" y="1417094"/>
                </a:cubicBezTo>
                <a:cubicBezTo>
                  <a:pt x="448213" y="1391093"/>
                  <a:pt x="427134" y="1370015"/>
                  <a:pt x="401133" y="1370015"/>
                </a:cubicBezTo>
                <a:close/>
                <a:moveTo>
                  <a:pt x="578160" y="1370015"/>
                </a:moveTo>
                <a:cubicBezTo>
                  <a:pt x="552158" y="1370015"/>
                  <a:pt x="531080" y="1391093"/>
                  <a:pt x="531080" y="1417094"/>
                </a:cubicBezTo>
                <a:cubicBezTo>
                  <a:pt x="531080" y="1443096"/>
                  <a:pt x="552158" y="1464174"/>
                  <a:pt x="578160" y="1464174"/>
                </a:cubicBezTo>
                <a:cubicBezTo>
                  <a:pt x="604161" y="1464174"/>
                  <a:pt x="625239" y="1443096"/>
                  <a:pt x="625239" y="1417094"/>
                </a:cubicBezTo>
                <a:cubicBezTo>
                  <a:pt x="625239" y="1391093"/>
                  <a:pt x="604161" y="1370015"/>
                  <a:pt x="578160" y="1370015"/>
                </a:cubicBezTo>
                <a:close/>
                <a:moveTo>
                  <a:pt x="755186" y="1370015"/>
                </a:moveTo>
                <a:cubicBezTo>
                  <a:pt x="729185" y="1370015"/>
                  <a:pt x="708106" y="1391093"/>
                  <a:pt x="708106" y="1417094"/>
                </a:cubicBezTo>
                <a:cubicBezTo>
                  <a:pt x="708106" y="1443096"/>
                  <a:pt x="729185" y="1464174"/>
                  <a:pt x="755186" y="1464174"/>
                </a:cubicBezTo>
                <a:cubicBezTo>
                  <a:pt x="781188" y="1464174"/>
                  <a:pt x="802266" y="1443096"/>
                  <a:pt x="802266" y="1417094"/>
                </a:cubicBezTo>
                <a:cubicBezTo>
                  <a:pt x="802266" y="1391093"/>
                  <a:pt x="781188" y="1370015"/>
                  <a:pt x="755186" y="1370015"/>
                </a:cubicBezTo>
                <a:close/>
                <a:moveTo>
                  <a:pt x="47080" y="1217127"/>
                </a:moveTo>
                <a:cubicBezTo>
                  <a:pt x="21078" y="1217127"/>
                  <a:pt x="0" y="1238206"/>
                  <a:pt x="0" y="1264207"/>
                </a:cubicBezTo>
                <a:cubicBezTo>
                  <a:pt x="0" y="1290208"/>
                  <a:pt x="21078" y="1311287"/>
                  <a:pt x="47080" y="1311287"/>
                </a:cubicBezTo>
                <a:cubicBezTo>
                  <a:pt x="73081" y="1311287"/>
                  <a:pt x="94160" y="1290208"/>
                  <a:pt x="94160" y="1264207"/>
                </a:cubicBezTo>
                <a:cubicBezTo>
                  <a:pt x="94160" y="1238206"/>
                  <a:pt x="73081" y="1217127"/>
                  <a:pt x="47080" y="1217127"/>
                </a:cubicBezTo>
                <a:close/>
                <a:moveTo>
                  <a:pt x="224106" y="1217127"/>
                </a:moveTo>
                <a:cubicBezTo>
                  <a:pt x="198105" y="1217127"/>
                  <a:pt x="177027" y="1238206"/>
                  <a:pt x="177027" y="1264207"/>
                </a:cubicBezTo>
                <a:cubicBezTo>
                  <a:pt x="177027" y="1290208"/>
                  <a:pt x="198105" y="1311287"/>
                  <a:pt x="224106" y="1311287"/>
                </a:cubicBezTo>
                <a:cubicBezTo>
                  <a:pt x="250108" y="1311287"/>
                  <a:pt x="271186" y="1290208"/>
                  <a:pt x="271186" y="1264207"/>
                </a:cubicBezTo>
                <a:cubicBezTo>
                  <a:pt x="271186" y="1238206"/>
                  <a:pt x="250108" y="1217127"/>
                  <a:pt x="224106" y="1217127"/>
                </a:cubicBezTo>
                <a:close/>
                <a:moveTo>
                  <a:pt x="401133" y="1217127"/>
                </a:moveTo>
                <a:cubicBezTo>
                  <a:pt x="375132" y="1217127"/>
                  <a:pt x="354053" y="1238206"/>
                  <a:pt x="354053" y="1264207"/>
                </a:cubicBezTo>
                <a:cubicBezTo>
                  <a:pt x="354053" y="1290208"/>
                  <a:pt x="375132" y="1311287"/>
                  <a:pt x="401133" y="1311287"/>
                </a:cubicBezTo>
                <a:cubicBezTo>
                  <a:pt x="427134" y="1311287"/>
                  <a:pt x="448213" y="1290208"/>
                  <a:pt x="448213" y="1264207"/>
                </a:cubicBezTo>
                <a:cubicBezTo>
                  <a:pt x="448213" y="1238206"/>
                  <a:pt x="427134" y="1217127"/>
                  <a:pt x="401133" y="1217127"/>
                </a:cubicBezTo>
                <a:close/>
                <a:moveTo>
                  <a:pt x="578160" y="1217127"/>
                </a:moveTo>
                <a:cubicBezTo>
                  <a:pt x="552158" y="1217127"/>
                  <a:pt x="531080" y="1238206"/>
                  <a:pt x="531080" y="1264207"/>
                </a:cubicBezTo>
                <a:cubicBezTo>
                  <a:pt x="531080" y="1290208"/>
                  <a:pt x="552158" y="1311287"/>
                  <a:pt x="578160" y="1311287"/>
                </a:cubicBezTo>
                <a:cubicBezTo>
                  <a:pt x="604161" y="1311287"/>
                  <a:pt x="625239" y="1290208"/>
                  <a:pt x="625239" y="1264207"/>
                </a:cubicBezTo>
                <a:cubicBezTo>
                  <a:pt x="625239" y="1238206"/>
                  <a:pt x="604161" y="1217127"/>
                  <a:pt x="578160" y="1217127"/>
                </a:cubicBezTo>
                <a:close/>
                <a:moveTo>
                  <a:pt x="755186" y="1217127"/>
                </a:moveTo>
                <a:cubicBezTo>
                  <a:pt x="729185" y="1217127"/>
                  <a:pt x="708106" y="1238206"/>
                  <a:pt x="708106" y="1264207"/>
                </a:cubicBezTo>
                <a:cubicBezTo>
                  <a:pt x="708106" y="1290208"/>
                  <a:pt x="729185" y="1311287"/>
                  <a:pt x="755186" y="1311287"/>
                </a:cubicBezTo>
                <a:cubicBezTo>
                  <a:pt x="781188" y="1311287"/>
                  <a:pt x="802266" y="1290208"/>
                  <a:pt x="802266" y="1264207"/>
                </a:cubicBezTo>
                <a:cubicBezTo>
                  <a:pt x="802266" y="1238206"/>
                  <a:pt x="781188" y="1217127"/>
                  <a:pt x="755186" y="1217127"/>
                </a:cubicBezTo>
                <a:close/>
                <a:moveTo>
                  <a:pt x="47080" y="1064240"/>
                </a:moveTo>
                <a:cubicBezTo>
                  <a:pt x="21078" y="1064240"/>
                  <a:pt x="0" y="1085318"/>
                  <a:pt x="0" y="1111320"/>
                </a:cubicBezTo>
                <a:cubicBezTo>
                  <a:pt x="0" y="1137321"/>
                  <a:pt x="21078" y="1158399"/>
                  <a:pt x="47080" y="1158399"/>
                </a:cubicBezTo>
                <a:cubicBezTo>
                  <a:pt x="73081" y="1158399"/>
                  <a:pt x="94160" y="1137321"/>
                  <a:pt x="94160" y="1111320"/>
                </a:cubicBezTo>
                <a:cubicBezTo>
                  <a:pt x="94160" y="1085318"/>
                  <a:pt x="73081" y="1064240"/>
                  <a:pt x="47080" y="1064240"/>
                </a:cubicBezTo>
                <a:close/>
                <a:moveTo>
                  <a:pt x="224106" y="1064240"/>
                </a:moveTo>
                <a:cubicBezTo>
                  <a:pt x="198105" y="1064240"/>
                  <a:pt x="177027" y="1085318"/>
                  <a:pt x="177027" y="1111320"/>
                </a:cubicBezTo>
                <a:cubicBezTo>
                  <a:pt x="177027" y="1137321"/>
                  <a:pt x="198105" y="1158399"/>
                  <a:pt x="224106" y="1158399"/>
                </a:cubicBezTo>
                <a:cubicBezTo>
                  <a:pt x="250108" y="1158399"/>
                  <a:pt x="271186" y="1137321"/>
                  <a:pt x="271186" y="1111320"/>
                </a:cubicBezTo>
                <a:cubicBezTo>
                  <a:pt x="271186" y="1085318"/>
                  <a:pt x="250108" y="1064240"/>
                  <a:pt x="224106" y="1064240"/>
                </a:cubicBezTo>
                <a:close/>
                <a:moveTo>
                  <a:pt x="401133" y="1064240"/>
                </a:moveTo>
                <a:cubicBezTo>
                  <a:pt x="375132" y="1064240"/>
                  <a:pt x="354053" y="1085318"/>
                  <a:pt x="354053" y="1111320"/>
                </a:cubicBezTo>
                <a:cubicBezTo>
                  <a:pt x="354053" y="1137321"/>
                  <a:pt x="375132" y="1158399"/>
                  <a:pt x="401133" y="1158399"/>
                </a:cubicBezTo>
                <a:cubicBezTo>
                  <a:pt x="427134" y="1158399"/>
                  <a:pt x="448213" y="1137321"/>
                  <a:pt x="448213" y="1111320"/>
                </a:cubicBezTo>
                <a:cubicBezTo>
                  <a:pt x="448213" y="1085318"/>
                  <a:pt x="427134" y="1064240"/>
                  <a:pt x="401133" y="1064240"/>
                </a:cubicBezTo>
                <a:close/>
                <a:moveTo>
                  <a:pt x="578160" y="1064240"/>
                </a:moveTo>
                <a:cubicBezTo>
                  <a:pt x="552158" y="1064240"/>
                  <a:pt x="531080" y="1085318"/>
                  <a:pt x="531080" y="1111320"/>
                </a:cubicBezTo>
                <a:cubicBezTo>
                  <a:pt x="531080" y="1137321"/>
                  <a:pt x="552158" y="1158399"/>
                  <a:pt x="578160" y="1158399"/>
                </a:cubicBezTo>
                <a:cubicBezTo>
                  <a:pt x="604161" y="1158399"/>
                  <a:pt x="625239" y="1137321"/>
                  <a:pt x="625239" y="1111320"/>
                </a:cubicBezTo>
                <a:cubicBezTo>
                  <a:pt x="625239" y="1085318"/>
                  <a:pt x="604161" y="1064240"/>
                  <a:pt x="578160" y="1064240"/>
                </a:cubicBezTo>
                <a:close/>
                <a:moveTo>
                  <a:pt x="755186" y="1064240"/>
                </a:moveTo>
                <a:cubicBezTo>
                  <a:pt x="729185" y="1064240"/>
                  <a:pt x="708106" y="1085318"/>
                  <a:pt x="708106" y="1111320"/>
                </a:cubicBezTo>
                <a:cubicBezTo>
                  <a:pt x="708106" y="1137321"/>
                  <a:pt x="729185" y="1158399"/>
                  <a:pt x="755186" y="1158399"/>
                </a:cubicBezTo>
                <a:cubicBezTo>
                  <a:pt x="781188" y="1158399"/>
                  <a:pt x="802266" y="1137321"/>
                  <a:pt x="802266" y="1111320"/>
                </a:cubicBezTo>
                <a:cubicBezTo>
                  <a:pt x="802266" y="1085318"/>
                  <a:pt x="781188" y="1064240"/>
                  <a:pt x="755186" y="1064240"/>
                </a:cubicBezTo>
                <a:close/>
                <a:moveTo>
                  <a:pt x="47080" y="911352"/>
                </a:moveTo>
                <a:cubicBezTo>
                  <a:pt x="21078" y="911352"/>
                  <a:pt x="0" y="932431"/>
                  <a:pt x="0" y="958432"/>
                </a:cubicBezTo>
                <a:cubicBezTo>
                  <a:pt x="0" y="984434"/>
                  <a:pt x="21078" y="1005512"/>
                  <a:pt x="47080" y="1005512"/>
                </a:cubicBezTo>
                <a:cubicBezTo>
                  <a:pt x="73081" y="1005512"/>
                  <a:pt x="94160" y="984434"/>
                  <a:pt x="94160" y="958432"/>
                </a:cubicBezTo>
                <a:cubicBezTo>
                  <a:pt x="94160" y="932431"/>
                  <a:pt x="73081" y="911352"/>
                  <a:pt x="47080" y="911352"/>
                </a:cubicBezTo>
                <a:close/>
                <a:moveTo>
                  <a:pt x="224106" y="911352"/>
                </a:moveTo>
                <a:cubicBezTo>
                  <a:pt x="198105" y="911352"/>
                  <a:pt x="177027" y="932431"/>
                  <a:pt x="177027" y="958432"/>
                </a:cubicBezTo>
                <a:cubicBezTo>
                  <a:pt x="177027" y="984434"/>
                  <a:pt x="198105" y="1005512"/>
                  <a:pt x="224106" y="1005512"/>
                </a:cubicBezTo>
                <a:cubicBezTo>
                  <a:pt x="250108" y="1005512"/>
                  <a:pt x="271186" y="984434"/>
                  <a:pt x="271186" y="958432"/>
                </a:cubicBezTo>
                <a:cubicBezTo>
                  <a:pt x="271186" y="932431"/>
                  <a:pt x="250108" y="911352"/>
                  <a:pt x="224106" y="911352"/>
                </a:cubicBezTo>
                <a:close/>
                <a:moveTo>
                  <a:pt x="401133" y="911352"/>
                </a:moveTo>
                <a:cubicBezTo>
                  <a:pt x="375132" y="911352"/>
                  <a:pt x="354053" y="932431"/>
                  <a:pt x="354053" y="958432"/>
                </a:cubicBezTo>
                <a:cubicBezTo>
                  <a:pt x="354053" y="984434"/>
                  <a:pt x="375132" y="1005512"/>
                  <a:pt x="401133" y="1005512"/>
                </a:cubicBezTo>
                <a:cubicBezTo>
                  <a:pt x="427134" y="1005512"/>
                  <a:pt x="448213" y="984434"/>
                  <a:pt x="448213" y="958432"/>
                </a:cubicBezTo>
                <a:cubicBezTo>
                  <a:pt x="448213" y="932431"/>
                  <a:pt x="427134" y="911352"/>
                  <a:pt x="401133" y="911352"/>
                </a:cubicBezTo>
                <a:close/>
                <a:moveTo>
                  <a:pt x="578160" y="911352"/>
                </a:moveTo>
                <a:cubicBezTo>
                  <a:pt x="552158" y="911352"/>
                  <a:pt x="531080" y="932431"/>
                  <a:pt x="531080" y="958432"/>
                </a:cubicBezTo>
                <a:cubicBezTo>
                  <a:pt x="531080" y="984434"/>
                  <a:pt x="552158" y="1005512"/>
                  <a:pt x="578160" y="1005512"/>
                </a:cubicBezTo>
                <a:cubicBezTo>
                  <a:pt x="604161" y="1005512"/>
                  <a:pt x="625239" y="984434"/>
                  <a:pt x="625239" y="958432"/>
                </a:cubicBezTo>
                <a:cubicBezTo>
                  <a:pt x="625239" y="932431"/>
                  <a:pt x="604161" y="911352"/>
                  <a:pt x="578160" y="911352"/>
                </a:cubicBezTo>
                <a:close/>
                <a:moveTo>
                  <a:pt x="755186" y="911352"/>
                </a:moveTo>
                <a:cubicBezTo>
                  <a:pt x="729185" y="911352"/>
                  <a:pt x="708106" y="932431"/>
                  <a:pt x="708106" y="958432"/>
                </a:cubicBezTo>
                <a:cubicBezTo>
                  <a:pt x="708106" y="984434"/>
                  <a:pt x="729185" y="1005512"/>
                  <a:pt x="755186" y="1005512"/>
                </a:cubicBezTo>
                <a:cubicBezTo>
                  <a:pt x="781188" y="1005512"/>
                  <a:pt x="802266" y="984434"/>
                  <a:pt x="802266" y="958432"/>
                </a:cubicBezTo>
                <a:cubicBezTo>
                  <a:pt x="802266" y="932431"/>
                  <a:pt x="781188" y="911352"/>
                  <a:pt x="755186" y="911352"/>
                </a:cubicBezTo>
                <a:close/>
                <a:moveTo>
                  <a:pt x="47080" y="758465"/>
                </a:moveTo>
                <a:cubicBezTo>
                  <a:pt x="21078" y="758465"/>
                  <a:pt x="0" y="779543"/>
                  <a:pt x="0" y="805545"/>
                </a:cubicBezTo>
                <a:cubicBezTo>
                  <a:pt x="0" y="831546"/>
                  <a:pt x="21078" y="852625"/>
                  <a:pt x="47080" y="852625"/>
                </a:cubicBezTo>
                <a:cubicBezTo>
                  <a:pt x="73081" y="852625"/>
                  <a:pt x="94160" y="831546"/>
                  <a:pt x="94160" y="805545"/>
                </a:cubicBezTo>
                <a:cubicBezTo>
                  <a:pt x="94160" y="779543"/>
                  <a:pt x="73081" y="758465"/>
                  <a:pt x="47080" y="758465"/>
                </a:cubicBezTo>
                <a:close/>
                <a:moveTo>
                  <a:pt x="224106" y="758465"/>
                </a:moveTo>
                <a:cubicBezTo>
                  <a:pt x="198105" y="758465"/>
                  <a:pt x="177027" y="779543"/>
                  <a:pt x="177027" y="805545"/>
                </a:cubicBezTo>
                <a:cubicBezTo>
                  <a:pt x="177027" y="831546"/>
                  <a:pt x="198105" y="852625"/>
                  <a:pt x="224106" y="852625"/>
                </a:cubicBezTo>
                <a:cubicBezTo>
                  <a:pt x="250108" y="852625"/>
                  <a:pt x="271186" y="831546"/>
                  <a:pt x="271186" y="805545"/>
                </a:cubicBezTo>
                <a:cubicBezTo>
                  <a:pt x="271186" y="779543"/>
                  <a:pt x="250108" y="758465"/>
                  <a:pt x="224106" y="758465"/>
                </a:cubicBezTo>
                <a:close/>
                <a:moveTo>
                  <a:pt x="401133" y="758465"/>
                </a:moveTo>
                <a:cubicBezTo>
                  <a:pt x="375132" y="758465"/>
                  <a:pt x="354053" y="779543"/>
                  <a:pt x="354053" y="805545"/>
                </a:cubicBezTo>
                <a:cubicBezTo>
                  <a:pt x="354053" y="831546"/>
                  <a:pt x="375132" y="852625"/>
                  <a:pt x="401133" y="852625"/>
                </a:cubicBezTo>
                <a:cubicBezTo>
                  <a:pt x="427134" y="852625"/>
                  <a:pt x="448213" y="831546"/>
                  <a:pt x="448213" y="805545"/>
                </a:cubicBezTo>
                <a:cubicBezTo>
                  <a:pt x="448213" y="779543"/>
                  <a:pt x="427134" y="758465"/>
                  <a:pt x="401133" y="758465"/>
                </a:cubicBezTo>
                <a:close/>
                <a:moveTo>
                  <a:pt x="578160" y="758465"/>
                </a:moveTo>
                <a:cubicBezTo>
                  <a:pt x="552158" y="758465"/>
                  <a:pt x="531080" y="779543"/>
                  <a:pt x="531080" y="805545"/>
                </a:cubicBezTo>
                <a:cubicBezTo>
                  <a:pt x="531080" y="831546"/>
                  <a:pt x="552158" y="852625"/>
                  <a:pt x="578160" y="852625"/>
                </a:cubicBezTo>
                <a:cubicBezTo>
                  <a:pt x="604161" y="852625"/>
                  <a:pt x="625239" y="831546"/>
                  <a:pt x="625239" y="805545"/>
                </a:cubicBezTo>
                <a:cubicBezTo>
                  <a:pt x="625239" y="779543"/>
                  <a:pt x="604161" y="758465"/>
                  <a:pt x="578160" y="758465"/>
                </a:cubicBezTo>
                <a:close/>
                <a:moveTo>
                  <a:pt x="755186" y="758465"/>
                </a:moveTo>
                <a:cubicBezTo>
                  <a:pt x="729185" y="758465"/>
                  <a:pt x="708106" y="779543"/>
                  <a:pt x="708106" y="805545"/>
                </a:cubicBezTo>
                <a:cubicBezTo>
                  <a:pt x="708106" y="831546"/>
                  <a:pt x="729185" y="852625"/>
                  <a:pt x="755186" y="852625"/>
                </a:cubicBezTo>
                <a:cubicBezTo>
                  <a:pt x="781188" y="852625"/>
                  <a:pt x="802266" y="831546"/>
                  <a:pt x="802266" y="805545"/>
                </a:cubicBezTo>
                <a:cubicBezTo>
                  <a:pt x="802266" y="779543"/>
                  <a:pt x="781188" y="758465"/>
                  <a:pt x="755186" y="758465"/>
                </a:cubicBezTo>
                <a:close/>
                <a:moveTo>
                  <a:pt x="47080" y="611549"/>
                </a:moveTo>
                <a:cubicBezTo>
                  <a:pt x="21078" y="611549"/>
                  <a:pt x="0" y="632628"/>
                  <a:pt x="0" y="658629"/>
                </a:cubicBezTo>
                <a:cubicBezTo>
                  <a:pt x="0" y="684631"/>
                  <a:pt x="21078" y="705709"/>
                  <a:pt x="47080" y="705709"/>
                </a:cubicBezTo>
                <a:cubicBezTo>
                  <a:pt x="73081" y="705709"/>
                  <a:pt x="94160" y="684631"/>
                  <a:pt x="94160" y="658629"/>
                </a:cubicBezTo>
                <a:cubicBezTo>
                  <a:pt x="94160" y="632628"/>
                  <a:pt x="73081" y="611549"/>
                  <a:pt x="47080" y="611549"/>
                </a:cubicBezTo>
                <a:close/>
                <a:moveTo>
                  <a:pt x="224106" y="611549"/>
                </a:moveTo>
                <a:cubicBezTo>
                  <a:pt x="198105" y="611549"/>
                  <a:pt x="177027" y="632628"/>
                  <a:pt x="177027" y="658629"/>
                </a:cubicBezTo>
                <a:cubicBezTo>
                  <a:pt x="177027" y="684631"/>
                  <a:pt x="198105" y="705709"/>
                  <a:pt x="224106" y="705709"/>
                </a:cubicBezTo>
                <a:cubicBezTo>
                  <a:pt x="250108" y="705709"/>
                  <a:pt x="271186" y="684631"/>
                  <a:pt x="271186" y="658629"/>
                </a:cubicBezTo>
                <a:cubicBezTo>
                  <a:pt x="271186" y="632628"/>
                  <a:pt x="250108" y="611549"/>
                  <a:pt x="224106" y="611549"/>
                </a:cubicBezTo>
                <a:close/>
                <a:moveTo>
                  <a:pt x="401133" y="611549"/>
                </a:moveTo>
                <a:cubicBezTo>
                  <a:pt x="375132" y="611549"/>
                  <a:pt x="354053" y="632628"/>
                  <a:pt x="354053" y="658629"/>
                </a:cubicBezTo>
                <a:cubicBezTo>
                  <a:pt x="354053" y="684631"/>
                  <a:pt x="375132" y="705709"/>
                  <a:pt x="401133" y="705709"/>
                </a:cubicBezTo>
                <a:cubicBezTo>
                  <a:pt x="427134" y="705709"/>
                  <a:pt x="448213" y="684631"/>
                  <a:pt x="448213" y="658629"/>
                </a:cubicBezTo>
                <a:cubicBezTo>
                  <a:pt x="448213" y="632628"/>
                  <a:pt x="427134" y="611549"/>
                  <a:pt x="401133" y="611549"/>
                </a:cubicBezTo>
                <a:close/>
                <a:moveTo>
                  <a:pt x="578160" y="611549"/>
                </a:moveTo>
                <a:cubicBezTo>
                  <a:pt x="552158" y="611549"/>
                  <a:pt x="531080" y="632628"/>
                  <a:pt x="531080" y="658629"/>
                </a:cubicBezTo>
                <a:cubicBezTo>
                  <a:pt x="531080" y="684631"/>
                  <a:pt x="552158" y="705709"/>
                  <a:pt x="578160" y="705709"/>
                </a:cubicBezTo>
                <a:cubicBezTo>
                  <a:pt x="604161" y="705709"/>
                  <a:pt x="625239" y="684631"/>
                  <a:pt x="625239" y="658629"/>
                </a:cubicBezTo>
                <a:cubicBezTo>
                  <a:pt x="625239" y="632628"/>
                  <a:pt x="604161" y="611549"/>
                  <a:pt x="578160" y="611549"/>
                </a:cubicBezTo>
                <a:close/>
                <a:moveTo>
                  <a:pt x="755186" y="611549"/>
                </a:moveTo>
                <a:cubicBezTo>
                  <a:pt x="729185" y="611549"/>
                  <a:pt x="708106" y="632628"/>
                  <a:pt x="708106" y="658629"/>
                </a:cubicBezTo>
                <a:cubicBezTo>
                  <a:pt x="708106" y="684631"/>
                  <a:pt x="729185" y="705709"/>
                  <a:pt x="755186" y="705709"/>
                </a:cubicBezTo>
                <a:cubicBezTo>
                  <a:pt x="781188" y="705709"/>
                  <a:pt x="802266" y="684631"/>
                  <a:pt x="802266" y="658629"/>
                </a:cubicBezTo>
                <a:cubicBezTo>
                  <a:pt x="802266" y="632628"/>
                  <a:pt x="781188" y="611549"/>
                  <a:pt x="755186" y="611549"/>
                </a:cubicBezTo>
                <a:close/>
                <a:moveTo>
                  <a:pt x="47080" y="458662"/>
                </a:moveTo>
                <a:cubicBezTo>
                  <a:pt x="21078" y="458662"/>
                  <a:pt x="0" y="479740"/>
                  <a:pt x="0" y="505742"/>
                </a:cubicBezTo>
                <a:cubicBezTo>
                  <a:pt x="0" y="531743"/>
                  <a:pt x="21078" y="552822"/>
                  <a:pt x="47080" y="552822"/>
                </a:cubicBezTo>
                <a:cubicBezTo>
                  <a:pt x="73081" y="552822"/>
                  <a:pt x="94160" y="531743"/>
                  <a:pt x="94160" y="505742"/>
                </a:cubicBezTo>
                <a:cubicBezTo>
                  <a:pt x="94160" y="479740"/>
                  <a:pt x="73081" y="458662"/>
                  <a:pt x="47080" y="458662"/>
                </a:cubicBezTo>
                <a:close/>
                <a:moveTo>
                  <a:pt x="224106" y="458662"/>
                </a:moveTo>
                <a:cubicBezTo>
                  <a:pt x="198105" y="458662"/>
                  <a:pt x="177027" y="479740"/>
                  <a:pt x="177027" y="505742"/>
                </a:cubicBezTo>
                <a:cubicBezTo>
                  <a:pt x="177027" y="531743"/>
                  <a:pt x="198105" y="552822"/>
                  <a:pt x="224106" y="552822"/>
                </a:cubicBezTo>
                <a:cubicBezTo>
                  <a:pt x="250108" y="552822"/>
                  <a:pt x="271186" y="531743"/>
                  <a:pt x="271186" y="505742"/>
                </a:cubicBezTo>
                <a:cubicBezTo>
                  <a:pt x="271186" y="479740"/>
                  <a:pt x="250108" y="458662"/>
                  <a:pt x="224106" y="458662"/>
                </a:cubicBezTo>
                <a:close/>
                <a:moveTo>
                  <a:pt x="401133" y="458662"/>
                </a:moveTo>
                <a:cubicBezTo>
                  <a:pt x="375132" y="458662"/>
                  <a:pt x="354053" y="479740"/>
                  <a:pt x="354053" y="505742"/>
                </a:cubicBezTo>
                <a:cubicBezTo>
                  <a:pt x="354053" y="531743"/>
                  <a:pt x="375132" y="552822"/>
                  <a:pt x="401133" y="552822"/>
                </a:cubicBezTo>
                <a:cubicBezTo>
                  <a:pt x="427134" y="552822"/>
                  <a:pt x="448213" y="531743"/>
                  <a:pt x="448213" y="505742"/>
                </a:cubicBezTo>
                <a:cubicBezTo>
                  <a:pt x="448213" y="479740"/>
                  <a:pt x="427134" y="458662"/>
                  <a:pt x="401133" y="458662"/>
                </a:cubicBezTo>
                <a:close/>
                <a:moveTo>
                  <a:pt x="578160" y="458662"/>
                </a:moveTo>
                <a:cubicBezTo>
                  <a:pt x="552158" y="458662"/>
                  <a:pt x="531080" y="479740"/>
                  <a:pt x="531080" y="505742"/>
                </a:cubicBezTo>
                <a:cubicBezTo>
                  <a:pt x="531080" y="531743"/>
                  <a:pt x="552158" y="552822"/>
                  <a:pt x="578160" y="552822"/>
                </a:cubicBezTo>
                <a:cubicBezTo>
                  <a:pt x="604161" y="552822"/>
                  <a:pt x="625239" y="531743"/>
                  <a:pt x="625239" y="505742"/>
                </a:cubicBezTo>
                <a:cubicBezTo>
                  <a:pt x="625239" y="479740"/>
                  <a:pt x="604161" y="458662"/>
                  <a:pt x="578160" y="458662"/>
                </a:cubicBezTo>
                <a:close/>
                <a:moveTo>
                  <a:pt x="755186" y="458662"/>
                </a:moveTo>
                <a:cubicBezTo>
                  <a:pt x="729185" y="458662"/>
                  <a:pt x="708106" y="479740"/>
                  <a:pt x="708106" y="505742"/>
                </a:cubicBezTo>
                <a:cubicBezTo>
                  <a:pt x="708106" y="531743"/>
                  <a:pt x="729185" y="552822"/>
                  <a:pt x="755186" y="552822"/>
                </a:cubicBezTo>
                <a:cubicBezTo>
                  <a:pt x="781188" y="552822"/>
                  <a:pt x="802266" y="531743"/>
                  <a:pt x="802266" y="505742"/>
                </a:cubicBezTo>
                <a:cubicBezTo>
                  <a:pt x="802266" y="479740"/>
                  <a:pt x="781188" y="458662"/>
                  <a:pt x="755186" y="458662"/>
                </a:cubicBezTo>
                <a:close/>
                <a:moveTo>
                  <a:pt x="47080" y="305775"/>
                </a:moveTo>
                <a:cubicBezTo>
                  <a:pt x="21078" y="305775"/>
                  <a:pt x="0" y="326853"/>
                  <a:pt x="0" y="352855"/>
                </a:cubicBezTo>
                <a:cubicBezTo>
                  <a:pt x="0" y="378856"/>
                  <a:pt x="21078" y="399934"/>
                  <a:pt x="47080" y="399934"/>
                </a:cubicBezTo>
                <a:cubicBezTo>
                  <a:pt x="73081" y="399934"/>
                  <a:pt x="94160" y="378856"/>
                  <a:pt x="94160" y="352855"/>
                </a:cubicBezTo>
                <a:cubicBezTo>
                  <a:pt x="94160" y="326853"/>
                  <a:pt x="73081" y="305775"/>
                  <a:pt x="47080" y="305775"/>
                </a:cubicBezTo>
                <a:close/>
                <a:moveTo>
                  <a:pt x="224106" y="305775"/>
                </a:moveTo>
                <a:cubicBezTo>
                  <a:pt x="198105" y="305775"/>
                  <a:pt x="177027" y="326853"/>
                  <a:pt x="177027" y="352855"/>
                </a:cubicBezTo>
                <a:cubicBezTo>
                  <a:pt x="177027" y="378856"/>
                  <a:pt x="198105" y="399934"/>
                  <a:pt x="224106" y="399934"/>
                </a:cubicBezTo>
                <a:cubicBezTo>
                  <a:pt x="250108" y="399934"/>
                  <a:pt x="271186" y="378856"/>
                  <a:pt x="271186" y="352855"/>
                </a:cubicBezTo>
                <a:cubicBezTo>
                  <a:pt x="271186" y="326853"/>
                  <a:pt x="250108" y="305775"/>
                  <a:pt x="224106" y="305775"/>
                </a:cubicBezTo>
                <a:close/>
                <a:moveTo>
                  <a:pt x="401133" y="305775"/>
                </a:moveTo>
                <a:cubicBezTo>
                  <a:pt x="375132" y="305775"/>
                  <a:pt x="354053" y="326853"/>
                  <a:pt x="354053" y="352855"/>
                </a:cubicBezTo>
                <a:cubicBezTo>
                  <a:pt x="354053" y="378856"/>
                  <a:pt x="375132" y="399934"/>
                  <a:pt x="401133" y="399934"/>
                </a:cubicBezTo>
                <a:cubicBezTo>
                  <a:pt x="427134" y="399934"/>
                  <a:pt x="448213" y="378856"/>
                  <a:pt x="448213" y="352855"/>
                </a:cubicBezTo>
                <a:cubicBezTo>
                  <a:pt x="448213" y="326853"/>
                  <a:pt x="427134" y="305775"/>
                  <a:pt x="401133" y="305775"/>
                </a:cubicBezTo>
                <a:close/>
                <a:moveTo>
                  <a:pt x="578160" y="305775"/>
                </a:moveTo>
                <a:cubicBezTo>
                  <a:pt x="552158" y="305775"/>
                  <a:pt x="531080" y="326853"/>
                  <a:pt x="531080" y="352855"/>
                </a:cubicBezTo>
                <a:cubicBezTo>
                  <a:pt x="531080" y="378856"/>
                  <a:pt x="552158" y="399934"/>
                  <a:pt x="578160" y="399934"/>
                </a:cubicBezTo>
                <a:cubicBezTo>
                  <a:pt x="604161" y="399934"/>
                  <a:pt x="625239" y="378856"/>
                  <a:pt x="625239" y="352855"/>
                </a:cubicBezTo>
                <a:cubicBezTo>
                  <a:pt x="625239" y="326853"/>
                  <a:pt x="604161" y="305775"/>
                  <a:pt x="578160" y="305775"/>
                </a:cubicBezTo>
                <a:close/>
                <a:moveTo>
                  <a:pt x="755186" y="305775"/>
                </a:moveTo>
                <a:cubicBezTo>
                  <a:pt x="729185" y="305775"/>
                  <a:pt x="708106" y="326853"/>
                  <a:pt x="708106" y="352855"/>
                </a:cubicBezTo>
                <a:cubicBezTo>
                  <a:pt x="708106" y="378856"/>
                  <a:pt x="729185" y="399934"/>
                  <a:pt x="755186" y="399934"/>
                </a:cubicBezTo>
                <a:cubicBezTo>
                  <a:pt x="781188" y="399934"/>
                  <a:pt x="802266" y="378856"/>
                  <a:pt x="802266" y="352855"/>
                </a:cubicBezTo>
                <a:cubicBezTo>
                  <a:pt x="802266" y="326853"/>
                  <a:pt x="781188" y="305775"/>
                  <a:pt x="755186" y="305775"/>
                </a:cubicBezTo>
                <a:close/>
                <a:moveTo>
                  <a:pt x="47080" y="152887"/>
                </a:moveTo>
                <a:cubicBezTo>
                  <a:pt x="21078" y="152887"/>
                  <a:pt x="0" y="173966"/>
                  <a:pt x="0" y="199967"/>
                </a:cubicBezTo>
                <a:cubicBezTo>
                  <a:pt x="0" y="225969"/>
                  <a:pt x="21078" y="247047"/>
                  <a:pt x="47080" y="247047"/>
                </a:cubicBezTo>
                <a:cubicBezTo>
                  <a:pt x="73081" y="247047"/>
                  <a:pt x="94160" y="225969"/>
                  <a:pt x="94160" y="199967"/>
                </a:cubicBezTo>
                <a:cubicBezTo>
                  <a:pt x="94160" y="173966"/>
                  <a:pt x="73081" y="152887"/>
                  <a:pt x="47080" y="152887"/>
                </a:cubicBezTo>
                <a:close/>
                <a:moveTo>
                  <a:pt x="224106" y="152887"/>
                </a:moveTo>
                <a:cubicBezTo>
                  <a:pt x="198105" y="152887"/>
                  <a:pt x="177027" y="173966"/>
                  <a:pt x="177027" y="199967"/>
                </a:cubicBezTo>
                <a:cubicBezTo>
                  <a:pt x="177027" y="225969"/>
                  <a:pt x="198105" y="247047"/>
                  <a:pt x="224106" y="247047"/>
                </a:cubicBezTo>
                <a:cubicBezTo>
                  <a:pt x="250108" y="247047"/>
                  <a:pt x="271186" y="225969"/>
                  <a:pt x="271186" y="199967"/>
                </a:cubicBezTo>
                <a:cubicBezTo>
                  <a:pt x="271186" y="173966"/>
                  <a:pt x="250108" y="152887"/>
                  <a:pt x="224106" y="152887"/>
                </a:cubicBezTo>
                <a:close/>
                <a:moveTo>
                  <a:pt x="401133" y="152887"/>
                </a:moveTo>
                <a:cubicBezTo>
                  <a:pt x="375132" y="152887"/>
                  <a:pt x="354053" y="173966"/>
                  <a:pt x="354053" y="199967"/>
                </a:cubicBezTo>
                <a:cubicBezTo>
                  <a:pt x="354053" y="225969"/>
                  <a:pt x="375132" y="247047"/>
                  <a:pt x="401133" y="247047"/>
                </a:cubicBezTo>
                <a:cubicBezTo>
                  <a:pt x="427134" y="247047"/>
                  <a:pt x="448213" y="225969"/>
                  <a:pt x="448213" y="199967"/>
                </a:cubicBezTo>
                <a:cubicBezTo>
                  <a:pt x="448213" y="173966"/>
                  <a:pt x="427134" y="152887"/>
                  <a:pt x="401133" y="152887"/>
                </a:cubicBezTo>
                <a:close/>
                <a:moveTo>
                  <a:pt x="578160" y="152887"/>
                </a:moveTo>
                <a:cubicBezTo>
                  <a:pt x="552158" y="152887"/>
                  <a:pt x="531080" y="173966"/>
                  <a:pt x="531080" y="199967"/>
                </a:cubicBezTo>
                <a:cubicBezTo>
                  <a:pt x="531080" y="225969"/>
                  <a:pt x="552158" y="247047"/>
                  <a:pt x="578160" y="247047"/>
                </a:cubicBezTo>
                <a:cubicBezTo>
                  <a:pt x="604161" y="247047"/>
                  <a:pt x="625239" y="225969"/>
                  <a:pt x="625239" y="199967"/>
                </a:cubicBezTo>
                <a:cubicBezTo>
                  <a:pt x="625239" y="173966"/>
                  <a:pt x="604161" y="152887"/>
                  <a:pt x="578160" y="152887"/>
                </a:cubicBezTo>
                <a:close/>
                <a:moveTo>
                  <a:pt x="755186" y="152887"/>
                </a:moveTo>
                <a:cubicBezTo>
                  <a:pt x="729185" y="152887"/>
                  <a:pt x="708106" y="173966"/>
                  <a:pt x="708106" y="199967"/>
                </a:cubicBezTo>
                <a:cubicBezTo>
                  <a:pt x="708106" y="225969"/>
                  <a:pt x="729185" y="247047"/>
                  <a:pt x="755186" y="247047"/>
                </a:cubicBezTo>
                <a:cubicBezTo>
                  <a:pt x="781188" y="247047"/>
                  <a:pt x="802266" y="225969"/>
                  <a:pt x="802266" y="199967"/>
                </a:cubicBezTo>
                <a:cubicBezTo>
                  <a:pt x="802266" y="173966"/>
                  <a:pt x="781188" y="152887"/>
                  <a:pt x="755186" y="152887"/>
                </a:cubicBezTo>
                <a:close/>
                <a:moveTo>
                  <a:pt x="47080" y="0"/>
                </a:moveTo>
                <a:cubicBezTo>
                  <a:pt x="21078" y="0"/>
                  <a:pt x="0" y="21078"/>
                  <a:pt x="0" y="47080"/>
                </a:cubicBezTo>
                <a:cubicBezTo>
                  <a:pt x="0" y="73081"/>
                  <a:pt x="21078" y="94160"/>
                  <a:pt x="47080" y="94160"/>
                </a:cubicBezTo>
                <a:cubicBezTo>
                  <a:pt x="73081" y="94160"/>
                  <a:pt x="94160" y="73081"/>
                  <a:pt x="94160" y="47080"/>
                </a:cubicBezTo>
                <a:cubicBezTo>
                  <a:pt x="94160" y="21078"/>
                  <a:pt x="73081" y="0"/>
                  <a:pt x="47080" y="0"/>
                </a:cubicBezTo>
                <a:close/>
                <a:moveTo>
                  <a:pt x="224106" y="0"/>
                </a:moveTo>
                <a:cubicBezTo>
                  <a:pt x="198105" y="0"/>
                  <a:pt x="177027" y="21078"/>
                  <a:pt x="177027" y="47080"/>
                </a:cubicBezTo>
                <a:cubicBezTo>
                  <a:pt x="177027" y="73081"/>
                  <a:pt x="198105" y="94160"/>
                  <a:pt x="224106" y="94160"/>
                </a:cubicBezTo>
                <a:cubicBezTo>
                  <a:pt x="250108" y="94160"/>
                  <a:pt x="271186" y="73081"/>
                  <a:pt x="271186" y="47080"/>
                </a:cubicBezTo>
                <a:cubicBezTo>
                  <a:pt x="271186" y="21078"/>
                  <a:pt x="250108" y="0"/>
                  <a:pt x="224106" y="0"/>
                </a:cubicBezTo>
                <a:close/>
                <a:moveTo>
                  <a:pt x="401133" y="0"/>
                </a:moveTo>
                <a:cubicBezTo>
                  <a:pt x="375132" y="0"/>
                  <a:pt x="354053" y="21078"/>
                  <a:pt x="354053" y="47080"/>
                </a:cubicBezTo>
                <a:cubicBezTo>
                  <a:pt x="354053" y="73081"/>
                  <a:pt x="375132" y="94160"/>
                  <a:pt x="401133" y="94160"/>
                </a:cubicBezTo>
                <a:cubicBezTo>
                  <a:pt x="427134" y="94160"/>
                  <a:pt x="448213" y="73081"/>
                  <a:pt x="448213" y="47080"/>
                </a:cubicBezTo>
                <a:cubicBezTo>
                  <a:pt x="448213" y="21078"/>
                  <a:pt x="427134" y="0"/>
                  <a:pt x="401133" y="0"/>
                </a:cubicBezTo>
                <a:close/>
                <a:moveTo>
                  <a:pt x="578160" y="0"/>
                </a:moveTo>
                <a:cubicBezTo>
                  <a:pt x="552158" y="0"/>
                  <a:pt x="531080" y="21078"/>
                  <a:pt x="531080" y="47080"/>
                </a:cubicBezTo>
                <a:cubicBezTo>
                  <a:pt x="531080" y="73081"/>
                  <a:pt x="552158" y="94160"/>
                  <a:pt x="578160" y="94160"/>
                </a:cubicBezTo>
                <a:cubicBezTo>
                  <a:pt x="604161" y="94160"/>
                  <a:pt x="625239" y="73081"/>
                  <a:pt x="625239" y="47080"/>
                </a:cubicBezTo>
                <a:cubicBezTo>
                  <a:pt x="625239" y="21078"/>
                  <a:pt x="604161" y="0"/>
                  <a:pt x="578160" y="0"/>
                </a:cubicBezTo>
                <a:close/>
                <a:moveTo>
                  <a:pt x="755186" y="0"/>
                </a:moveTo>
                <a:cubicBezTo>
                  <a:pt x="729185" y="0"/>
                  <a:pt x="708106" y="21078"/>
                  <a:pt x="708106" y="47080"/>
                </a:cubicBezTo>
                <a:cubicBezTo>
                  <a:pt x="708106" y="73081"/>
                  <a:pt x="729185" y="94160"/>
                  <a:pt x="755186" y="94160"/>
                </a:cubicBezTo>
                <a:cubicBezTo>
                  <a:pt x="781188" y="94160"/>
                  <a:pt x="802266" y="73081"/>
                  <a:pt x="802266" y="47080"/>
                </a:cubicBezTo>
                <a:cubicBezTo>
                  <a:pt x="802266" y="21078"/>
                  <a:pt x="781188" y="0"/>
                  <a:pt x="75518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2121" tIns="26060" rIns="52121" bIns="26060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026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606226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C55584-1E2F-7C55-AAB6-A561261B80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Wting2568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7E259C1-FC09-D236-B6D7-28D43C4CDC19}"/>
              </a:ext>
            </a:extLst>
          </p:cNvPr>
          <p:cNvGrpSpPr/>
          <p:nvPr/>
        </p:nvGrpSpPr>
        <p:grpSpPr>
          <a:xfrm>
            <a:off x="5587308" y="747198"/>
            <a:ext cx="3258267" cy="1710683"/>
            <a:chOff x="5587308" y="653700"/>
            <a:chExt cx="3258267" cy="1710683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AC8295A6-1308-41A0-5F4C-5424AAC7A5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39082" y="902019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285A2E2-93A6-62E3-F600-E8373F3CD9CC}"/>
                </a:ext>
              </a:extLst>
            </p:cNvPr>
            <p:cNvGrpSpPr/>
            <p:nvPr/>
          </p:nvGrpSpPr>
          <p:grpSpPr>
            <a:xfrm>
              <a:off x="5695413" y="1349003"/>
              <a:ext cx="138195" cy="138195"/>
              <a:chOff x="5695413" y="1320428"/>
              <a:chExt cx="138195" cy="138195"/>
            </a:xfrm>
          </p:grpSpPr>
          <p:sp>
            <p:nvSpPr>
              <p:cNvPr id="27" name="Teardrop 15">
                <a:extLst>
                  <a:ext uri="{FF2B5EF4-FFF2-40B4-BE49-F238E27FC236}">
                    <a16:creationId xmlns:a16="http://schemas.microsoft.com/office/drawing/2014/main" id="{F7D23B6D-7D97-1D16-0DFE-D788C30C12E7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8" name="Oval 16">
                <a:extLst>
                  <a:ext uri="{FF2B5EF4-FFF2-40B4-BE49-F238E27FC236}">
                    <a16:creationId xmlns:a16="http://schemas.microsoft.com/office/drawing/2014/main" id="{D001FF22-6F44-57DC-4FB5-29B8317C48FA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785B3EF-B4D6-60CE-AE6A-0B6F88B33CF7}"/>
                </a:ext>
              </a:extLst>
            </p:cNvPr>
            <p:cNvGrpSpPr/>
            <p:nvPr/>
          </p:nvGrpSpPr>
          <p:grpSpPr>
            <a:xfrm>
              <a:off x="5695413" y="1736097"/>
              <a:ext cx="138195" cy="138195"/>
              <a:chOff x="5695413" y="1701172"/>
              <a:chExt cx="138195" cy="138195"/>
            </a:xfrm>
          </p:grpSpPr>
          <p:sp>
            <p:nvSpPr>
              <p:cNvPr id="25" name="Teardrop 15">
                <a:extLst>
                  <a:ext uri="{FF2B5EF4-FFF2-40B4-BE49-F238E27FC236}">
                    <a16:creationId xmlns:a16="http://schemas.microsoft.com/office/drawing/2014/main" id="{974A9E0E-44D8-5F97-0996-525F7362F2D1}"/>
                  </a:ext>
                </a:extLst>
              </p:cNvPr>
              <p:cNvSpPr/>
              <p:nvPr/>
            </p:nvSpPr>
            <p:spPr>
              <a:xfrm rot="8100000" flipH="1">
                <a:off x="5695413" y="1701172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6" name="Oval 16">
                <a:extLst>
                  <a:ext uri="{FF2B5EF4-FFF2-40B4-BE49-F238E27FC236}">
                    <a16:creationId xmlns:a16="http://schemas.microsoft.com/office/drawing/2014/main" id="{72B9C56D-07A9-8252-4444-E0585EECC0CB}"/>
                  </a:ext>
                </a:extLst>
              </p:cNvPr>
              <p:cNvSpPr/>
              <p:nvPr/>
            </p:nvSpPr>
            <p:spPr>
              <a:xfrm rot="8100000" flipH="1">
                <a:off x="5735284" y="1741043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D50F59F-9B1C-CA2D-9A84-092DA392DE53}"/>
                </a:ext>
              </a:extLst>
            </p:cNvPr>
            <p:cNvGrpSpPr/>
            <p:nvPr/>
          </p:nvGrpSpPr>
          <p:grpSpPr>
            <a:xfrm>
              <a:off x="5695413" y="2123191"/>
              <a:ext cx="138195" cy="138195"/>
              <a:chOff x="5695413" y="2081916"/>
              <a:chExt cx="138195" cy="138195"/>
            </a:xfrm>
          </p:grpSpPr>
          <p:sp>
            <p:nvSpPr>
              <p:cNvPr id="23" name="Teardrop 15">
                <a:extLst>
                  <a:ext uri="{FF2B5EF4-FFF2-40B4-BE49-F238E27FC236}">
                    <a16:creationId xmlns:a16="http://schemas.microsoft.com/office/drawing/2014/main" id="{51EAB3E0-3E32-D12F-2EFD-DA939F944E43}"/>
                  </a:ext>
                </a:extLst>
              </p:cNvPr>
              <p:cNvSpPr/>
              <p:nvPr/>
            </p:nvSpPr>
            <p:spPr>
              <a:xfrm rot="8100000" flipH="1">
                <a:off x="5695413" y="2081916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24" name="Oval 16">
                <a:extLst>
                  <a:ext uri="{FF2B5EF4-FFF2-40B4-BE49-F238E27FC236}">
                    <a16:creationId xmlns:a16="http://schemas.microsoft.com/office/drawing/2014/main" id="{78A70388-BC49-D544-6D6F-E5D0526C20D8}"/>
                  </a:ext>
                </a:extLst>
              </p:cNvPr>
              <p:cNvSpPr/>
              <p:nvPr/>
            </p:nvSpPr>
            <p:spPr>
              <a:xfrm rot="8100000" flipH="1">
                <a:off x="5735284" y="2121787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9D3FCA5-B7D3-C338-3319-0058810562CB}"/>
                </a:ext>
              </a:extLst>
            </p:cNvPr>
            <p:cNvSpPr txBox="1"/>
            <p:nvPr/>
          </p:nvSpPr>
          <p:spPr>
            <a:xfrm>
              <a:off x="5587308" y="653700"/>
              <a:ext cx="127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王小婷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2AF30C-3E50-54F1-F982-C25612FCFB82}"/>
                </a:ext>
              </a:extLst>
            </p:cNvPr>
            <p:cNvSpPr txBox="1"/>
            <p:nvPr/>
          </p:nvSpPr>
          <p:spPr>
            <a:xfrm>
              <a:off x="6922691" y="853748"/>
              <a:ext cx="18665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</a:rPr>
                <a:t>XIAO TING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F80743-180E-D227-A577-FE4F9D699163}"/>
                </a:ext>
              </a:extLst>
            </p:cNvPr>
            <p:cNvSpPr txBox="1"/>
            <p:nvPr/>
          </p:nvSpPr>
          <p:spPr>
            <a:xfrm>
              <a:off x="5918615" y="122701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秋叶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认证设计师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7FF9023-456B-5AC8-D68F-3F02FADBDA81}"/>
                </a:ext>
              </a:extLst>
            </p:cNvPr>
            <p:cNvSpPr txBox="1"/>
            <p:nvPr/>
          </p:nvSpPr>
          <p:spPr>
            <a:xfrm>
              <a:off x="5918615" y="1611031"/>
              <a:ext cx="26007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艾迪鹅实战班学员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6F8BC89-0F2F-FD09-FFB3-F016716D3D32}"/>
                </a:ext>
              </a:extLst>
            </p:cNvPr>
            <p:cNvSpPr txBox="1"/>
            <p:nvPr/>
          </p:nvSpPr>
          <p:spPr>
            <a:xfrm>
              <a:off x="5918614" y="1995051"/>
              <a:ext cx="29269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世界校园模板设计师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6752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王小婷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6CA0B1-5B8B-DDA6-4BF7-D1DB1FEA7B77}"/>
              </a:ext>
            </a:extLst>
          </p:cNvPr>
          <p:cNvGrpSpPr/>
          <p:nvPr/>
        </p:nvGrpSpPr>
        <p:grpSpPr>
          <a:xfrm>
            <a:off x="943449" y="1715481"/>
            <a:ext cx="10305102" cy="3427039"/>
            <a:chOff x="943449" y="1715481"/>
            <a:chExt cx="10305102" cy="3427039"/>
          </a:xfrm>
        </p:grpSpPr>
        <p:sp>
          <p:nvSpPr>
            <p:cNvPr id="14" name="爱设计-1-1">
              <a:extLst>
                <a:ext uri="{FF2B5EF4-FFF2-40B4-BE49-F238E27FC236}">
                  <a16:creationId xmlns:a16="http://schemas.microsoft.com/office/drawing/2014/main" id="{53CD2292-E1FB-77C0-46CE-9695BEC66A39}"/>
                </a:ext>
              </a:extLst>
            </p:cNvPr>
            <p:cNvSpPr/>
            <p:nvPr/>
          </p:nvSpPr>
          <p:spPr>
            <a:xfrm>
              <a:off x="4447812" y="1738816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1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爱设计-1-10">
              <a:extLst>
                <a:ext uri="{FF2B5EF4-FFF2-40B4-BE49-F238E27FC236}">
                  <a16:creationId xmlns:a16="http://schemas.microsoft.com/office/drawing/2014/main" id="{8B96DC55-F94A-7470-E10A-08852F61B140}"/>
                </a:ext>
              </a:extLst>
            </p:cNvPr>
            <p:cNvSpPr/>
            <p:nvPr/>
          </p:nvSpPr>
          <p:spPr>
            <a:xfrm>
              <a:off x="943449" y="1715481"/>
              <a:ext cx="3504365" cy="3420533"/>
            </a:xfrm>
            <a:prstGeom prst="roundRect">
              <a:avLst>
                <a:gd name="adj" fmla="val 3895"/>
              </a:avLst>
            </a:prstGeom>
            <a:gradFill>
              <a:gsLst>
                <a:gs pos="0">
                  <a:schemeClr val="accent1"/>
                </a:gs>
                <a:gs pos="79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爱设计-1-11">
              <a:extLst>
                <a:ext uri="{FF2B5EF4-FFF2-40B4-BE49-F238E27FC236}">
                  <a16:creationId xmlns:a16="http://schemas.microsoft.com/office/drawing/2014/main" id="{2AED4C3F-ABBA-DA21-8D6F-BF816C50BBCB}"/>
                </a:ext>
              </a:extLst>
            </p:cNvPr>
            <p:cNvSpPr txBox="1"/>
            <p:nvPr/>
          </p:nvSpPr>
          <p:spPr>
            <a:xfrm flipH="1">
              <a:off x="1506066" y="2363918"/>
              <a:ext cx="2379130" cy="21236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</a:t>
              </a:r>
              <a:endParaRPr kumimoji="0" lang="zh-CN" altLang="en-US" sz="13800" b="0" i="0" u="none" strike="noStrike" kern="1200" cap="none" spc="0" normalizeH="0" baseline="0" noProof="0" dirty="0">
                <a:ln w="2540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7" name="爱设计-1-2">
              <a:extLst>
                <a:ext uri="{FF2B5EF4-FFF2-40B4-BE49-F238E27FC236}">
                  <a16:creationId xmlns:a16="http://schemas.microsoft.com/office/drawing/2014/main" id="{A6196124-F644-ECED-45FC-6A63480C27B8}"/>
                </a:ext>
              </a:extLst>
            </p:cNvPr>
            <p:cNvSpPr txBox="1"/>
            <p:nvPr/>
          </p:nvSpPr>
          <p:spPr>
            <a:xfrm>
              <a:off x="5098396" y="2945127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</a:rPr>
                <a:t>工作总结回顾</a:t>
              </a:r>
            </a:p>
          </p:txBody>
        </p:sp>
        <p:sp>
          <p:nvSpPr>
            <p:cNvPr id="18" name="爱设计-1-3">
              <a:extLst>
                <a:ext uri="{FF2B5EF4-FFF2-40B4-BE49-F238E27FC236}">
                  <a16:creationId xmlns:a16="http://schemas.microsoft.com/office/drawing/2014/main" id="{4D489768-655F-08E8-1973-0094FB4EFF72}"/>
                </a:ext>
              </a:extLst>
            </p:cNvPr>
            <p:cNvSpPr/>
            <p:nvPr/>
          </p:nvSpPr>
          <p:spPr>
            <a:xfrm>
              <a:off x="5098396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19" name="爱设计-1-6">
              <a:extLst>
                <a:ext uri="{FF2B5EF4-FFF2-40B4-BE49-F238E27FC236}">
                  <a16:creationId xmlns:a16="http://schemas.microsoft.com/office/drawing/2014/main" id="{D5569691-D3C2-6CA6-71B2-815CDF4AFFA1}"/>
                </a:ext>
              </a:extLst>
            </p:cNvPr>
            <p:cNvSpPr txBox="1"/>
            <p:nvPr/>
          </p:nvSpPr>
          <p:spPr>
            <a:xfrm flipH="1">
              <a:off x="5138717" y="3917556"/>
              <a:ext cx="212400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Job Summary Review</a:t>
              </a:r>
            </a:p>
          </p:txBody>
        </p:sp>
        <p:sp>
          <p:nvSpPr>
            <p:cNvPr id="20" name="爱设计-1-7">
              <a:extLst>
                <a:ext uri="{FF2B5EF4-FFF2-40B4-BE49-F238E27FC236}">
                  <a16:creationId xmlns:a16="http://schemas.microsoft.com/office/drawing/2014/main" id="{C5D70C7D-D737-5C9C-CDBB-CB72AD4F5C5C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161022" y="2052715"/>
              <a:ext cx="657576" cy="657576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12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21" name="爱设计-1-8">
              <a:extLst>
                <a:ext uri="{FF2B5EF4-FFF2-40B4-BE49-F238E27FC236}">
                  <a16:creationId xmlns:a16="http://schemas.microsoft.com/office/drawing/2014/main" id="{BC887468-663A-3068-F1D3-71670816771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100940" y="2154558"/>
              <a:ext cx="453888" cy="453888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4158" dist="29123" dir="2700025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2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1BC375DE-8FD4-96FD-E3BB-69C8B3D8B2C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5400000">
              <a:off x="5254523" y="2293626"/>
              <a:ext cx="203872" cy="17575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433" tIns="35717" rIns="71433" bIns="35717" rtlCol="0" anchor="ctr"/>
            <a:lstStyle/>
            <a:p>
              <a:pPr algn="ctr"/>
              <a:endParaRPr lang="zh-CN" altLang="en-US" sz="1406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3DEC92D-5D46-0850-EBA7-C72730040974}"/>
                </a:ext>
              </a:extLst>
            </p:cNvPr>
            <p:cNvCxnSpPr/>
            <p:nvPr/>
          </p:nvCxnSpPr>
          <p:spPr>
            <a:xfrm>
              <a:off x="7453217" y="4046314"/>
              <a:ext cx="2268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爱设计-1-3">
              <a:extLst>
                <a:ext uri="{FF2B5EF4-FFF2-40B4-BE49-F238E27FC236}">
                  <a16:creationId xmlns:a16="http://schemas.microsoft.com/office/drawing/2014/main" id="{D5D86052-1E98-3A29-0BD4-E87E20BD0953}"/>
                </a:ext>
              </a:extLst>
            </p:cNvPr>
            <p:cNvSpPr/>
            <p:nvPr/>
          </p:nvSpPr>
          <p:spPr>
            <a:xfrm>
              <a:off x="6748758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25" name="爱设计-1-3">
              <a:extLst>
                <a:ext uri="{FF2B5EF4-FFF2-40B4-BE49-F238E27FC236}">
                  <a16:creationId xmlns:a16="http://schemas.microsoft.com/office/drawing/2014/main" id="{8D5B81E7-0568-8B04-CA85-BBDFDF84A27F}"/>
                </a:ext>
              </a:extLst>
            </p:cNvPr>
            <p:cNvSpPr/>
            <p:nvPr/>
          </p:nvSpPr>
          <p:spPr>
            <a:xfrm>
              <a:off x="8399121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8781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工作总结回顾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Job Summary Review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2C33C0B-B577-AA0B-A530-BE6AD2111446}"/>
              </a:ext>
            </a:extLst>
          </p:cNvPr>
          <p:cNvGrpSpPr/>
          <p:nvPr/>
        </p:nvGrpSpPr>
        <p:grpSpPr>
          <a:xfrm>
            <a:off x="963942" y="1943100"/>
            <a:ext cx="2609850" cy="2609850"/>
            <a:chOff x="831839" y="2124075"/>
            <a:chExt cx="2609850" cy="2609850"/>
          </a:xfrm>
        </p:grpSpPr>
        <p:sp>
          <p:nvSpPr>
            <p:cNvPr id="54" name="Oval 51-">
              <a:extLst>
                <a:ext uri="{FF2B5EF4-FFF2-40B4-BE49-F238E27FC236}">
                  <a16:creationId xmlns:a16="http://schemas.microsoft.com/office/drawing/2014/main" id="{8C7FB45E-5460-D1FB-9C73-C01937AE8CBF}"/>
                </a:ext>
              </a:extLst>
            </p:cNvPr>
            <p:cNvSpPr/>
            <p:nvPr/>
          </p:nvSpPr>
          <p:spPr>
            <a:xfrm>
              <a:off x="831839" y="2124075"/>
              <a:ext cx="2609850" cy="2609850"/>
            </a:xfrm>
            <a:prstGeom prst="ellipse">
              <a:avLst/>
            </a:prstGeom>
            <a:noFill/>
            <a:ln w="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48B04255-F2AF-090F-A73D-D1973E2DAC31}"/>
                </a:ext>
              </a:extLst>
            </p:cNvPr>
            <p:cNvSpPr/>
            <p:nvPr/>
          </p:nvSpPr>
          <p:spPr>
            <a:xfrm>
              <a:off x="1003289" y="2295525"/>
              <a:ext cx="2266950" cy="2266950"/>
            </a:xfrm>
            <a:prstGeom prst="ellipse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A51C248-B5F7-45CE-4469-F451475500B0}"/>
                </a:ext>
              </a:extLst>
            </p:cNvPr>
            <p:cNvSpPr txBox="1"/>
            <p:nvPr/>
          </p:nvSpPr>
          <p:spPr>
            <a:xfrm>
              <a:off x="1363652" y="2998113"/>
              <a:ext cx="1546225" cy="98488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工作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计划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9E9300-3051-FBF6-F396-188790EE5E89}"/>
              </a:ext>
            </a:extLst>
          </p:cNvPr>
          <p:cNvGrpSpPr/>
          <p:nvPr/>
        </p:nvGrpSpPr>
        <p:grpSpPr>
          <a:xfrm>
            <a:off x="4115132" y="1756343"/>
            <a:ext cx="3414945" cy="2983364"/>
            <a:chOff x="4115132" y="1756343"/>
            <a:chExt cx="3414945" cy="2983364"/>
          </a:xfrm>
        </p:grpSpPr>
        <p:sp>
          <p:nvSpPr>
            <p:cNvPr id="61" name="爱设计-2">
              <a:extLst>
                <a:ext uri="{FF2B5EF4-FFF2-40B4-BE49-F238E27FC236}">
                  <a16:creationId xmlns:a16="http://schemas.microsoft.com/office/drawing/2014/main" id="{F1C8E0E2-690D-A135-915C-30DFFF49C54F}"/>
                </a:ext>
              </a:extLst>
            </p:cNvPr>
            <p:cNvSpPr/>
            <p:nvPr/>
          </p:nvSpPr>
          <p:spPr>
            <a:xfrm>
              <a:off x="4115132" y="1984498"/>
              <a:ext cx="3414945" cy="2755209"/>
            </a:xfrm>
            <a:prstGeom prst="roundRect">
              <a:avLst>
                <a:gd name="adj" fmla="val 625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爱设计-4">
              <a:extLst>
                <a:ext uri="{FF2B5EF4-FFF2-40B4-BE49-F238E27FC236}">
                  <a16:creationId xmlns:a16="http://schemas.microsoft.com/office/drawing/2014/main" id="{3B2CB294-DB39-6D50-BE79-BB978E42A8A3}"/>
                </a:ext>
              </a:extLst>
            </p:cNvPr>
            <p:cNvSpPr/>
            <p:nvPr/>
          </p:nvSpPr>
          <p:spPr>
            <a:xfrm>
              <a:off x="4724604" y="1756343"/>
              <a:ext cx="2196000" cy="4589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42900" dist="1524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67" name="王小婷10">
              <a:extLst>
                <a:ext uri="{FF2B5EF4-FFF2-40B4-BE49-F238E27FC236}">
                  <a16:creationId xmlns:a16="http://schemas.microsoft.com/office/drawing/2014/main" id="{552F4E7F-BDB1-B869-6125-93DD862F88E9}"/>
                </a:ext>
              </a:extLst>
            </p:cNvPr>
            <p:cNvSpPr txBox="1"/>
            <p:nvPr/>
          </p:nvSpPr>
          <p:spPr>
            <a:xfrm>
              <a:off x="4526143" y="2473099"/>
              <a:ext cx="2592922" cy="190007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在这里输入你的正文，阐述与关键词标题相关的具体内容，若字数太多酌情先删减文案，再缩小字号；在这里输入你的正文，阐述与关键词标题相关的具体内容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4125C9F-C50A-168F-24B0-57C5E7B18648}"/>
              </a:ext>
            </a:extLst>
          </p:cNvPr>
          <p:cNvGrpSpPr/>
          <p:nvPr/>
        </p:nvGrpSpPr>
        <p:grpSpPr>
          <a:xfrm>
            <a:off x="7824657" y="1756343"/>
            <a:ext cx="3414945" cy="2983364"/>
            <a:chOff x="7692554" y="1632518"/>
            <a:chExt cx="3414945" cy="2983364"/>
          </a:xfrm>
        </p:grpSpPr>
        <p:sp>
          <p:nvSpPr>
            <p:cNvPr id="77" name="爱设计-2">
              <a:extLst>
                <a:ext uri="{FF2B5EF4-FFF2-40B4-BE49-F238E27FC236}">
                  <a16:creationId xmlns:a16="http://schemas.microsoft.com/office/drawing/2014/main" id="{9D2854C9-BF59-D1D8-DF8D-D02C15B4D103}"/>
                </a:ext>
              </a:extLst>
            </p:cNvPr>
            <p:cNvSpPr/>
            <p:nvPr/>
          </p:nvSpPr>
          <p:spPr>
            <a:xfrm>
              <a:off x="7692554" y="1860673"/>
              <a:ext cx="3414945" cy="2755209"/>
            </a:xfrm>
            <a:prstGeom prst="roundRect">
              <a:avLst>
                <a:gd name="adj" fmla="val 625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爱设计-4">
              <a:extLst>
                <a:ext uri="{FF2B5EF4-FFF2-40B4-BE49-F238E27FC236}">
                  <a16:creationId xmlns:a16="http://schemas.microsoft.com/office/drawing/2014/main" id="{F49EA5C1-72AA-9FB2-26AA-CCE9A861E275}"/>
                </a:ext>
              </a:extLst>
            </p:cNvPr>
            <p:cNvSpPr/>
            <p:nvPr/>
          </p:nvSpPr>
          <p:spPr>
            <a:xfrm>
              <a:off x="8302026" y="1632518"/>
              <a:ext cx="2196000" cy="45894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outerShdw blurRad="342900" dist="1524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accent1">
                        <a:lumMod val="50000"/>
                        <a:alpha val="43000"/>
                      </a:schemeClr>
                    </a:outerShdw>
                  </a:effectLst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79" name="王小婷10">
              <a:extLst>
                <a:ext uri="{FF2B5EF4-FFF2-40B4-BE49-F238E27FC236}">
                  <a16:creationId xmlns:a16="http://schemas.microsoft.com/office/drawing/2014/main" id="{5100585E-F6F9-C009-A5CA-FD42E12EF1A0}"/>
                </a:ext>
              </a:extLst>
            </p:cNvPr>
            <p:cNvSpPr txBox="1"/>
            <p:nvPr/>
          </p:nvSpPr>
          <p:spPr>
            <a:xfrm>
              <a:off x="8103565" y="2349274"/>
              <a:ext cx="2592922" cy="190007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在这里输入你的正文，阐述与关键词标题相关的具体内容，若字数太多酌情先删减文案，再缩小字号；在这里输入你的正文，阐述与关键词标题相关的具体内容</a:t>
              </a:r>
            </a:p>
          </p:txBody>
        </p:sp>
      </p:grpSp>
      <p:sp>
        <p:nvSpPr>
          <p:cNvPr id="80" name="王小婷10">
            <a:extLst>
              <a:ext uri="{FF2B5EF4-FFF2-40B4-BE49-F238E27FC236}">
                <a16:creationId xmlns:a16="http://schemas.microsoft.com/office/drawing/2014/main" id="{FBE7276D-2BDB-CC12-FA52-DB945530A0E1}"/>
              </a:ext>
            </a:extLst>
          </p:cNvPr>
          <p:cNvSpPr txBox="1"/>
          <p:nvPr/>
        </p:nvSpPr>
        <p:spPr>
          <a:xfrm>
            <a:off x="889372" y="5255446"/>
            <a:ext cx="10413257" cy="69717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在这里输入你的正文，阐述与关键词标题相关的具体内容，若字数太多酌情先删减文案，再缩小字号；在这里输入你的正文，阐述与关键词标题相关的具体内容，若字数太多酌情先删减文案，再缩小字号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870638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工作总结回顾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Job Summary Review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2136A201-AA4C-B76B-EC63-7B8CC4DE643A}"/>
              </a:ext>
            </a:extLst>
          </p:cNvPr>
          <p:cNvGrpSpPr/>
          <p:nvPr/>
        </p:nvGrpSpPr>
        <p:grpSpPr>
          <a:xfrm>
            <a:off x="713775" y="1894805"/>
            <a:ext cx="5213525" cy="1895359"/>
            <a:chOff x="713775" y="1894805"/>
            <a:chExt cx="5213525" cy="1895359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C6B2845-7E11-663A-E714-58707E2E6937}"/>
                </a:ext>
              </a:extLst>
            </p:cNvPr>
            <p:cNvSpPr/>
            <p:nvPr/>
          </p:nvSpPr>
          <p:spPr>
            <a:xfrm>
              <a:off x="713775" y="1960695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8D56204C-1241-0723-5023-01005CB0C285}"/>
                </a:ext>
              </a:extLst>
            </p:cNvPr>
            <p:cNvSpPr/>
            <p:nvPr/>
          </p:nvSpPr>
          <p:spPr>
            <a:xfrm>
              <a:off x="713775" y="1894805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3D59FD8A-618C-1776-DDA1-AC6C18153BEE}"/>
                </a:ext>
              </a:extLst>
            </p:cNvPr>
            <p:cNvSpPr/>
            <p:nvPr/>
          </p:nvSpPr>
          <p:spPr>
            <a:xfrm>
              <a:off x="968514" y="2133526"/>
              <a:ext cx="847725" cy="847725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39700" dir="2700000" algn="tl" rotWithShape="0">
                <a:schemeClr val="accent1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200" dirty="0"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rPr>
                <a:t>01</a:t>
              </a:r>
              <a:endParaRPr lang="zh-CN" altLang="en-US" sz="2200" dirty="0"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" name="王小婷9">
              <a:extLst>
                <a:ext uri="{FF2B5EF4-FFF2-40B4-BE49-F238E27FC236}">
                  <a16:creationId xmlns:a16="http://schemas.microsoft.com/office/drawing/2014/main" id="{F35CB397-6FDD-95BB-9CA1-48778CFA18AE}"/>
                </a:ext>
              </a:extLst>
            </p:cNvPr>
            <p:cNvSpPr txBox="1"/>
            <p:nvPr/>
          </p:nvSpPr>
          <p:spPr>
            <a:xfrm>
              <a:off x="2000565" y="2133526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" name="王小婷10">
              <a:extLst>
                <a:ext uri="{FF2B5EF4-FFF2-40B4-BE49-F238E27FC236}">
                  <a16:creationId xmlns:a16="http://schemas.microsoft.com/office/drawing/2014/main" id="{33DC3C0C-4AC8-C63F-27BF-5E127B8C7423}"/>
                </a:ext>
              </a:extLst>
            </p:cNvPr>
            <p:cNvSpPr txBox="1">
              <a:spLocks/>
            </p:cNvSpPr>
            <p:nvPr/>
          </p:nvSpPr>
          <p:spPr>
            <a:xfrm>
              <a:off x="2000562" y="2545745"/>
              <a:ext cx="3672000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1DEC483-3A69-F51C-9EC4-5EED2990ADE7}"/>
              </a:ext>
            </a:extLst>
          </p:cNvPr>
          <p:cNvGrpSpPr/>
          <p:nvPr/>
        </p:nvGrpSpPr>
        <p:grpSpPr>
          <a:xfrm>
            <a:off x="6264701" y="1894805"/>
            <a:ext cx="5213525" cy="1895359"/>
            <a:chOff x="6264701" y="1894805"/>
            <a:chExt cx="5213525" cy="189535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1EF329AA-879F-335F-2084-27CF89136E5B}"/>
                </a:ext>
              </a:extLst>
            </p:cNvPr>
            <p:cNvSpPr/>
            <p:nvPr/>
          </p:nvSpPr>
          <p:spPr>
            <a:xfrm>
              <a:off x="6264701" y="1960695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036A1B6-03DF-88A8-6DEF-D2C88E0C7D62}"/>
                </a:ext>
              </a:extLst>
            </p:cNvPr>
            <p:cNvSpPr/>
            <p:nvPr/>
          </p:nvSpPr>
          <p:spPr>
            <a:xfrm>
              <a:off x="6264701" y="1894805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826AC6A-2E5A-95F9-1DC1-8A9247968A08}"/>
                </a:ext>
              </a:extLst>
            </p:cNvPr>
            <p:cNvGrpSpPr/>
            <p:nvPr/>
          </p:nvGrpSpPr>
          <p:grpSpPr>
            <a:xfrm>
              <a:off x="6519439" y="2133526"/>
              <a:ext cx="4704048" cy="1352028"/>
              <a:chOff x="6452114" y="2133526"/>
              <a:chExt cx="4704048" cy="1352028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6FA7EAE5-2434-A003-B68B-B9BAE105D252}"/>
                  </a:ext>
                </a:extLst>
              </p:cNvPr>
              <p:cNvSpPr/>
              <p:nvPr/>
            </p:nvSpPr>
            <p:spPr>
              <a:xfrm>
                <a:off x="6452114" y="2133526"/>
                <a:ext cx="847725" cy="8477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200" dirty="0">
                    <a:effectLst>
                      <a:outerShdw blurRad="762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02</a:t>
                </a:r>
                <a:endParaRPr lang="zh-CN" altLang="en-US" sz="2200" dirty="0"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sp>
            <p:nvSpPr>
              <p:cNvPr id="17" name="王小婷9">
                <a:extLst>
                  <a:ext uri="{FF2B5EF4-FFF2-40B4-BE49-F238E27FC236}">
                    <a16:creationId xmlns:a16="http://schemas.microsoft.com/office/drawing/2014/main" id="{5BC1FE53-B7E5-D98C-A5D3-728E1E19304E}"/>
                  </a:ext>
                </a:extLst>
              </p:cNvPr>
              <p:cNvSpPr txBox="1"/>
              <p:nvPr/>
            </p:nvSpPr>
            <p:spPr>
              <a:xfrm>
                <a:off x="7484165" y="2133526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20" name="王小婷10">
                <a:extLst>
                  <a:ext uri="{FF2B5EF4-FFF2-40B4-BE49-F238E27FC236}">
                    <a16:creationId xmlns:a16="http://schemas.microsoft.com/office/drawing/2014/main" id="{DBAC9082-29E0-754C-E2B7-C50A4A2CE0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84162" y="2545745"/>
                <a:ext cx="3672000" cy="93980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39A6EB-0B4C-8107-1F5E-2255AAA7CB7B}"/>
              </a:ext>
            </a:extLst>
          </p:cNvPr>
          <p:cNvGrpSpPr/>
          <p:nvPr/>
        </p:nvGrpSpPr>
        <p:grpSpPr>
          <a:xfrm>
            <a:off x="713775" y="4062056"/>
            <a:ext cx="5213525" cy="1895359"/>
            <a:chOff x="713775" y="4062056"/>
            <a:chExt cx="5213525" cy="1895359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0B2597D-1DCE-B327-72A2-A5980C9A993B}"/>
                </a:ext>
              </a:extLst>
            </p:cNvPr>
            <p:cNvSpPr/>
            <p:nvPr/>
          </p:nvSpPr>
          <p:spPr>
            <a:xfrm>
              <a:off x="713775" y="4127946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0153E28-4D81-7421-E533-AB6C874406CF}"/>
                </a:ext>
              </a:extLst>
            </p:cNvPr>
            <p:cNvSpPr/>
            <p:nvPr/>
          </p:nvSpPr>
          <p:spPr>
            <a:xfrm>
              <a:off x="713775" y="4062056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7FDC8BF-F3DC-61EE-669A-8A0F8E8034EF}"/>
                </a:ext>
              </a:extLst>
            </p:cNvPr>
            <p:cNvGrpSpPr/>
            <p:nvPr/>
          </p:nvGrpSpPr>
          <p:grpSpPr>
            <a:xfrm>
              <a:off x="968514" y="4300776"/>
              <a:ext cx="4704048" cy="1352028"/>
              <a:chOff x="901188" y="4300777"/>
              <a:chExt cx="4704048" cy="1352028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E981EAF-350E-913D-500D-5FE25084C855}"/>
                  </a:ext>
                </a:extLst>
              </p:cNvPr>
              <p:cNvSpPr/>
              <p:nvPr/>
            </p:nvSpPr>
            <p:spPr>
              <a:xfrm>
                <a:off x="901188" y="4300777"/>
                <a:ext cx="847725" cy="8477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200" dirty="0">
                    <a:effectLst>
                      <a:outerShdw blurRad="762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03</a:t>
                </a:r>
                <a:endParaRPr lang="zh-CN" altLang="en-US" sz="2200" dirty="0"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sp>
            <p:nvSpPr>
              <p:cNvPr id="32" name="王小婷9">
                <a:extLst>
                  <a:ext uri="{FF2B5EF4-FFF2-40B4-BE49-F238E27FC236}">
                    <a16:creationId xmlns:a16="http://schemas.microsoft.com/office/drawing/2014/main" id="{62D81882-89FF-B083-DA16-CF98CAD010EC}"/>
                  </a:ext>
                </a:extLst>
              </p:cNvPr>
              <p:cNvSpPr txBox="1"/>
              <p:nvPr/>
            </p:nvSpPr>
            <p:spPr>
              <a:xfrm>
                <a:off x="1933239" y="430077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33" name="王小婷10">
                <a:extLst>
                  <a:ext uri="{FF2B5EF4-FFF2-40B4-BE49-F238E27FC236}">
                    <a16:creationId xmlns:a16="http://schemas.microsoft.com/office/drawing/2014/main" id="{2027DFAE-A215-D116-15C1-94595B6CDA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33236" y="4712996"/>
                <a:ext cx="3672000" cy="93980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F75A362-A4DE-4DF0-69E3-F84F2545B18A}"/>
              </a:ext>
            </a:extLst>
          </p:cNvPr>
          <p:cNvGrpSpPr/>
          <p:nvPr/>
        </p:nvGrpSpPr>
        <p:grpSpPr>
          <a:xfrm>
            <a:off x="6264701" y="4062056"/>
            <a:ext cx="5213525" cy="1895359"/>
            <a:chOff x="6264701" y="4062056"/>
            <a:chExt cx="5213525" cy="1895359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288C884D-02F3-526B-0258-2A52CF6FECFD}"/>
                </a:ext>
              </a:extLst>
            </p:cNvPr>
            <p:cNvSpPr/>
            <p:nvPr/>
          </p:nvSpPr>
          <p:spPr>
            <a:xfrm>
              <a:off x="6264701" y="4127946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accent1"/>
            </a:solidFill>
            <a:ln>
              <a:noFill/>
            </a:ln>
            <a:effectLst>
              <a:outerShdw blurRad="368300" dist="215900" dir="2700000" algn="tl" rotWithShape="0">
                <a:schemeClr val="accent1">
                  <a:lumMod val="7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FC6E39A9-FE47-919D-1C92-249A8BDAE039}"/>
                </a:ext>
              </a:extLst>
            </p:cNvPr>
            <p:cNvSpPr/>
            <p:nvPr/>
          </p:nvSpPr>
          <p:spPr>
            <a:xfrm>
              <a:off x="6264701" y="4062056"/>
              <a:ext cx="5213525" cy="1829469"/>
            </a:xfrm>
            <a:prstGeom prst="roundRect">
              <a:avLst>
                <a:gd name="adj" fmla="val 347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95DC90B-D0D5-14E0-7DE2-C0EA0378885A}"/>
                </a:ext>
              </a:extLst>
            </p:cNvPr>
            <p:cNvGrpSpPr/>
            <p:nvPr/>
          </p:nvGrpSpPr>
          <p:grpSpPr>
            <a:xfrm>
              <a:off x="6519439" y="4300776"/>
              <a:ext cx="4704048" cy="1352028"/>
              <a:chOff x="6452114" y="4300777"/>
              <a:chExt cx="4704048" cy="1352028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659AF0D-E713-F0C8-3D94-6CF0AE6F5BC0}"/>
                  </a:ext>
                </a:extLst>
              </p:cNvPr>
              <p:cNvSpPr/>
              <p:nvPr/>
            </p:nvSpPr>
            <p:spPr>
              <a:xfrm>
                <a:off x="6452114" y="4300777"/>
                <a:ext cx="847725" cy="84772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2200" dirty="0">
                    <a:effectLst>
                      <a:outerShdw blurRad="76200" dist="38100" dir="5400000" algn="t" rotWithShape="0">
                        <a:schemeClr val="accent1">
                          <a:lumMod val="75000"/>
                          <a:alpha val="40000"/>
                        </a:schemeClr>
                      </a:outerShdw>
                    </a:effectLst>
                    <a:latin typeface="+mj-ea"/>
                    <a:ea typeface="+mj-ea"/>
                  </a:rPr>
                  <a:t>04</a:t>
                </a:r>
                <a:endParaRPr lang="zh-CN" altLang="en-US" sz="2200" dirty="0"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sp>
            <p:nvSpPr>
              <p:cNvPr id="38" name="王小婷9">
                <a:extLst>
                  <a:ext uri="{FF2B5EF4-FFF2-40B4-BE49-F238E27FC236}">
                    <a16:creationId xmlns:a16="http://schemas.microsoft.com/office/drawing/2014/main" id="{77FCFC7C-B579-B68A-0DB6-D967461989AA}"/>
                  </a:ext>
                </a:extLst>
              </p:cNvPr>
              <p:cNvSpPr txBox="1"/>
              <p:nvPr/>
            </p:nvSpPr>
            <p:spPr>
              <a:xfrm>
                <a:off x="7484165" y="4300777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40" name="王小婷10">
                <a:extLst>
                  <a:ext uri="{FF2B5EF4-FFF2-40B4-BE49-F238E27FC236}">
                    <a16:creationId xmlns:a16="http://schemas.microsoft.com/office/drawing/2014/main" id="{68A867F5-BF57-90BC-5821-BDAEE52238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484162" y="4712996"/>
                <a:ext cx="3672000" cy="93980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9981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工作总结回顾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Job Summary Review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1CD301A-0A0B-D2BE-B52C-E837BBEC21CB}"/>
              </a:ext>
            </a:extLst>
          </p:cNvPr>
          <p:cNvGrpSpPr/>
          <p:nvPr/>
        </p:nvGrpSpPr>
        <p:grpSpPr>
          <a:xfrm>
            <a:off x="6430258" y="1529131"/>
            <a:ext cx="4889095" cy="1361553"/>
            <a:chOff x="6430258" y="1529131"/>
            <a:chExt cx="4889095" cy="1361553"/>
          </a:xfrm>
        </p:grpSpPr>
        <p:sp>
          <p:nvSpPr>
            <p:cNvPr id="4" name="王小婷9">
              <a:extLst>
                <a:ext uri="{FF2B5EF4-FFF2-40B4-BE49-F238E27FC236}">
                  <a16:creationId xmlns:a16="http://schemas.microsoft.com/office/drawing/2014/main" id="{26829B6E-1FBA-B082-0837-EA4D5C4F20D5}"/>
                </a:ext>
              </a:extLst>
            </p:cNvPr>
            <p:cNvSpPr txBox="1"/>
            <p:nvPr/>
          </p:nvSpPr>
          <p:spPr>
            <a:xfrm>
              <a:off x="7321551" y="1529131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5" name="王小婷10">
              <a:extLst>
                <a:ext uri="{FF2B5EF4-FFF2-40B4-BE49-F238E27FC236}">
                  <a16:creationId xmlns:a16="http://schemas.microsoft.com/office/drawing/2014/main" id="{CE7FD021-80F6-25D6-84AE-4EAF7060CB22}"/>
                </a:ext>
              </a:extLst>
            </p:cNvPr>
            <p:cNvSpPr txBox="1">
              <a:spLocks/>
            </p:cNvSpPr>
            <p:nvPr/>
          </p:nvSpPr>
          <p:spPr>
            <a:xfrm>
              <a:off x="7321548" y="1950875"/>
              <a:ext cx="3997805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  <p:sp>
          <p:nvSpPr>
            <p:cNvPr id="12" name="王小婷8">
              <a:extLst>
                <a:ext uri="{FF2B5EF4-FFF2-40B4-BE49-F238E27FC236}">
                  <a16:creationId xmlns:a16="http://schemas.microsoft.com/office/drawing/2014/main" id="{1E44876F-60BA-BF4B-9AE6-EFF0D4ECF125}"/>
                </a:ext>
              </a:extLst>
            </p:cNvPr>
            <p:cNvSpPr/>
            <p:nvPr/>
          </p:nvSpPr>
          <p:spPr>
            <a:xfrm>
              <a:off x="6430258" y="1529131"/>
              <a:ext cx="625793" cy="62579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39700" dir="2700000" algn="tl" rotWithShape="0">
                <a:schemeClr val="accent1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200">
                <a:solidFill>
                  <a:schemeClr val="lt1"/>
                </a:solidFill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pic>
          <p:nvPicPr>
            <p:cNvPr id="17" name="图形 16" descr="文档">
              <a:extLst>
                <a:ext uri="{FF2B5EF4-FFF2-40B4-BE49-F238E27FC236}">
                  <a16:creationId xmlns:a16="http://schemas.microsoft.com/office/drawing/2014/main" id="{C13B2752-4229-D163-BE70-0DB39F851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58080" y="1656953"/>
              <a:ext cx="370149" cy="370149"/>
            </a:xfrm>
            <a:prstGeom prst="rect">
              <a:avLst/>
            </a:prstGeom>
            <a:effectLst/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DFA282C-88D5-7841-2FE4-F44A39BD73C5}"/>
              </a:ext>
            </a:extLst>
          </p:cNvPr>
          <p:cNvGrpSpPr/>
          <p:nvPr/>
        </p:nvGrpSpPr>
        <p:grpSpPr>
          <a:xfrm>
            <a:off x="6446282" y="4771448"/>
            <a:ext cx="4873071" cy="1371774"/>
            <a:chOff x="6052104" y="5076248"/>
            <a:chExt cx="4873071" cy="1371774"/>
          </a:xfrm>
        </p:grpSpPr>
        <p:sp>
          <p:nvSpPr>
            <p:cNvPr id="7" name="王小婷12">
              <a:extLst>
                <a:ext uri="{FF2B5EF4-FFF2-40B4-BE49-F238E27FC236}">
                  <a16:creationId xmlns:a16="http://schemas.microsoft.com/office/drawing/2014/main" id="{D1919CEC-701F-CBDC-1AC7-C0CAC14CBDF9}"/>
                </a:ext>
              </a:extLst>
            </p:cNvPr>
            <p:cNvSpPr/>
            <p:nvPr/>
          </p:nvSpPr>
          <p:spPr>
            <a:xfrm>
              <a:off x="6052104" y="5076248"/>
              <a:ext cx="625793" cy="62579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dist="139700" dir="2700000" algn="tl" rotWithShape="0">
                <a:schemeClr val="accent1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200">
                <a:solidFill>
                  <a:schemeClr val="lt1"/>
                </a:solidFill>
                <a:effectLst>
                  <a:outerShdw blurRad="762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latin typeface="+mj-ea"/>
                <a:ea typeface="+mj-ea"/>
              </a:endParaRPr>
            </a:p>
          </p:txBody>
        </p:sp>
        <p:pic>
          <p:nvPicPr>
            <p:cNvPr id="29" name="图形 28" descr="放大镜">
              <a:extLst>
                <a:ext uri="{FF2B5EF4-FFF2-40B4-BE49-F238E27FC236}">
                  <a16:creationId xmlns:a16="http://schemas.microsoft.com/office/drawing/2014/main" id="{D7B00A82-DE86-E05D-F75B-ED63CC31D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82121" y="5206264"/>
              <a:ext cx="365760" cy="365760"/>
            </a:xfrm>
            <a:prstGeom prst="rect">
              <a:avLst/>
            </a:prstGeom>
            <a:effectLst/>
          </p:spPr>
        </p:pic>
        <p:sp>
          <p:nvSpPr>
            <p:cNvPr id="9" name="王小婷14">
              <a:extLst>
                <a:ext uri="{FF2B5EF4-FFF2-40B4-BE49-F238E27FC236}">
                  <a16:creationId xmlns:a16="http://schemas.microsoft.com/office/drawing/2014/main" id="{C7AF32CA-ED28-9B6C-33F7-79EDBF9C9466}"/>
                </a:ext>
              </a:extLst>
            </p:cNvPr>
            <p:cNvSpPr txBox="1"/>
            <p:nvPr/>
          </p:nvSpPr>
          <p:spPr>
            <a:xfrm>
              <a:off x="6927373" y="5086469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0" name="王小婷15">
              <a:extLst>
                <a:ext uri="{FF2B5EF4-FFF2-40B4-BE49-F238E27FC236}">
                  <a16:creationId xmlns:a16="http://schemas.microsoft.com/office/drawing/2014/main" id="{94ABE0B8-B3E1-A913-8640-81E44F1FDFF3}"/>
                </a:ext>
              </a:extLst>
            </p:cNvPr>
            <p:cNvSpPr txBox="1">
              <a:spLocks/>
            </p:cNvSpPr>
            <p:nvPr/>
          </p:nvSpPr>
          <p:spPr>
            <a:xfrm>
              <a:off x="6927370" y="5508213"/>
              <a:ext cx="3997805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3B37772-CB0D-2744-9145-1A2C43FE6CCF}"/>
              </a:ext>
            </a:extLst>
          </p:cNvPr>
          <p:cNvGrpSpPr/>
          <p:nvPr/>
        </p:nvGrpSpPr>
        <p:grpSpPr>
          <a:xfrm>
            <a:off x="6430258" y="3013820"/>
            <a:ext cx="4889095" cy="1511355"/>
            <a:chOff x="6430258" y="3013820"/>
            <a:chExt cx="4889095" cy="151135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8B79F498-081B-94D2-BD55-59BF3F47A7A4}"/>
                </a:ext>
              </a:extLst>
            </p:cNvPr>
            <p:cNvGrpSpPr/>
            <p:nvPr/>
          </p:nvGrpSpPr>
          <p:grpSpPr>
            <a:xfrm>
              <a:off x="6430258" y="3136956"/>
              <a:ext cx="625793" cy="625793"/>
              <a:chOff x="6430258" y="3136956"/>
              <a:chExt cx="625793" cy="625793"/>
            </a:xfrm>
          </p:grpSpPr>
          <p:sp>
            <p:nvSpPr>
              <p:cNvPr id="11" name="王小婷16">
                <a:extLst>
                  <a:ext uri="{FF2B5EF4-FFF2-40B4-BE49-F238E27FC236}">
                    <a16:creationId xmlns:a16="http://schemas.microsoft.com/office/drawing/2014/main" id="{9F58C664-B050-27B8-0240-4CDA8E652251}"/>
                  </a:ext>
                </a:extLst>
              </p:cNvPr>
              <p:cNvSpPr/>
              <p:nvPr/>
            </p:nvSpPr>
            <p:spPr>
              <a:xfrm>
                <a:off x="6430258" y="3136956"/>
                <a:ext cx="625793" cy="62579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8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381000" dist="139700" dir="2700000" algn="tl" rotWithShape="0">
                  <a:schemeClr val="accent1">
                    <a:alpha val="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200">
                  <a:solidFill>
                    <a:schemeClr val="lt1"/>
                  </a:solidFill>
                  <a:effectLst>
                    <a:outerShdw blurRad="76200" dist="381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  <a:latin typeface="+mj-ea"/>
                  <a:ea typeface="+mj-ea"/>
                </a:endParaRPr>
              </a:p>
            </p:txBody>
          </p:sp>
          <p:pic>
            <p:nvPicPr>
              <p:cNvPr id="6" name="图形 5" descr="原子">
                <a:extLst>
                  <a:ext uri="{FF2B5EF4-FFF2-40B4-BE49-F238E27FC236}">
                    <a16:creationId xmlns:a16="http://schemas.microsoft.com/office/drawing/2014/main" id="{42BD59D3-47FF-9929-101B-5CFF62B95E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551130" y="3257829"/>
                <a:ext cx="384048" cy="384048"/>
              </a:xfrm>
              <a:prstGeom prst="rect">
                <a:avLst/>
              </a:prstGeom>
              <a:effectLst/>
            </p:spPr>
          </p:pic>
        </p:grpSp>
        <p:sp>
          <p:nvSpPr>
            <p:cNvPr id="13" name="王小婷18">
              <a:extLst>
                <a:ext uri="{FF2B5EF4-FFF2-40B4-BE49-F238E27FC236}">
                  <a16:creationId xmlns:a16="http://schemas.microsoft.com/office/drawing/2014/main" id="{E828AAFF-DD5A-A120-2E91-4D5B46FB31AC}"/>
                </a:ext>
              </a:extLst>
            </p:cNvPr>
            <p:cNvSpPr txBox="1"/>
            <p:nvPr/>
          </p:nvSpPr>
          <p:spPr>
            <a:xfrm>
              <a:off x="7321551" y="3163622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14" name="王小婷19">
              <a:extLst>
                <a:ext uri="{FF2B5EF4-FFF2-40B4-BE49-F238E27FC236}">
                  <a16:creationId xmlns:a16="http://schemas.microsoft.com/office/drawing/2014/main" id="{639B3DBA-ADFB-11F8-C0EA-4EC7D91F9398}"/>
                </a:ext>
              </a:extLst>
            </p:cNvPr>
            <p:cNvSpPr txBox="1">
              <a:spLocks/>
            </p:cNvSpPr>
            <p:nvPr/>
          </p:nvSpPr>
          <p:spPr>
            <a:xfrm>
              <a:off x="7321548" y="3585366"/>
              <a:ext cx="3997805" cy="93980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在这里输入你的正文，阐述与关键词标题相关的具体内容，若字数太多酌情先删减文案，再缩小字号；</a:t>
              </a:r>
            </a:p>
          </p:txBody>
        </p:sp>
        <p:cxnSp>
          <p:nvCxnSpPr>
            <p:cNvPr id="15" name="王小婷20">
              <a:extLst>
                <a:ext uri="{FF2B5EF4-FFF2-40B4-BE49-F238E27FC236}">
                  <a16:creationId xmlns:a16="http://schemas.microsoft.com/office/drawing/2014/main" id="{E7716B93-33FD-AFB6-A8A0-36BF9A82F064}"/>
                </a:ext>
              </a:extLst>
            </p:cNvPr>
            <p:cNvCxnSpPr>
              <a:cxnSpLocks/>
            </p:cNvCxnSpPr>
            <p:nvPr/>
          </p:nvCxnSpPr>
          <p:spPr>
            <a:xfrm>
              <a:off x="6442501" y="3013820"/>
              <a:ext cx="4788000" cy="0"/>
            </a:xfrm>
            <a:prstGeom prst="line">
              <a:avLst/>
            </a:prstGeom>
            <a:ln w="9525">
              <a:solidFill>
                <a:schemeClr val="bg1">
                  <a:lumMod val="85000"/>
                  <a:alpha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王小婷21">
            <a:extLst>
              <a:ext uri="{FF2B5EF4-FFF2-40B4-BE49-F238E27FC236}">
                <a16:creationId xmlns:a16="http://schemas.microsoft.com/office/drawing/2014/main" id="{75781CDB-E47A-4007-AB43-087283AE6907}"/>
              </a:ext>
            </a:extLst>
          </p:cNvPr>
          <p:cNvCxnSpPr>
            <a:cxnSpLocks/>
          </p:cNvCxnSpPr>
          <p:nvPr/>
        </p:nvCxnSpPr>
        <p:spPr>
          <a:xfrm>
            <a:off x="6442501" y="4648311"/>
            <a:ext cx="4788000" cy="0"/>
          </a:xfrm>
          <a:prstGeom prst="line">
            <a:avLst/>
          </a:prstGeom>
          <a:ln w="9525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F617BDC-668C-B67C-97AE-6CAC9C18F3D1}"/>
              </a:ext>
            </a:extLst>
          </p:cNvPr>
          <p:cNvSpPr>
            <a:spLocks/>
          </p:cNvSpPr>
          <p:nvPr/>
        </p:nvSpPr>
        <p:spPr>
          <a:xfrm>
            <a:off x="872647" y="1574998"/>
            <a:ext cx="4893632" cy="4601511"/>
          </a:xfrm>
          <a:custGeom>
            <a:avLst/>
            <a:gdLst>
              <a:gd name="connsiteX0" fmla="*/ 0 w 6419850"/>
              <a:gd name="connsiteY0" fmla="*/ 0 h 6858000"/>
              <a:gd name="connsiteX1" fmla="*/ 6419850 w 6419850"/>
              <a:gd name="connsiteY1" fmla="*/ 0 h 6858000"/>
              <a:gd name="connsiteX2" fmla="*/ 6419850 w 6419850"/>
              <a:gd name="connsiteY2" fmla="*/ 6858000 h 6858000"/>
              <a:gd name="connsiteX3" fmla="*/ 0 w 64198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9850" h="6858000">
                <a:moveTo>
                  <a:pt x="0" y="0"/>
                </a:moveTo>
                <a:lnTo>
                  <a:pt x="6419850" y="0"/>
                </a:lnTo>
                <a:lnTo>
                  <a:pt x="641985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1">
                  <a:lumMod val="20000"/>
                  <a:lumOff val="80000"/>
                  <a:alpha val="42000"/>
                </a:schemeClr>
              </a:gs>
            </a:gsLst>
            <a:lin ang="540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0467" tIns="40234" rIns="80467" bIns="40234" rtlCol="0" anchor="ctr">
            <a:noAutofit/>
          </a:bodyPr>
          <a:lstStyle/>
          <a:p>
            <a:pPr algn="ctr"/>
            <a:endParaRPr lang="zh-CN" altLang="en-US" sz="1584"/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72916360-DD7A-2DC1-5124-87A9AF84D4C4}"/>
              </a:ext>
            </a:extLst>
          </p:cNvPr>
          <p:cNvPicPr>
            <a:picLocks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2647" y="1812948"/>
            <a:ext cx="4893632" cy="251800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王小婷9">
            <a:extLst>
              <a:ext uri="{FF2B5EF4-FFF2-40B4-BE49-F238E27FC236}">
                <a16:creationId xmlns:a16="http://schemas.microsoft.com/office/drawing/2014/main" id="{6A4776F2-68F2-EED4-696B-9AECC196DB1E}"/>
              </a:ext>
            </a:extLst>
          </p:cNvPr>
          <p:cNvSpPr txBox="1"/>
          <p:nvPr/>
        </p:nvSpPr>
        <p:spPr>
          <a:xfrm>
            <a:off x="1125707" y="4573546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工作总结回顾</a:t>
            </a:r>
          </a:p>
        </p:txBody>
      </p:sp>
      <p:sp>
        <p:nvSpPr>
          <p:cNvPr id="22" name="王小婷10">
            <a:extLst>
              <a:ext uri="{FF2B5EF4-FFF2-40B4-BE49-F238E27FC236}">
                <a16:creationId xmlns:a16="http://schemas.microsoft.com/office/drawing/2014/main" id="{4680FB3B-7E2F-13D7-1C3E-CF8D523A01A8}"/>
              </a:ext>
            </a:extLst>
          </p:cNvPr>
          <p:cNvSpPr txBox="1"/>
          <p:nvPr/>
        </p:nvSpPr>
        <p:spPr>
          <a:xfrm>
            <a:off x="1125704" y="4985765"/>
            <a:ext cx="3911268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</a:t>
            </a:r>
          </a:p>
        </p:txBody>
      </p:sp>
    </p:spTree>
    <p:extLst>
      <p:ext uri="{BB962C8B-B14F-4D97-AF65-F5344CB8AC3E}">
        <p14:creationId xmlns:p14="http://schemas.microsoft.com/office/powerpoint/2010/main" val="2854733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工作总结回顾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Job Summary Review</a:t>
            </a:r>
            <a:endParaRPr lang="zh-CN" altLang="en-US" sz="1200" dirty="0">
              <a:solidFill>
                <a:schemeClr val="tx1">
                  <a:lumMod val="75000"/>
                  <a:lumOff val="25000"/>
                  <a:alpha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王小婷7">
            <a:extLst>
              <a:ext uri="{FF2B5EF4-FFF2-40B4-BE49-F238E27FC236}">
                <a16:creationId xmlns:a16="http://schemas.microsoft.com/office/drawing/2014/main" id="{53602A84-FA60-ECB6-310C-24F18C6D81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808285"/>
              </p:ext>
            </p:extLst>
          </p:nvPr>
        </p:nvGraphicFramePr>
        <p:xfrm>
          <a:off x="831433" y="2038350"/>
          <a:ext cx="10663092" cy="4448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王小婷10">
            <a:extLst>
              <a:ext uri="{FF2B5EF4-FFF2-40B4-BE49-F238E27FC236}">
                <a16:creationId xmlns:a16="http://schemas.microsoft.com/office/drawing/2014/main" id="{5A267E8D-8BD5-D15E-ED5C-91CEBA26B9F8}"/>
              </a:ext>
            </a:extLst>
          </p:cNvPr>
          <p:cNvSpPr txBox="1"/>
          <p:nvPr/>
        </p:nvSpPr>
        <p:spPr>
          <a:xfrm>
            <a:off x="757269" y="1368876"/>
            <a:ext cx="10761631" cy="619721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在这里输入你的正文，阐述与关键词标题相关的具体内容，若字数太多酌情先删减文案，再缩小字号；在这里输入你的正文，阐述与关键词标题相关的具体内容，若字数太多酌情先删减文案，再缩小字号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547298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A799C9E-3BFF-CD38-6F29-D85BD8B4FB42}"/>
              </a:ext>
            </a:extLst>
          </p:cNvPr>
          <p:cNvGrpSpPr/>
          <p:nvPr/>
        </p:nvGrpSpPr>
        <p:grpSpPr>
          <a:xfrm>
            <a:off x="943449" y="1715481"/>
            <a:ext cx="10305102" cy="3427039"/>
            <a:chOff x="943449" y="1715481"/>
            <a:chExt cx="10305102" cy="3427039"/>
          </a:xfrm>
        </p:grpSpPr>
        <p:sp>
          <p:nvSpPr>
            <p:cNvPr id="3" name="爱设计-1-1">
              <a:extLst>
                <a:ext uri="{FF2B5EF4-FFF2-40B4-BE49-F238E27FC236}">
                  <a16:creationId xmlns:a16="http://schemas.microsoft.com/office/drawing/2014/main" id="{F9407435-05C8-ED23-E0CA-9F649A2BB85F}"/>
                </a:ext>
              </a:extLst>
            </p:cNvPr>
            <p:cNvSpPr/>
            <p:nvPr/>
          </p:nvSpPr>
          <p:spPr>
            <a:xfrm>
              <a:off x="4447812" y="1738816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1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10">
              <a:extLst>
                <a:ext uri="{FF2B5EF4-FFF2-40B4-BE49-F238E27FC236}">
                  <a16:creationId xmlns:a16="http://schemas.microsoft.com/office/drawing/2014/main" id="{E3C99919-F3A6-E9B0-2D52-005EE3CDE0D3}"/>
                </a:ext>
              </a:extLst>
            </p:cNvPr>
            <p:cNvSpPr/>
            <p:nvPr/>
          </p:nvSpPr>
          <p:spPr>
            <a:xfrm>
              <a:off x="943449" y="1715481"/>
              <a:ext cx="3504365" cy="3420533"/>
            </a:xfrm>
            <a:prstGeom prst="roundRect">
              <a:avLst>
                <a:gd name="adj" fmla="val 3895"/>
              </a:avLst>
            </a:prstGeom>
            <a:gradFill>
              <a:gsLst>
                <a:gs pos="0">
                  <a:schemeClr val="accent1"/>
                </a:gs>
                <a:gs pos="79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爱设计-1-11">
              <a:extLst>
                <a:ext uri="{FF2B5EF4-FFF2-40B4-BE49-F238E27FC236}">
                  <a16:creationId xmlns:a16="http://schemas.microsoft.com/office/drawing/2014/main" id="{9517D4C6-45CD-5CD0-4729-AFDDEB9D7BCB}"/>
                </a:ext>
              </a:extLst>
            </p:cNvPr>
            <p:cNvSpPr txBox="1"/>
            <p:nvPr/>
          </p:nvSpPr>
          <p:spPr>
            <a:xfrm flipH="1">
              <a:off x="1506066" y="2363918"/>
              <a:ext cx="2379130" cy="212365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02</a:t>
              </a:r>
              <a:endParaRPr kumimoji="0" lang="zh-CN" altLang="en-US" sz="13800" b="0" i="0" u="none" strike="noStrike" kern="1200" cap="none" spc="0" normalizeH="0" baseline="0" noProof="0" dirty="0">
                <a:ln w="25400"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" name="爱设计-1-2">
              <a:extLst>
                <a:ext uri="{FF2B5EF4-FFF2-40B4-BE49-F238E27FC236}">
                  <a16:creationId xmlns:a16="http://schemas.microsoft.com/office/drawing/2014/main" id="{FE99B96B-FE37-96FC-D80C-DBA5150D1A76}"/>
                </a:ext>
              </a:extLst>
            </p:cNvPr>
            <p:cNvSpPr txBox="1"/>
            <p:nvPr/>
          </p:nvSpPr>
          <p:spPr>
            <a:xfrm>
              <a:off x="5098396" y="2945127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+mn-cs"/>
                </a:rPr>
                <a:t>工作完成情况</a:t>
              </a:r>
            </a:p>
          </p:txBody>
        </p:sp>
        <p:sp>
          <p:nvSpPr>
            <p:cNvPr id="7" name="爱设计-1-3">
              <a:extLst>
                <a:ext uri="{FF2B5EF4-FFF2-40B4-BE49-F238E27FC236}">
                  <a16:creationId xmlns:a16="http://schemas.microsoft.com/office/drawing/2014/main" id="{1E938C43-49EB-4F1B-FDFC-C1739186F0AB}"/>
                </a:ext>
              </a:extLst>
            </p:cNvPr>
            <p:cNvSpPr/>
            <p:nvPr/>
          </p:nvSpPr>
          <p:spPr>
            <a:xfrm>
              <a:off x="5098396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8" name="爱设计-1-6">
              <a:extLst>
                <a:ext uri="{FF2B5EF4-FFF2-40B4-BE49-F238E27FC236}">
                  <a16:creationId xmlns:a16="http://schemas.microsoft.com/office/drawing/2014/main" id="{AA34D61F-F9A2-43F3-5BFA-6D09B9CC1CEC}"/>
                </a:ext>
              </a:extLst>
            </p:cNvPr>
            <p:cNvSpPr txBox="1"/>
            <p:nvPr/>
          </p:nvSpPr>
          <p:spPr>
            <a:xfrm flipH="1">
              <a:off x="5138717" y="3917556"/>
              <a:ext cx="1692771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Work Completion</a:t>
              </a:r>
            </a:p>
          </p:txBody>
        </p:sp>
        <p:sp>
          <p:nvSpPr>
            <p:cNvPr id="9" name="爱设计-1-7">
              <a:extLst>
                <a:ext uri="{FF2B5EF4-FFF2-40B4-BE49-F238E27FC236}">
                  <a16:creationId xmlns:a16="http://schemas.microsoft.com/office/drawing/2014/main" id="{E653D1A4-A8DB-F423-7041-B1433DFAE89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5161022" y="2052715"/>
              <a:ext cx="657576" cy="657576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12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0" name="爱设计-1-8">
              <a:extLst>
                <a:ext uri="{FF2B5EF4-FFF2-40B4-BE49-F238E27FC236}">
                  <a16:creationId xmlns:a16="http://schemas.microsoft.com/office/drawing/2014/main" id="{34F8EE5B-3F1A-78A9-0C96-77B227AFC827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5100940" y="2154558"/>
              <a:ext cx="453888" cy="453888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noFill/>
              <a:prstDash val="solid"/>
              <a:miter lim="800000"/>
            </a:ln>
            <a:effectLst>
              <a:outerShdw blurRad="194158" dist="29123" dir="2700025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52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D93A3307-59F4-E605-92F6-9F3383F44ED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5400000">
              <a:off x="5254523" y="2293626"/>
              <a:ext cx="203872" cy="175752"/>
            </a:xfrm>
            <a:prstGeom prst="triangl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1433" tIns="35717" rIns="71433" bIns="35717" rtlCol="0" anchor="ctr"/>
            <a:lstStyle/>
            <a:p>
              <a:pPr algn="ctr"/>
              <a:endParaRPr lang="zh-CN" altLang="en-US" sz="1406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B8EDE4D-25B4-1998-CD21-C131D3CDFD71}"/>
                </a:ext>
              </a:extLst>
            </p:cNvPr>
            <p:cNvCxnSpPr/>
            <p:nvPr/>
          </p:nvCxnSpPr>
          <p:spPr>
            <a:xfrm>
              <a:off x="6957916" y="4046314"/>
              <a:ext cx="2736000" cy="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4E4B12FB-92AE-6033-1839-8DA334130F21}"/>
                </a:ext>
              </a:extLst>
            </p:cNvPr>
            <p:cNvSpPr/>
            <p:nvPr/>
          </p:nvSpPr>
          <p:spPr>
            <a:xfrm>
              <a:off x="6748758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  <p:sp>
          <p:nvSpPr>
            <p:cNvPr id="14" name="爱设计-1-3">
              <a:extLst>
                <a:ext uri="{FF2B5EF4-FFF2-40B4-BE49-F238E27FC236}">
                  <a16:creationId xmlns:a16="http://schemas.microsoft.com/office/drawing/2014/main" id="{A8658042-6B9A-2965-516A-B234F6100BAE}"/>
                </a:ext>
              </a:extLst>
            </p:cNvPr>
            <p:cNvSpPr/>
            <p:nvPr/>
          </p:nvSpPr>
          <p:spPr>
            <a:xfrm>
              <a:off x="8399121" y="4468621"/>
              <a:ext cx="1332000" cy="36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2850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B969DC0C-3D4B-D97E-3B4D-1324A7DDEE4B}"/>
              </a:ext>
            </a:extLst>
          </p:cNvPr>
          <p:cNvGrpSpPr/>
          <p:nvPr/>
        </p:nvGrpSpPr>
        <p:grpSpPr>
          <a:xfrm>
            <a:off x="757269" y="659529"/>
            <a:ext cx="306323" cy="311597"/>
            <a:chOff x="757269" y="592854"/>
            <a:chExt cx="306323" cy="311597"/>
          </a:xfrm>
        </p:grpSpPr>
        <p:sp>
          <p:nvSpPr>
            <p:cNvPr id="41" name="爱设计-24-1">
              <a:extLst>
                <a:ext uri="{FF2B5EF4-FFF2-40B4-BE49-F238E27FC236}">
                  <a16:creationId xmlns:a16="http://schemas.microsoft.com/office/drawing/2014/main" id="{EAA502AC-330C-5CE7-9812-9198C9FADF35}"/>
                </a:ext>
              </a:extLst>
            </p:cNvPr>
            <p:cNvSpPr/>
            <p:nvPr/>
          </p:nvSpPr>
          <p:spPr>
            <a:xfrm>
              <a:off x="821784" y="686199"/>
              <a:ext cx="241808" cy="2182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  <p:sp>
          <p:nvSpPr>
            <p:cNvPr id="39" name="爱设计-24-1">
              <a:extLst>
                <a:ext uri="{FF2B5EF4-FFF2-40B4-BE49-F238E27FC236}">
                  <a16:creationId xmlns:a16="http://schemas.microsoft.com/office/drawing/2014/main" id="{6258C248-0F90-A506-E83D-6AB27E64881B}"/>
                </a:ext>
              </a:extLst>
            </p:cNvPr>
            <p:cNvSpPr/>
            <p:nvPr/>
          </p:nvSpPr>
          <p:spPr>
            <a:xfrm>
              <a:off x="757269" y="592854"/>
              <a:ext cx="241808" cy="2182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8522" tIns="29261" rIns="58522" bIns="29261" rtlCol="0" anchor="ctr"/>
            <a:lstStyle/>
            <a:p>
              <a:pPr algn="ctr"/>
              <a:endParaRPr lang="zh-CN" altLang="en-US" sz="1152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1F309ED-FE9F-17AB-A37B-4DCC88E39970}"/>
              </a:ext>
            </a:extLst>
          </p:cNvPr>
          <p:cNvGrpSpPr/>
          <p:nvPr/>
        </p:nvGrpSpPr>
        <p:grpSpPr>
          <a:xfrm>
            <a:off x="11242525" y="753415"/>
            <a:ext cx="252000" cy="123824"/>
            <a:chOff x="11125200" y="476250"/>
            <a:chExt cx="371475" cy="123824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55DA4AC-F9A5-EDC5-1060-9028CC6DB81E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476250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8C96021-E7AB-1ACF-8858-E0542F7BB5C0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538162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C98EB7FA-ADE0-0FA1-FBE0-84582FC9C14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0" y="600074"/>
              <a:ext cx="371475" cy="0"/>
            </a:xfrm>
            <a:prstGeom prst="line">
              <a:avLst/>
            </a:prstGeom>
            <a:ln w="19050" cap="rnd"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CEE6905-436F-AE76-53E4-D821BEA1A72C}"/>
              </a:ext>
            </a:extLst>
          </p:cNvPr>
          <p:cNvSpPr txBox="1"/>
          <p:nvPr/>
        </p:nvSpPr>
        <p:spPr>
          <a:xfrm>
            <a:off x="1229767" y="605003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970FD9D-E44D-EE96-DBE1-0E02891E6992}"/>
              </a:ext>
            </a:extLst>
          </p:cNvPr>
          <p:cNvSpPr txBox="1"/>
          <p:nvPr/>
        </p:nvSpPr>
        <p:spPr>
          <a:xfrm>
            <a:off x="3743855" y="862952"/>
            <a:ext cx="2695575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latin typeface="+mn-ea"/>
              </a:rPr>
              <a:t>Work Completion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77608DD0-599A-365E-9881-091519243B90}"/>
              </a:ext>
            </a:extLst>
          </p:cNvPr>
          <p:cNvCxnSpPr>
            <a:cxnSpLocks/>
          </p:cNvCxnSpPr>
          <p:nvPr/>
        </p:nvCxnSpPr>
        <p:spPr>
          <a:xfrm flipH="1">
            <a:off x="3676650" y="867174"/>
            <a:ext cx="72000" cy="144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王小婷10">
            <a:extLst>
              <a:ext uri="{FF2B5EF4-FFF2-40B4-BE49-F238E27FC236}">
                <a16:creationId xmlns:a16="http://schemas.microsoft.com/office/drawing/2014/main" id="{15BC1223-62B6-C712-5C07-614264D2A909}"/>
              </a:ext>
            </a:extLst>
          </p:cNvPr>
          <p:cNvSpPr txBox="1"/>
          <p:nvPr/>
        </p:nvSpPr>
        <p:spPr>
          <a:xfrm>
            <a:off x="691163" y="2236543"/>
            <a:ext cx="4142207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" name="王小婷9">
            <a:extLst>
              <a:ext uri="{FF2B5EF4-FFF2-40B4-BE49-F238E27FC236}">
                <a16:creationId xmlns:a16="http://schemas.microsoft.com/office/drawing/2014/main" id="{C74447F4-359B-80C7-5080-04A71E6275F3}"/>
              </a:ext>
            </a:extLst>
          </p:cNvPr>
          <p:cNvSpPr txBox="1"/>
          <p:nvPr/>
        </p:nvSpPr>
        <p:spPr>
          <a:xfrm>
            <a:off x="691164" y="1626186"/>
            <a:ext cx="1846659" cy="369332"/>
          </a:xfrm>
          <a:prstGeom prst="rect">
            <a:avLst/>
          </a:prstGeom>
          <a:noFill/>
          <a:effectLst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工作完成情况</a:t>
            </a:r>
          </a:p>
        </p:txBody>
      </p:sp>
      <p:sp>
        <p:nvSpPr>
          <p:cNvPr id="51" name="爱设计-2">
            <a:extLst>
              <a:ext uri="{FF2B5EF4-FFF2-40B4-BE49-F238E27FC236}">
                <a16:creationId xmlns:a16="http://schemas.microsoft.com/office/drawing/2014/main" id="{AFDD46CD-574C-450C-7859-7100933B6D7F}"/>
              </a:ext>
            </a:extLst>
          </p:cNvPr>
          <p:cNvSpPr>
            <a:spLocks/>
          </p:cNvSpPr>
          <p:nvPr/>
        </p:nvSpPr>
        <p:spPr>
          <a:xfrm>
            <a:off x="8416082" y="1654210"/>
            <a:ext cx="3105536" cy="4281710"/>
          </a:xfrm>
          <a:prstGeom prst="roundRect">
            <a:avLst>
              <a:gd name="adj" fmla="val 2781"/>
            </a:avLst>
          </a:prstGeom>
          <a:solidFill>
            <a:schemeClr val="bg1"/>
          </a:solidFill>
          <a:ln>
            <a:noFill/>
          </a:ln>
          <a:effectLst>
            <a:outerShdw blurRad="368300" dist="2159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7919FF9-98BE-0D5E-3864-7FD68F75F45B}"/>
              </a:ext>
            </a:extLst>
          </p:cNvPr>
          <p:cNvGrpSpPr/>
          <p:nvPr/>
        </p:nvGrpSpPr>
        <p:grpSpPr>
          <a:xfrm>
            <a:off x="8713099" y="1976269"/>
            <a:ext cx="2511502" cy="3637592"/>
            <a:chOff x="8434006" y="1633664"/>
            <a:chExt cx="2511502" cy="3637592"/>
          </a:xfrm>
        </p:grpSpPr>
        <p:pic>
          <p:nvPicPr>
            <p:cNvPr id="53" name="Picture 6">
              <a:extLst>
                <a:ext uri="{FF2B5EF4-FFF2-40B4-BE49-F238E27FC236}">
                  <a16:creationId xmlns:a16="http://schemas.microsoft.com/office/drawing/2014/main" id="{20AD8D95-5628-895D-D2B8-C68231359389}"/>
                </a:ext>
              </a:extLst>
            </p:cNvPr>
            <p:cNvPicPr>
              <a:picLocks noChangeArrowheads="1"/>
            </p:cNvPicPr>
            <p:nvPr>
              <p:custDataLst>
                <p:tags r:id="rId2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055" y="1633664"/>
              <a:ext cx="2481405" cy="1623213"/>
            </a:xfrm>
            <a:prstGeom prst="roundRect">
              <a:avLst>
                <a:gd name="adj" fmla="val 4688"/>
              </a:avLst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274794C-39FF-C78D-3C63-877B09F5FC91}"/>
                </a:ext>
              </a:extLst>
            </p:cNvPr>
            <p:cNvGrpSpPr/>
            <p:nvPr/>
          </p:nvGrpSpPr>
          <p:grpSpPr>
            <a:xfrm>
              <a:off x="8434006" y="3599140"/>
              <a:ext cx="2511502" cy="1672116"/>
              <a:chOff x="8403242" y="3816855"/>
              <a:chExt cx="2511502" cy="1672116"/>
            </a:xfrm>
          </p:grpSpPr>
          <p:sp>
            <p:nvSpPr>
              <p:cNvPr id="55" name="王小婷9">
                <a:extLst>
                  <a:ext uri="{FF2B5EF4-FFF2-40B4-BE49-F238E27FC236}">
                    <a16:creationId xmlns:a16="http://schemas.microsoft.com/office/drawing/2014/main" id="{5B1D2B9C-993D-3CC3-DD80-32D7288B6042}"/>
                  </a:ext>
                </a:extLst>
              </p:cNvPr>
              <p:cNvSpPr txBox="1"/>
              <p:nvPr/>
            </p:nvSpPr>
            <p:spPr>
              <a:xfrm>
                <a:off x="8403242" y="3816855"/>
                <a:ext cx="1846659" cy="36933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24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  <p:sp>
            <p:nvSpPr>
              <p:cNvPr id="56" name="王小婷10">
                <a:extLst>
                  <a:ext uri="{FF2B5EF4-FFF2-40B4-BE49-F238E27FC236}">
                    <a16:creationId xmlns:a16="http://schemas.microsoft.com/office/drawing/2014/main" id="{077B5485-0889-8C50-C2F9-76B462C4DD93}"/>
                  </a:ext>
                </a:extLst>
              </p:cNvPr>
              <p:cNvSpPr txBox="1"/>
              <p:nvPr/>
            </p:nvSpPr>
            <p:spPr>
              <a:xfrm>
                <a:off x="8403242" y="4229074"/>
                <a:ext cx="2511502" cy="1259897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</a:rPr>
                  <a:t>在这里输入你的正文，阐述与关键词标题相关的具体内容，若字数太多酌情先删减文案，再缩小字号</a:t>
                </a:r>
              </a:p>
            </p:txBody>
          </p:sp>
        </p:grpSp>
      </p:grpSp>
      <p:sp>
        <p:nvSpPr>
          <p:cNvPr id="30" name="爱设计-2">
            <a:extLst>
              <a:ext uri="{FF2B5EF4-FFF2-40B4-BE49-F238E27FC236}">
                <a16:creationId xmlns:a16="http://schemas.microsoft.com/office/drawing/2014/main" id="{E8F0C43E-B80B-4ED6-B148-2B259ED7857B}"/>
              </a:ext>
            </a:extLst>
          </p:cNvPr>
          <p:cNvSpPr>
            <a:spLocks/>
          </p:cNvSpPr>
          <p:nvPr/>
        </p:nvSpPr>
        <p:spPr>
          <a:xfrm>
            <a:off x="5166510" y="1654210"/>
            <a:ext cx="3105536" cy="4281710"/>
          </a:xfrm>
          <a:prstGeom prst="roundRect">
            <a:avLst>
              <a:gd name="adj" fmla="val 2781"/>
            </a:avLst>
          </a:prstGeom>
          <a:solidFill>
            <a:schemeClr val="bg1"/>
          </a:solidFill>
          <a:ln>
            <a:noFill/>
          </a:ln>
          <a:effectLst>
            <a:outerShdw blurRad="368300" dist="215900" dir="2700000" algn="tl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32" name="Picture 2">
            <a:extLst>
              <a:ext uri="{FF2B5EF4-FFF2-40B4-BE49-F238E27FC236}">
                <a16:creationId xmlns:a16="http://schemas.microsoft.com/office/drawing/2014/main" id="{4DEA1BE9-8CF1-9DFE-96A7-F161D6C8ADD4}"/>
              </a:ext>
            </a:extLst>
          </p:cNvPr>
          <p:cNvPicPr>
            <a:picLocks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576" y="1976269"/>
            <a:ext cx="2481405" cy="1623213"/>
          </a:xfrm>
          <a:prstGeom prst="roundRect">
            <a:avLst>
              <a:gd name="adj" fmla="val 5321"/>
            </a:avLst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03F866D0-B359-7854-F5D3-88A8A7AFA4F7}"/>
              </a:ext>
            </a:extLst>
          </p:cNvPr>
          <p:cNvGrpSpPr/>
          <p:nvPr/>
        </p:nvGrpSpPr>
        <p:grpSpPr>
          <a:xfrm>
            <a:off x="5463527" y="3941745"/>
            <a:ext cx="2511502" cy="1672116"/>
            <a:chOff x="8403242" y="3816855"/>
            <a:chExt cx="2511502" cy="1672116"/>
          </a:xfrm>
        </p:grpSpPr>
        <p:sp>
          <p:nvSpPr>
            <p:cNvPr id="34" name="王小婷9">
              <a:extLst>
                <a:ext uri="{FF2B5EF4-FFF2-40B4-BE49-F238E27FC236}">
                  <a16:creationId xmlns:a16="http://schemas.microsoft.com/office/drawing/2014/main" id="{6C53C99B-04BA-C054-E5A5-79583916A1AB}"/>
                </a:ext>
              </a:extLst>
            </p:cNvPr>
            <p:cNvSpPr txBox="1"/>
            <p:nvPr/>
          </p:nvSpPr>
          <p:spPr>
            <a:xfrm>
              <a:off x="8403242" y="3816855"/>
              <a:ext cx="1846659" cy="369332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添加标题文本</a:t>
              </a:r>
            </a:p>
          </p:txBody>
        </p:sp>
        <p:sp>
          <p:nvSpPr>
            <p:cNvPr id="35" name="王小婷10">
              <a:extLst>
                <a:ext uri="{FF2B5EF4-FFF2-40B4-BE49-F238E27FC236}">
                  <a16:creationId xmlns:a16="http://schemas.microsoft.com/office/drawing/2014/main" id="{13BD712A-C1BF-B16A-C548-A59B7A47F0BF}"/>
                </a:ext>
              </a:extLst>
            </p:cNvPr>
            <p:cNvSpPr txBox="1"/>
            <p:nvPr/>
          </p:nvSpPr>
          <p:spPr>
            <a:xfrm>
              <a:off x="8403242" y="4229074"/>
              <a:ext cx="2511502" cy="125989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</a:t>
              </a:r>
            </a:p>
          </p:txBody>
        </p:sp>
      </p:grpSp>
      <p:sp>
        <p:nvSpPr>
          <p:cNvPr id="19" name="王小婷10">
            <a:extLst>
              <a:ext uri="{FF2B5EF4-FFF2-40B4-BE49-F238E27FC236}">
                <a16:creationId xmlns:a16="http://schemas.microsoft.com/office/drawing/2014/main" id="{8B2FB060-7E74-D4AE-0394-A65BE042F970}"/>
              </a:ext>
            </a:extLst>
          </p:cNvPr>
          <p:cNvSpPr txBox="1"/>
          <p:nvPr/>
        </p:nvSpPr>
        <p:spPr>
          <a:xfrm>
            <a:off x="691164" y="3438601"/>
            <a:ext cx="4127158" cy="939809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在这里输入你的正文，阐述与关键词标题相关的具体内容，若字数太多酌情先删减文案，再缩小字号；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0" name="爱设计-4">
            <a:extLst>
              <a:ext uri="{FF2B5EF4-FFF2-40B4-BE49-F238E27FC236}">
                <a16:creationId xmlns:a16="http://schemas.microsoft.com/office/drawing/2014/main" id="{ABE0B51A-7BC5-1D9F-BE28-3B3C1B710EB9}"/>
              </a:ext>
            </a:extLst>
          </p:cNvPr>
          <p:cNvSpPr>
            <a:spLocks/>
          </p:cNvSpPr>
          <p:nvPr/>
        </p:nvSpPr>
        <p:spPr>
          <a:xfrm>
            <a:off x="670382" y="5477983"/>
            <a:ext cx="1908000" cy="45894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1" name="爱设计-4">
            <a:extLst>
              <a:ext uri="{FF2B5EF4-FFF2-40B4-BE49-F238E27FC236}">
                <a16:creationId xmlns:a16="http://schemas.microsoft.com/office/drawing/2014/main" id="{E14CC777-591F-D0A2-934E-2470E1FF2F15}"/>
              </a:ext>
            </a:extLst>
          </p:cNvPr>
          <p:cNvSpPr>
            <a:spLocks/>
          </p:cNvSpPr>
          <p:nvPr/>
        </p:nvSpPr>
        <p:spPr>
          <a:xfrm>
            <a:off x="2850137" y="5477983"/>
            <a:ext cx="1908000" cy="45894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7" name="爱设计-4">
            <a:extLst>
              <a:ext uri="{FF2B5EF4-FFF2-40B4-BE49-F238E27FC236}">
                <a16:creationId xmlns:a16="http://schemas.microsoft.com/office/drawing/2014/main" id="{949B2626-0B24-3F69-06CE-6139E98F9447}"/>
              </a:ext>
            </a:extLst>
          </p:cNvPr>
          <p:cNvSpPr>
            <a:spLocks/>
          </p:cNvSpPr>
          <p:nvPr/>
        </p:nvSpPr>
        <p:spPr>
          <a:xfrm>
            <a:off x="670382" y="4787854"/>
            <a:ext cx="1908000" cy="45894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9" name="爱设计-4">
            <a:extLst>
              <a:ext uri="{FF2B5EF4-FFF2-40B4-BE49-F238E27FC236}">
                <a16:creationId xmlns:a16="http://schemas.microsoft.com/office/drawing/2014/main" id="{B89F6051-C4DB-7992-7F20-4142C1AFD083}"/>
              </a:ext>
            </a:extLst>
          </p:cNvPr>
          <p:cNvSpPr>
            <a:spLocks/>
          </p:cNvSpPr>
          <p:nvPr/>
        </p:nvSpPr>
        <p:spPr>
          <a:xfrm>
            <a:off x="2850137" y="4787854"/>
            <a:ext cx="1908000" cy="45894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71625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f631d6c-5111-49aa-a4fc-6a087e5fc003&quot;,&quot;Name&quot;:&quot;自定义&quot;,&quot;Kind&quot;:&quot;Custo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2.043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8088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"/>
  <p:tag name="SOFTEDGE" val="0"/>
  <p:tag name="SHAPEGLOW" val="0"/>
  <p:tag name="SHAPEREFLECTION" val="-2.147484E+09"/>
  <p:tag name="HEIGHT" val="61.64"/>
  <p:tag name="WIDTH" val="61.64"/>
  <p:tag name="LEFT" val="401.4485"/>
  <p:tag name="TOP" val="172.592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.2"/>
  <p:tag name="SOFTEDGE" val="0"/>
  <p:tag name="SHAPEGLOW" val="0"/>
  <p:tag name="SHAPEREFLECTION" val="-2.147484E+09"/>
  <p:tag name="SHADOWOFFSETY" val="1.930402"/>
  <p:tag name="SHADOWOFFSETX" val="1.930402"/>
  <p:tag name="SHADOWBLUR" val="18.2"/>
  <p:tag name="HEIGHT" val="42.54669"/>
  <p:tag name="WIDTH" val="42.54669"/>
  <p:tag name="LEFT" val="410.9951"/>
  <p:tag name="TOP" val="182.139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348032"/>
  <p:tag name="MARGINRIGHT" val="6.695984"/>
  <p:tag name="MARGINLEFT" val="6.695984"/>
  <p:tag name="MARGINTOP" val="3.348032"/>
  <p:tag name="FONTSIZE" val="16.74"/>
  <p:tag name="SOFTEDGE" val="0"/>
  <p:tag name="SHAPEGLOW" val="0"/>
  <p:tag name="SHAPEREFLECTION" val="-2.147484E+09"/>
  <p:tag name="HEIGHT" val="16.47472"/>
  <p:tag name="WIDTH" val="19.11063"/>
  <p:tag name="LEFT" val="425.8245"/>
  <p:tag name="TOP" val="195.17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"/>
  <p:tag name="SOFTEDGE" val="0"/>
  <p:tag name="SHAPEGLOW" val="0"/>
  <p:tag name="SHAPEREFLECTION" val="-2.147484E+09"/>
  <p:tag name="HEIGHT" val="61.64"/>
  <p:tag name="WIDTH" val="61.64"/>
  <p:tag name="LEFT" val="401.4485"/>
  <p:tag name="TOP" val="172.59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.2"/>
  <p:tag name="SOFTEDGE" val="0"/>
  <p:tag name="SHAPEGLOW" val="0"/>
  <p:tag name="SHAPEREFLECTION" val="-2.147484E+09"/>
  <p:tag name="SHADOWOFFSETY" val="1.930402"/>
  <p:tag name="SHADOWOFFSETX" val="1.930402"/>
  <p:tag name="SHADOWBLUR" val="18.2"/>
  <p:tag name="HEIGHT" val="42.54669"/>
  <p:tag name="WIDTH" val="42.54669"/>
  <p:tag name="LEFT" val="410.9951"/>
  <p:tag name="TOP" val="182.139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348032"/>
  <p:tag name="MARGINRIGHT" val="6.695984"/>
  <p:tag name="MARGINLEFT" val="6.695984"/>
  <p:tag name="MARGINTOP" val="3.348032"/>
  <p:tag name="FONTSIZE" val="16.74"/>
  <p:tag name="SOFTEDGE" val="0"/>
  <p:tag name="SHAPEGLOW" val="0"/>
  <p:tag name="SHAPEREFLECTION" val="-2.147484E+09"/>
  <p:tag name="HEIGHT" val="16.47472"/>
  <p:tag name="WIDTH" val="19.11063"/>
  <p:tag name="LEFT" val="425.8245"/>
  <p:tag name="TOP" val="195.17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8347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"/>
  <p:tag name="SOFTEDGE" val="0"/>
  <p:tag name="SHAPEGLOW" val="0"/>
  <p:tag name="SHAPEREFLECTION" val="-2.147484E+09"/>
  <p:tag name="HEIGHT" val="61.64"/>
  <p:tag name="WIDTH" val="61.64"/>
  <p:tag name="LEFT" val="401.4485"/>
  <p:tag name="TOP" val="172.59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.2"/>
  <p:tag name="SOFTEDGE" val="0"/>
  <p:tag name="SHAPEGLOW" val="0"/>
  <p:tag name="SHAPEREFLECTION" val="-2.147484E+09"/>
  <p:tag name="SHADOWOFFSETY" val="1.930402"/>
  <p:tag name="SHADOWOFFSETX" val="1.930402"/>
  <p:tag name="SHADOWBLUR" val="18.2"/>
  <p:tag name="HEIGHT" val="42.54669"/>
  <p:tag name="WIDTH" val="42.54669"/>
  <p:tag name="LEFT" val="410.9951"/>
  <p:tag name="TOP" val="182.139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348032"/>
  <p:tag name="MARGINRIGHT" val="6.695984"/>
  <p:tag name="MARGINLEFT" val="6.695984"/>
  <p:tag name="MARGINTOP" val="3.348032"/>
  <p:tag name="FONTSIZE" val="16.74"/>
  <p:tag name="SOFTEDGE" val="0"/>
  <p:tag name="SHAPEGLOW" val="0"/>
  <p:tag name="SHAPEREFLECTION" val="-2.147484E+09"/>
  <p:tag name="HEIGHT" val="16.47472"/>
  <p:tag name="WIDTH" val="19.11063"/>
  <p:tag name="LEFT" val="425.8245"/>
  <p:tag name="TOP" val="195.17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"/>
  <p:tag name="SOFTEDGE" val="0"/>
  <p:tag name="SHAPEGLOW" val="0"/>
  <p:tag name="SHAPEREFLECTION" val="-2.147484E+09"/>
  <p:tag name="HEIGHT" val="61.64"/>
  <p:tag name="WIDTH" val="61.64"/>
  <p:tag name="LEFT" val="401.4485"/>
  <p:tag name="TOP" val="172.59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GLOW" val="0"/>
  <p:tag name="TEXTREFLECTION" val="0"/>
  <p:tag name="LINERULEAFTER" val="0"/>
  <p:tag name="MARGINBOTTOM" val="0"/>
  <p:tag name="MARGINRIGHT" val="0"/>
  <p:tag name="MARGINLEFT" val="0"/>
  <p:tag name="MARGINTOP" val="0"/>
  <p:tag name="FONTSIZE" val="18.2"/>
  <p:tag name="SOFTEDGE" val="0"/>
  <p:tag name="SHAPEGLOW" val="0"/>
  <p:tag name="SHAPEREFLECTION" val="-2.147484E+09"/>
  <p:tag name="SHADOWOFFSETY" val="1.930402"/>
  <p:tag name="SHADOWOFFSETX" val="1.930402"/>
  <p:tag name="SHADOWBLUR" val="18.2"/>
  <p:tag name="HEIGHT" val="42.54669"/>
  <p:tag name="WIDTH" val="42.54669"/>
  <p:tag name="LEFT" val="410.9951"/>
  <p:tag name="TOP" val="182.139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348032"/>
  <p:tag name="MARGINRIGHT" val="6.695984"/>
  <p:tag name="MARGINLEFT" val="6.695984"/>
  <p:tag name="MARGINTOP" val="3.348032"/>
  <p:tag name="FONTSIZE" val="16.74"/>
  <p:tag name="SOFTEDGE" val="0"/>
  <p:tag name="SHAPEGLOW" val="0"/>
  <p:tag name="SHAPEREFLECTION" val="-2.147484E+09"/>
  <p:tag name="HEIGHT" val="16.47472"/>
  <p:tag name="WIDTH" val="19.11063"/>
  <p:tag name="LEFT" val="425.8245"/>
  <p:tag name="TOP" val="195.1751"/>
</p:tagLst>
</file>

<file path=ppt/theme/theme1.xml><?xml version="1.0" encoding="utf-8"?>
<a:theme xmlns:a="http://schemas.openxmlformats.org/drawingml/2006/main" name="51PPT模板网">
  <a:themeElements>
    <a:clrScheme name="自定义 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965FD"/>
      </a:accent1>
      <a:accent2>
        <a:srgbClr val="8967F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10479</TotalTime>
  <Words>1606</Words>
  <Application>Microsoft Office PowerPoint</Application>
  <PresentationFormat>宽屏</PresentationFormat>
  <Paragraphs>184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蓝色商务风年中工作总结汇报通用ppt模板</dc:title>
  <dc:creator>王小婷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162</cp:revision>
  <dcterms:created xsi:type="dcterms:W3CDTF">2022-11-05T01:21:50Z</dcterms:created>
  <dcterms:modified xsi:type="dcterms:W3CDTF">2023-07-10T12:32:34Z</dcterms:modified>
</cp:coreProperties>
</file>