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56" r:id="rId2"/>
    <p:sldId id="258" r:id="rId3"/>
    <p:sldId id="259" r:id="rId4"/>
    <p:sldId id="260" r:id="rId5"/>
    <p:sldId id="262" r:id="rId6"/>
    <p:sldId id="261" r:id="rId7"/>
    <p:sldId id="264" r:id="rId8"/>
    <p:sldId id="263" r:id="rId9"/>
    <p:sldId id="266" r:id="rId10"/>
    <p:sldId id="267" r:id="rId11"/>
    <p:sldId id="274" r:id="rId12"/>
    <p:sldId id="272" r:id="rId13"/>
    <p:sldId id="271" r:id="rId14"/>
    <p:sldId id="265" r:id="rId15"/>
    <p:sldId id="273" r:id="rId16"/>
    <p:sldId id="270" r:id="rId17"/>
    <p:sldId id="269" r:id="rId18"/>
    <p:sldId id="268" r:id="rId19"/>
    <p:sldId id="1126" r:id="rId20"/>
    <p:sldId id="2007578498" r:id="rId21"/>
  </p:sldIdLst>
  <p:sldSz cx="12192000" cy="6858000"/>
  <p:notesSz cx="6858000" cy="9144000"/>
  <p:custDataLst>
    <p:tags r:id="rId2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1C4C"/>
    <a:srgbClr val="387EA3"/>
    <a:srgbClr val="244D5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91" d="100"/>
          <a:sy n="91" d="100"/>
        </p:scale>
        <p:origin x="90" y="348"/>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目标</c:v>
                </c:pt>
              </c:strCache>
            </c:strRef>
          </c:tx>
          <c:spPr>
            <a:gradFill>
              <a:gsLst>
                <a:gs pos="1000">
                  <a:schemeClr val="tx2">
                    <a:alpha val="0"/>
                  </a:schemeClr>
                </a:gs>
                <a:gs pos="100000">
                  <a:schemeClr val="tx2"/>
                </a:gs>
              </a:gsLst>
              <a:lin ang="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项目一</c:v>
                </c:pt>
                <c:pt idx="1">
                  <c:v>项目二</c:v>
                </c:pt>
                <c:pt idx="2">
                  <c:v>项目三</c:v>
                </c:pt>
              </c:strCache>
            </c:strRef>
          </c:cat>
          <c:val>
            <c:numRef>
              <c:f>Sheet1!$B$2:$B$4</c:f>
              <c:numCache>
                <c:formatCode>General</c:formatCode>
                <c:ptCount val="3"/>
                <c:pt idx="0">
                  <c:v>4300</c:v>
                </c:pt>
                <c:pt idx="1">
                  <c:v>8900</c:v>
                </c:pt>
                <c:pt idx="2">
                  <c:v>7800</c:v>
                </c:pt>
              </c:numCache>
            </c:numRef>
          </c:val>
          <c:extLst>
            <c:ext xmlns:c16="http://schemas.microsoft.com/office/drawing/2014/chart" uri="{C3380CC4-5D6E-409C-BE32-E72D297353CC}">
              <c16:uniqueId val="{00000000-B082-4616-8638-8F2376753B9B}"/>
            </c:ext>
          </c:extLst>
        </c:ser>
        <c:ser>
          <c:idx val="1"/>
          <c:order val="1"/>
          <c:tx>
            <c:strRef>
              <c:f>Sheet1!$C$1</c:f>
              <c:strCache>
                <c:ptCount val="1"/>
                <c:pt idx="0">
                  <c:v>完成度</c:v>
                </c:pt>
              </c:strCache>
            </c:strRef>
          </c:tx>
          <c:spPr>
            <a:gradFill>
              <a:gsLst>
                <a:gs pos="100000">
                  <a:schemeClr val="accent4"/>
                </a:gs>
                <a:gs pos="0">
                  <a:schemeClr val="accent4">
                    <a:alpha val="0"/>
                  </a:schemeClr>
                </a:gs>
              </a:gsLst>
              <a:lin ang="0" scaled="0"/>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项目一</c:v>
                </c:pt>
                <c:pt idx="1">
                  <c:v>项目二</c:v>
                </c:pt>
                <c:pt idx="2">
                  <c:v>项目三</c:v>
                </c:pt>
              </c:strCache>
            </c:strRef>
          </c:cat>
          <c:val>
            <c:numRef>
              <c:f>Sheet1!$C$2:$C$4</c:f>
              <c:numCache>
                <c:formatCode>General</c:formatCode>
                <c:ptCount val="3"/>
                <c:pt idx="0">
                  <c:v>3800</c:v>
                </c:pt>
                <c:pt idx="1">
                  <c:v>13200</c:v>
                </c:pt>
                <c:pt idx="2">
                  <c:v>8600</c:v>
                </c:pt>
              </c:numCache>
            </c:numRef>
          </c:val>
          <c:extLst>
            <c:ext xmlns:c16="http://schemas.microsoft.com/office/drawing/2014/chart" uri="{C3380CC4-5D6E-409C-BE32-E72D297353CC}">
              <c16:uniqueId val="{00000001-B082-4616-8638-8F2376753B9B}"/>
            </c:ext>
          </c:extLst>
        </c:ser>
        <c:dLbls>
          <c:showLegendKey val="0"/>
          <c:showVal val="0"/>
          <c:showCatName val="0"/>
          <c:showSerName val="0"/>
          <c:showPercent val="0"/>
          <c:showBubbleSize val="0"/>
        </c:dLbls>
        <c:gapWidth val="182"/>
        <c:axId val="1383368031"/>
        <c:axId val="1383346431"/>
      </c:barChart>
      <c:catAx>
        <c:axId val="138336803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1383346431"/>
        <c:crosses val="autoZero"/>
        <c:auto val="1"/>
        <c:lblAlgn val="ctr"/>
        <c:lblOffset val="100"/>
        <c:noMultiLvlLbl val="0"/>
      </c:catAx>
      <c:valAx>
        <c:axId val="1383346431"/>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138336803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项目一</c:v>
                </c:pt>
              </c:strCache>
            </c:strRef>
          </c:tx>
          <c:spPr>
            <a:solidFill>
              <a:schemeClr val="tx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6BF5-4A21-B5D4-4C1D0167E826}"/>
            </c:ext>
          </c:extLst>
        </c:ser>
        <c:ser>
          <c:idx val="1"/>
          <c:order val="1"/>
          <c:tx>
            <c:strRef>
              <c:f>Sheet1!$C$1</c:f>
              <c:strCache>
                <c:ptCount val="1"/>
                <c:pt idx="0">
                  <c:v>项目二</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6BF5-4A21-B5D4-4C1D0167E826}"/>
            </c:ext>
          </c:extLst>
        </c:ser>
        <c:ser>
          <c:idx val="2"/>
          <c:order val="2"/>
          <c:tx>
            <c:strRef>
              <c:f>Sheet1!$D$1</c:f>
              <c:strCache>
                <c:ptCount val="1"/>
                <c:pt idx="0">
                  <c:v>项目三</c:v>
                </c:pt>
              </c:strCache>
            </c:strRef>
          </c:tx>
          <c:spPr>
            <a:solidFill>
              <a:schemeClr val="bg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bg1"/>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6BF5-4A21-B5D4-4C1D0167E826}"/>
            </c:ext>
          </c:extLst>
        </c:ser>
        <c:dLbls>
          <c:showLegendKey val="0"/>
          <c:showVal val="1"/>
          <c:showCatName val="0"/>
          <c:showSerName val="0"/>
          <c:showPercent val="0"/>
          <c:showBubbleSize val="0"/>
        </c:dLbls>
        <c:gapWidth val="219"/>
        <c:overlap val="-27"/>
        <c:axId val="1187508111"/>
        <c:axId val="1187498031"/>
      </c:barChart>
      <c:catAx>
        <c:axId val="118750811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1187498031"/>
        <c:crosses val="autoZero"/>
        <c:auto val="1"/>
        <c:lblAlgn val="ctr"/>
        <c:lblOffset val="100"/>
        <c:noMultiLvlLbl val="0"/>
      </c:catAx>
      <c:valAx>
        <c:axId val="1187498031"/>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crossAx val="118750811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lang="zh-CN" sz="1195" b="0" i="0" u="none" strike="noStrike" kern="1200" baseline="0">
              <a:solidFill>
                <a:schemeClr val="bg1"/>
              </a:solidFill>
              <a:latin typeface="+mn-lt"/>
              <a:ea typeface="+mn-ea"/>
              <a:cs typeface="+mn-cs"/>
            </a:defRPr>
          </a:pPr>
          <a:endParaRPr lang="zh-CN"/>
        </a:p>
      </c:txPr>
    </c:legend>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F4CB73-7A41-4B62-8CB3-93AB858964B0}" type="datetimeFigureOut">
              <a:rPr lang="zh-CN" altLang="en-US" smtClean="0"/>
              <a:t>2023/7/11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4ACD11-BCBA-43C6-9779-08BD182F5434}" type="slidenum">
              <a:rPr lang="zh-CN" altLang="en-US" smtClean="0"/>
              <a:t>‹#›</a:t>
            </a:fld>
            <a:endParaRPr lang="zh-CN" altLang="en-US"/>
          </a:p>
        </p:txBody>
      </p:sp>
    </p:spTree>
    <p:extLst>
      <p:ext uri="{BB962C8B-B14F-4D97-AF65-F5344CB8AC3E}">
        <p14:creationId xmlns:p14="http://schemas.microsoft.com/office/powerpoint/2010/main" val="3806327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20</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7" name="图片 6" descr="湖边的雪山&#10;&#10;描述已自动生成">
            <a:extLst>
              <a:ext uri="{FF2B5EF4-FFF2-40B4-BE49-F238E27FC236}">
                <a16:creationId xmlns:a16="http://schemas.microsoft.com/office/drawing/2014/main" id="{43C7FC3E-26E4-CD9D-350B-3E2108F11A4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3" y="-1"/>
            <a:ext cx="12214001" cy="6858000"/>
          </a:xfrm>
          <a:prstGeom prst="rect">
            <a:avLst/>
          </a:prstGeom>
        </p:spPr>
      </p:pic>
      <p:sp>
        <p:nvSpPr>
          <p:cNvPr id="8" name="矩形 7">
            <a:extLst>
              <a:ext uri="{FF2B5EF4-FFF2-40B4-BE49-F238E27FC236}">
                <a16:creationId xmlns:a16="http://schemas.microsoft.com/office/drawing/2014/main" id="{97A11D4B-1A11-CB83-B393-1D007F43A2DF}"/>
              </a:ext>
            </a:extLst>
          </p:cNvPr>
          <p:cNvSpPr/>
          <p:nvPr userDrawn="1"/>
        </p:nvSpPr>
        <p:spPr>
          <a:xfrm>
            <a:off x="0" y="0"/>
            <a:ext cx="12212534" cy="6858000"/>
          </a:xfrm>
          <a:prstGeom prst="rect">
            <a:avLst/>
          </a:prstGeom>
          <a:solidFill>
            <a:schemeClr val="tx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a:extLst>
              <a:ext uri="{FF2B5EF4-FFF2-40B4-BE49-F238E27FC236}">
                <a16:creationId xmlns:a16="http://schemas.microsoft.com/office/drawing/2014/main" id="{6F678C46-188B-5C0A-15A4-F30447782CC7}"/>
              </a:ext>
            </a:extLst>
          </p:cNvPr>
          <p:cNvSpPr/>
          <p:nvPr userDrawn="1"/>
        </p:nvSpPr>
        <p:spPr>
          <a:xfrm>
            <a:off x="3419765" y="1597794"/>
            <a:ext cx="5352470" cy="1848050"/>
          </a:xfrm>
          <a:prstGeom prst="rect">
            <a:avLst/>
          </a:prstGeom>
          <a:solidFill>
            <a:schemeClr val="tx2">
              <a:alpha val="7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a16="http://schemas.microsoft.com/office/drawing/2014/main" id="{A1CCA720-92A4-838B-4FDF-A98D06872901}"/>
              </a:ext>
            </a:extLst>
          </p:cNvPr>
          <p:cNvSpPr/>
          <p:nvPr userDrawn="1"/>
        </p:nvSpPr>
        <p:spPr>
          <a:xfrm>
            <a:off x="3419765" y="3620479"/>
            <a:ext cx="5352470" cy="537635"/>
          </a:xfrm>
          <a:prstGeom prst="rect">
            <a:avLst/>
          </a:prstGeom>
          <a:solidFill>
            <a:schemeClr val="tx2">
              <a:alpha val="7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44850A11-8538-6104-AF47-C52217C8928A}"/>
              </a:ext>
            </a:extLst>
          </p:cNvPr>
          <p:cNvSpPr/>
          <p:nvPr userDrawn="1"/>
        </p:nvSpPr>
        <p:spPr>
          <a:xfrm>
            <a:off x="471638" y="375385"/>
            <a:ext cx="11348185" cy="6140918"/>
          </a:xfrm>
          <a:prstGeom prst="rect">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占位符 15">
            <a:extLst>
              <a:ext uri="{FF2B5EF4-FFF2-40B4-BE49-F238E27FC236}">
                <a16:creationId xmlns:a16="http://schemas.microsoft.com/office/drawing/2014/main" id="{F925CE84-49FC-2A6A-03ED-ADEAF8CE964C}"/>
              </a:ext>
            </a:extLst>
          </p:cNvPr>
          <p:cNvSpPr>
            <a:spLocks noGrp="1"/>
          </p:cNvSpPr>
          <p:nvPr>
            <p:ph type="body" sz="quarter" idx="13" hasCustomPrompt="1"/>
          </p:nvPr>
        </p:nvSpPr>
        <p:spPr>
          <a:xfrm>
            <a:off x="3746639" y="1866255"/>
            <a:ext cx="4698722" cy="1311128"/>
          </a:xfrm>
          <a:noFill/>
        </p:spPr>
        <p:txBody>
          <a:bodyPr wrap="none" rtlCol="0">
            <a:spAutoFit/>
          </a:bodyPr>
          <a:lstStyle>
            <a:lvl1pPr marL="0" indent="0" algn="ctr">
              <a:buNone/>
              <a:defRPr lang="zh-CN" altLang="en-US" sz="8800" dirty="0">
                <a:solidFill>
                  <a:schemeClr val="bg1"/>
                </a:solidFill>
              </a:defRPr>
            </a:lvl1pPr>
          </a:lstStyle>
          <a:p>
            <a:pPr marL="0" lvl="0"/>
            <a:r>
              <a:rPr lang="zh-CN" altLang="en-US" dirty="0"/>
              <a:t>报告标题</a:t>
            </a:r>
          </a:p>
        </p:txBody>
      </p:sp>
      <p:sp>
        <p:nvSpPr>
          <p:cNvPr id="18" name="文本占位符 15">
            <a:extLst>
              <a:ext uri="{FF2B5EF4-FFF2-40B4-BE49-F238E27FC236}">
                <a16:creationId xmlns:a16="http://schemas.microsoft.com/office/drawing/2014/main" id="{AB7D9D9A-57BE-5802-916E-E03B9F309A67}"/>
              </a:ext>
            </a:extLst>
          </p:cNvPr>
          <p:cNvSpPr>
            <a:spLocks noGrp="1"/>
          </p:cNvSpPr>
          <p:nvPr>
            <p:ph type="body" sz="quarter" idx="14" hasCustomPrompt="1"/>
          </p:nvPr>
        </p:nvSpPr>
        <p:spPr>
          <a:xfrm>
            <a:off x="4038284" y="3704630"/>
            <a:ext cx="4115432" cy="369332"/>
          </a:xfrm>
          <a:noFill/>
        </p:spPr>
        <p:txBody>
          <a:bodyPr wrap="square" rtlCol="0">
            <a:spAutoFit/>
          </a:bodyPr>
          <a:lstStyle>
            <a:lvl1pPr marL="0" indent="0" algn="dist">
              <a:buNone/>
              <a:defRPr lang="zh-CN" altLang="en-US" sz="2000" dirty="0">
                <a:solidFill>
                  <a:schemeClr val="bg1"/>
                </a:solidFill>
              </a:defRPr>
            </a:lvl1pPr>
          </a:lstStyle>
          <a:p>
            <a:pPr marL="0" lvl="0" algn="dist"/>
            <a:r>
              <a:rPr lang="en-US" altLang="zh-CN" dirty="0"/>
              <a:t>EDIT REPORT TITLE</a:t>
            </a: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页_7">
    <p:spTree>
      <p:nvGrpSpPr>
        <p:cNvPr id="1" name=""/>
        <p:cNvGrpSpPr/>
        <p:nvPr/>
      </p:nvGrpSpPr>
      <p:grpSpPr>
        <a:xfrm>
          <a:off x="0" y="0"/>
          <a:ext cx="0" cy="0"/>
          <a:chOff x="0" y="0"/>
          <a:chExt cx="0" cy="0"/>
        </a:xfrm>
      </p:grpSpPr>
      <p:pic>
        <p:nvPicPr>
          <p:cNvPr id="2" name="图片 1" descr="山上的岩石&#10;&#10;描述已自动生成">
            <a:extLst>
              <a:ext uri="{FF2B5EF4-FFF2-40B4-BE49-F238E27FC236}">
                <a16:creationId xmlns:a16="http://schemas.microsoft.com/office/drawing/2014/main" id="{D6783131-E3C0-F29D-BC6B-648DC513070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4042610" y="-1"/>
            <a:ext cx="8149390" cy="6858001"/>
          </a:xfrm>
          <a:prstGeom prst="rect">
            <a:avLst/>
          </a:prstGeom>
        </p:spPr>
      </p:pic>
      <p:sp>
        <p:nvSpPr>
          <p:cNvPr id="3" name="矩形 2">
            <a:extLst>
              <a:ext uri="{FF2B5EF4-FFF2-40B4-BE49-F238E27FC236}">
                <a16:creationId xmlns:a16="http://schemas.microsoft.com/office/drawing/2014/main" id="{03861423-3EAE-BCEB-A73C-1CFD8AA78F97}"/>
              </a:ext>
            </a:extLst>
          </p:cNvPr>
          <p:cNvSpPr/>
          <p:nvPr userDrawn="1"/>
        </p:nvSpPr>
        <p:spPr>
          <a:xfrm>
            <a:off x="4042610" y="0"/>
            <a:ext cx="8169923" cy="68580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9" name="文本占位符 29">
            <a:extLst>
              <a:ext uri="{FF2B5EF4-FFF2-40B4-BE49-F238E27FC236}">
                <a16:creationId xmlns:a16="http://schemas.microsoft.com/office/drawing/2014/main" id="{204CAAD7-A3CD-BD37-5689-1121B0090DD4}"/>
              </a:ext>
            </a:extLst>
          </p:cNvPr>
          <p:cNvSpPr>
            <a:spLocks noGrp="1"/>
          </p:cNvSpPr>
          <p:nvPr>
            <p:ph type="body" sz="quarter" idx="17" hasCustomPrompt="1"/>
          </p:nvPr>
        </p:nvSpPr>
        <p:spPr>
          <a:xfrm>
            <a:off x="4869784" y="1179810"/>
            <a:ext cx="6515574" cy="1077218"/>
          </a:xfrm>
        </p:spPr>
        <p:txBody>
          <a:bodyPr>
            <a:noAutofit/>
          </a:bodyPr>
          <a:lstStyle>
            <a:lvl1pPr marL="0" indent="0" algn="l">
              <a:lnSpc>
                <a:spcPct val="150000"/>
              </a:lnSpc>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         请描述你的工作职责，尽量详细描述；请描述你的工作职责，尽量详细描述；请描述你的工作职责，尽量详细描述；请描述你的工作职责，尽量详细描述；请描述你的工作职责，尽量详细描述。</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grpSp>
        <p:nvGrpSpPr>
          <p:cNvPr id="12" name="组合 11">
            <a:extLst>
              <a:ext uri="{FF2B5EF4-FFF2-40B4-BE49-F238E27FC236}">
                <a16:creationId xmlns:a16="http://schemas.microsoft.com/office/drawing/2014/main" id="{FC56897B-808D-87D2-D5D4-C3C8151602B2}"/>
              </a:ext>
            </a:extLst>
          </p:cNvPr>
          <p:cNvGrpSpPr/>
          <p:nvPr userDrawn="1"/>
        </p:nvGrpSpPr>
        <p:grpSpPr>
          <a:xfrm>
            <a:off x="4869784" y="684093"/>
            <a:ext cx="6515575" cy="374686"/>
            <a:chOff x="4457224" y="684093"/>
            <a:chExt cx="6515575" cy="374686"/>
          </a:xfrm>
        </p:grpSpPr>
        <p:sp>
          <p:nvSpPr>
            <p:cNvPr id="13" name="矩形 12">
              <a:extLst>
                <a:ext uri="{FF2B5EF4-FFF2-40B4-BE49-F238E27FC236}">
                  <a16:creationId xmlns:a16="http://schemas.microsoft.com/office/drawing/2014/main" id="{DEBB593C-D8EF-39B2-C057-34CEFA3B6EE6}"/>
                </a:ext>
              </a:extLst>
            </p:cNvPr>
            <p:cNvSpPr/>
            <p:nvPr/>
          </p:nvSpPr>
          <p:spPr>
            <a:xfrm>
              <a:off x="4703610" y="684094"/>
              <a:ext cx="6269189" cy="3746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 name="平行四边形 13">
              <a:extLst>
                <a:ext uri="{FF2B5EF4-FFF2-40B4-BE49-F238E27FC236}">
                  <a16:creationId xmlns:a16="http://schemas.microsoft.com/office/drawing/2014/main" id="{1C1DE392-79B3-845D-0576-9799E61B190B}"/>
                </a:ext>
              </a:extLst>
            </p:cNvPr>
            <p:cNvSpPr/>
            <p:nvPr/>
          </p:nvSpPr>
          <p:spPr>
            <a:xfrm>
              <a:off x="4457224" y="684093"/>
              <a:ext cx="942257" cy="374686"/>
            </a:xfrm>
            <a:prstGeom prst="parallelogram">
              <a:avLst>
                <a:gd name="adj" fmla="val 494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16" name="矩形 15">
            <a:extLst>
              <a:ext uri="{FF2B5EF4-FFF2-40B4-BE49-F238E27FC236}">
                <a16:creationId xmlns:a16="http://schemas.microsoft.com/office/drawing/2014/main" id="{617E6551-5030-0EFA-6697-3FE62A300E0A}"/>
              </a:ext>
            </a:extLst>
          </p:cNvPr>
          <p:cNvSpPr/>
          <p:nvPr/>
        </p:nvSpPr>
        <p:spPr>
          <a:xfrm>
            <a:off x="5116170" y="2557217"/>
            <a:ext cx="6269189" cy="3746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7" name="平行四边形 16">
            <a:extLst>
              <a:ext uri="{FF2B5EF4-FFF2-40B4-BE49-F238E27FC236}">
                <a16:creationId xmlns:a16="http://schemas.microsoft.com/office/drawing/2014/main" id="{4CDB6DF1-D167-D116-59A2-EFF23265B586}"/>
              </a:ext>
            </a:extLst>
          </p:cNvPr>
          <p:cNvSpPr/>
          <p:nvPr/>
        </p:nvSpPr>
        <p:spPr>
          <a:xfrm>
            <a:off x="4869784" y="2557216"/>
            <a:ext cx="942257" cy="374686"/>
          </a:xfrm>
          <a:prstGeom prst="parallelogram">
            <a:avLst>
              <a:gd name="adj" fmla="val 494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9" name="矩形 18">
            <a:extLst>
              <a:ext uri="{FF2B5EF4-FFF2-40B4-BE49-F238E27FC236}">
                <a16:creationId xmlns:a16="http://schemas.microsoft.com/office/drawing/2014/main" id="{09902090-4ECF-5B8C-70CF-02BCDC2EA9E7}"/>
              </a:ext>
            </a:extLst>
          </p:cNvPr>
          <p:cNvSpPr/>
          <p:nvPr/>
        </p:nvSpPr>
        <p:spPr>
          <a:xfrm>
            <a:off x="5116170" y="4430340"/>
            <a:ext cx="6269189" cy="3746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0" name="平行四边形 19">
            <a:extLst>
              <a:ext uri="{FF2B5EF4-FFF2-40B4-BE49-F238E27FC236}">
                <a16:creationId xmlns:a16="http://schemas.microsoft.com/office/drawing/2014/main" id="{BA52CDE1-D88D-2888-CCAB-18CBD2EE6140}"/>
              </a:ext>
            </a:extLst>
          </p:cNvPr>
          <p:cNvSpPr/>
          <p:nvPr/>
        </p:nvSpPr>
        <p:spPr>
          <a:xfrm>
            <a:off x="4869784" y="4430339"/>
            <a:ext cx="942257" cy="374686"/>
          </a:xfrm>
          <a:prstGeom prst="parallelogram">
            <a:avLst>
              <a:gd name="adj" fmla="val 494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组合 23">
            <a:extLst>
              <a:ext uri="{FF2B5EF4-FFF2-40B4-BE49-F238E27FC236}">
                <a16:creationId xmlns:a16="http://schemas.microsoft.com/office/drawing/2014/main" id="{9F303616-B785-ECD0-09E2-500DEB0BF508}"/>
              </a:ext>
            </a:extLst>
          </p:cNvPr>
          <p:cNvGrpSpPr/>
          <p:nvPr userDrawn="1"/>
        </p:nvGrpSpPr>
        <p:grpSpPr>
          <a:xfrm>
            <a:off x="500514" y="385011"/>
            <a:ext cx="2127183" cy="486499"/>
            <a:chOff x="500514" y="270377"/>
            <a:chExt cx="2127183" cy="601133"/>
          </a:xfrm>
        </p:grpSpPr>
        <p:sp>
          <p:nvSpPr>
            <p:cNvPr id="25" name="平行四边形 24">
              <a:extLst>
                <a:ext uri="{FF2B5EF4-FFF2-40B4-BE49-F238E27FC236}">
                  <a16:creationId xmlns:a16="http://schemas.microsoft.com/office/drawing/2014/main" id="{7EA9C539-1424-D0A4-DD67-38A0B5DB1570}"/>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6" name="直接连接符 25">
              <a:extLst>
                <a:ext uri="{FF2B5EF4-FFF2-40B4-BE49-F238E27FC236}">
                  <a16:creationId xmlns:a16="http://schemas.microsoft.com/office/drawing/2014/main" id="{9AF134E4-0E36-29E4-EB2C-4709A84EB4DD}"/>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73590978-F04A-9B74-73EF-DE6549F7E855}"/>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8" name="文本占位符 20">
            <a:extLst>
              <a:ext uri="{FF2B5EF4-FFF2-40B4-BE49-F238E27FC236}">
                <a16:creationId xmlns:a16="http://schemas.microsoft.com/office/drawing/2014/main" id="{C2943EFB-6A22-125F-EFA7-95DDC6024CC2}"/>
              </a:ext>
            </a:extLst>
          </p:cNvPr>
          <p:cNvSpPr>
            <a:spLocks noGrp="1"/>
          </p:cNvSpPr>
          <p:nvPr userDrawn="1">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30" name="文本占位符 29">
            <a:extLst>
              <a:ext uri="{FF2B5EF4-FFF2-40B4-BE49-F238E27FC236}">
                <a16:creationId xmlns:a16="http://schemas.microsoft.com/office/drawing/2014/main" id="{54D813C8-C75C-CC0C-8D41-F5AD7EAF8DF5}"/>
              </a:ext>
            </a:extLst>
          </p:cNvPr>
          <p:cNvSpPr>
            <a:spLocks noGrp="1"/>
          </p:cNvSpPr>
          <p:nvPr>
            <p:ph type="body" sz="quarter" idx="18"/>
          </p:nvPr>
        </p:nvSpPr>
        <p:spPr>
          <a:xfrm>
            <a:off x="6387336" y="746921"/>
            <a:ext cx="3726856" cy="277114"/>
          </a:xfrm>
        </p:spPr>
        <p:txBody>
          <a:bodyPr>
            <a:noAutofit/>
          </a:bodyPr>
          <a:lstStyle>
            <a:lvl1pPr marL="0" indent="0" algn="ctr">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endParaRPr lang="zh-CN" altLang="en-US" dirty="0"/>
          </a:p>
        </p:txBody>
      </p:sp>
      <p:sp>
        <p:nvSpPr>
          <p:cNvPr id="31" name="文本占位符 29">
            <a:extLst>
              <a:ext uri="{FF2B5EF4-FFF2-40B4-BE49-F238E27FC236}">
                <a16:creationId xmlns:a16="http://schemas.microsoft.com/office/drawing/2014/main" id="{1D52D34D-2F17-92FB-516E-E248D228B267}"/>
              </a:ext>
            </a:extLst>
          </p:cNvPr>
          <p:cNvSpPr>
            <a:spLocks noGrp="1"/>
          </p:cNvSpPr>
          <p:nvPr>
            <p:ph type="body" sz="quarter" idx="19"/>
          </p:nvPr>
        </p:nvSpPr>
        <p:spPr>
          <a:xfrm>
            <a:off x="6387336" y="2635539"/>
            <a:ext cx="3726856" cy="277114"/>
          </a:xfrm>
        </p:spPr>
        <p:txBody>
          <a:bodyPr>
            <a:noAutofit/>
          </a:bodyPr>
          <a:lstStyle>
            <a:lvl1pPr marL="0" indent="0" algn="ctr">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endParaRPr lang="zh-CN" altLang="en-US" dirty="0"/>
          </a:p>
        </p:txBody>
      </p:sp>
      <p:sp>
        <p:nvSpPr>
          <p:cNvPr id="32" name="文本占位符 29">
            <a:extLst>
              <a:ext uri="{FF2B5EF4-FFF2-40B4-BE49-F238E27FC236}">
                <a16:creationId xmlns:a16="http://schemas.microsoft.com/office/drawing/2014/main" id="{33C6C37F-D60C-AF84-BA96-31D3B63896C2}"/>
              </a:ext>
            </a:extLst>
          </p:cNvPr>
          <p:cNvSpPr>
            <a:spLocks noGrp="1"/>
          </p:cNvSpPr>
          <p:nvPr>
            <p:ph type="body" sz="quarter" idx="20"/>
          </p:nvPr>
        </p:nvSpPr>
        <p:spPr>
          <a:xfrm>
            <a:off x="6387336" y="4508662"/>
            <a:ext cx="3726856" cy="277114"/>
          </a:xfrm>
        </p:spPr>
        <p:txBody>
          <a:bodyPr>
            <a:noAutofit/>
          </a:bodyPr>
          <a:lstStyle>
            <a:lvl1pPr marL="0" indent="0" algn="ctr">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endParaRPr lang="zh-CN" altLang="en-US" dirty="0"/>
          </a:p>
        </p:txBody>
      </p:sp>
      <p:sp>
        <p:nvSpPr>
          <p:cNvPr id="33" name="文本占位符 29">
            <a:extLst>
              <a:ext uri="{FF2B5EF4-FFF2-40B4-BE49-F238E27FC236}">
                <a16:creationId xmlns:a16="http://schemas.microsoft.com/office/drawing/2014/main" id="{6EFC7A1B-70E5-5205-5DCE-551727EC7D50}"/>
              </a:ext>
            </a:extLst>
          </p:cNvPr>
          <p:cNvSpPr>
            <a:spLocks noGrp="1"/>
          </p:cNvSpPr>
          <p:nvPr>
            <p:ph type="body" sz="quarter" idx="21" hasCustomPrompt="1"/>
          </p:nvPr>
        </p:nvSpPr>
        <p:spPr>
          <a:xfrm>
            <a:off x="4869784" y="3054241"/>
            <a:ext cx="6515574" cy="1077218"/>
          </a:xfrm>
        </p:spPr>
        <p:txBody>
          <a:bodyPr>
            <a:noAutofit/>
          </a:bodyPr>
          <a:lstStyle>
            <a:lvl1pPr marL="0" indent="0" algn="l">
              <a:lnSpc>
                <a:spcPct val="150000"/>
              </a:lnSpc>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         请描述你的工作职责，尽量详细描述；请描述你的工作职责，尽量详细描述；请描述你的工作职责，尽量详细描述；请描述你的工作职责，尽量详细描述；请描述你的工作职责，尽量详细描述。</a:t>
            </a:r>
          </a:p>
        </p:txBody>
      </p:sp>
      <p:sp>
        <p:nvSpPr>
          <p:cNvPr id="34" name="文本占位符 29">
            <a:extLst>
              <a:ext uri="{FF2B5EF4-FFF2-40B4-BE49-F238E27FC236}">
                <a16:creationId xmlns:a16="http://schemas.microsoft.com/office/drawing/2014/main" id="{1BE681E9-BE3B-97FF-FCA1-815BA29739D3}"/>
              </a:ext>
            </a:extLst>
          </p:cNvPr>
          <p:cNvSpPr>
            <a:spLocks noGrp="1"/>
          </p:cNvSpPr>
          <p:nvPr>
            <p:ph type="body" sz="quarter" idx="22" hasCustomPrompt="1"/>
          </p:nvPr>
        </p:nvSpPr>
        <p:spPr>
          <a:xfrm>
            <a:off x="4869784" y="4928672"/>
            <a:ext cx="6515574" cy="1077218"/>
          </a:xfrm>
        </p:spPr>
        <p:txBody>
          <a:bodyPr>
            <a:noAutofit/>
          </a:bodyPr>
          <a:lstStyle>
            <a:lvl1pPr marL="0" indent="0" algn="l">
              <a:lnSpc>
                <a:spcPct val="150000"/>
              </a:lnSpc>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         请描述你的工作职责，尽量详细描述；请描述你的工作职责，尽量详细描述；请描述你的工作职责，尽量详细描述；请描述你的工作职责，尽量详细描述；请描述你的工作职责，尽量详细描述。</a:t>
            </a:r>
          </a:p>
        </p:txBody>
      </p:sp>
      <p:sp>
        <p:nvSpPr>
          <p:cNvPr id="35" name="文本占位符 29">
            <a:extLst>
              <a:ext uri="{FF2B5EF4-FFF2-40B4-BE49-F238E27FC236}">
                <a16:creationId xmlns:a16="http://schemas.microsoft.com/office/drawing/2014/main" id="{D133CB33-9DC9-F751-36A8-8D5C83EF8F59}"/>
              </a:ext>
            </a:extLst>
          </p:cNvPr>
          <p:cNvSpPr>
            <a:spLocks noGrp="1"/>
          </p:cNvSpPr>
          <p:nvPr>
            <p:ph type="body" sz="quarter" idx="23" hasCustomPrompt="1"/>
          </p:nvPr>
        </p:nvSpPr>
        <p:spPr>
          <a:xfrm>
            <a:off x="4944748" y="737242"/>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6" name="文本占位符 29">
            <a:extLst>
              <a:ext uri="{FF2B5EF4-FFF2-40B4-BE49-F238E27FC236}">
                <a16:creationId xmlns:a16="http://schemas.microsoft.com/office/drawing/2014/main" id="{9B700E2D-AA45-6159-46EE-56B0B1BAB5C1}"/>
              </a:ext>
            </a:extLst>
          </p:cNvPr>
          <p:cNvSpPr>
            <a:spLocks noGrp="1"/>
          </p:cNvSpPr>
          <p:nvPr>
            <p:ph type="body" sz="quarter" idx="24" hasCustomPrompt="1"/>
          </p:nvPr>
        </p:nvSpPr>
        <p:spPr>
          <a:xfrm>
            <a:off x="4944748" y="2607152"/>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7" name="文本占位符 29">
            <a:extLst>
              <a:ext uri="{FF2B5EF4-FFF2-40B4-BE49-F238E27FC236}">
                <a16:creationId xmlns:a16="http://schemas.microsoft.com/office/drawing/2014/main" id="{F240E157-AAB4-0539-BC61-0872C3D3AC83}"/>
              </a:ext>
            </a:extLst>
          </p:cNvPr>
          <p:cNvSpPr>
            <a:spLocks noGrp="1"/>
          </p:cNvSpPr>
          <p:nvPr>
            <p:ph type="body" sz="quarter" idx="25" hasCustomPrompt="1"/>
          </p:nvPr>
        </p:nvSpPr>
        <p:spPr>
          <a:xfrm>
            <a:off x="4944748" y="4485519"/>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页_8">
    <p:spTree>
      <p:nvGrpSpPr>
        <p:cNvPr id="1" name=""/>
        <p:cNvGrpSpPr/>
        <p:nvPr/>
      </p:nvGrpSpPr>
      <p:grpSpPr>
        <a:xfrm>
          <a:off x="0" y="0"/>
          <a:ext cx="0" cy="0"/>
          <a:chOff x="0" y="0"/>
          <a:chExt cx="0" cy="0"/>
        </a:xfrm>
      </p:grpSpPr>
      <p:sp>
        <p:nvSpPr>
          <p:cNvPr id="2" name="等腰三角形 1">
            <a:extLst>
              <a:ext uri="{FF2B5EF4-FFF2-40B4-BE49-F238E27FC236}">
                <a16:creationId xmlns:a16="http://schemas.microsoft.com/office/drawing/2014/main" id="{84FF9518-FF0C-9CF4-C398-A516566F971A}"/>
              </a:ext>
            </a:extLst>
          </p:cNvPr>
          <p:cNvSpPr/>
          <p:nvPr userDrawn="1"/>
        </p:nvSpPr>
        <p:spPr>
          <a:xfrm flipH="1" flipV="1">
            <a:off x="0" y="0"/>
            <a:ext cx="12192000" cy="1023783"/>
          </a:xfrm>
          <a:prstGeom prst="triangle">
            <a:avLst>
              <a:gd name="adj" fmla="val 10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a:extLst>
              <a:ext uri="{FF2B5EF4-FFF2-40B4-BE49-F238E27FC236}">
                <a16:creationId xmlns:a16="http://schemas.microsoft.com/office/drawing/2014/main" id="{4AD18C9E-8163-D5BE-3EF6-48D7AC3C79D9}"/>
              </a:ext>
            </a:extLst>
          </p:cNvPr>
          <p:cNvSpPr/>
          <p:nvPr userDrawn="1"/>
        </p:nvSpPr>
        <p:spPr>
          <a:xfrm>
            <a:off x="0" y="0"/>
            <a:ext cx="6096000" cy="6858000"/>
          </a:xfrm>
          <a:prstGeom prst="triangle">
            <a:avLst>
              <a:gd name="adj" fmla="val 0"/>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11" name="平行四边形 10">
            <a:extLst>
              <a:ext uri="{FF2B5EF4-FFF2-40B4-BE49-F238E27FC236}">
                <a16:creationId xmlns:a16="http://schemas.microsoft.com/office/drawing/2014/main" id="{D5EA4409-651D-593F-0E2B-7FBBBD0A96E5}"/>
              </a:ext>
            </a:extLst>
          </p:cNvPr>
          <p:cNvSpPr/>
          <p:nvPr userDrawn="1"/>
        </p:nvSpPr>
        <p:spPr>
          <a:xfrm>
            <a:off x="1154766" y="1416260"/>
            <a:ext cx="2503103" cy="396000"/>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 name="平行四边形 11">
            <a:extLst>
              <a:ext uri="{FF2B5EF4-FFF2-40B4-BE49-F238E27FC236}">
                <a16:creationId xmlns:a16="http://schemas.microsoft.com/office/drawing/2014/main" id="{3004CF68-00CC-BD5E-21A8-6BFC0942D0F8}"/>
              </a:ext>
            </a:extLst>
          </p:cNvPr>
          <p:cNvSpPr/>
          <p:nvPr userDrawn="1"/>
        </p:nvSpPr>
        <p:spPr>
          <a:xfrm>
            <a:off x="2498112" y="2933671"/>
            <a:ext cx="2503103" cy="396000"/>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3" name="平行四边形 12">
            <a:extLst>
              <a:ext uri="{FF2B5EF4-FFF2-40B4-BE49-F238E27FC236}">
                <a16:creationId xmlns:a16="http://schemas.microsoft.com/office/drawing/2014/main" id="{1025BD4E-8C0C-348C-E9B9-C787B215BB63}"/>
              </a:ext>
            </a:extLst>
          </p:cNvPr>
          <p:cNvSpPr/>
          <p:nvPr userDrawn="1"/>
        </p:nvSpPr>
        <p:spPr>
          <a:xfrm>
            <a:off x="4076654" y="4711417"/>
            <a:ext cx="2503103" cy="396000"/>
          </a:xfrm>
          <a:prstGeom prst="parallelogram">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8" name="文本占位符 29">
            <a:extLst>
              <a:ext uri="{FF2B5EF4-FFF2-40B4-BE49-F238E27FC236}">
                <a16:creationId xmlns:a16="http://schemas.microsoft.com/office/drawing/2014/main" id="{5ADD4EBC-1239-06FA-F9AE-EDC0727F0643}"/>
              </a:ext>
            </a:extLst>
          </p:cNvPr>
          <p:cNvSpPr>
            <a:spLocks noGrp="1"/>
          </p:cNvSpPr>
          <p:nvPr>
            <p:ph type="body" sz="quarter" idx="18" hasCustomPrompt="1"/>
          </p:nvPr>
        </p:nvSpPr>
        <p:spPr>
          <a:xfrm>
            <a:off x="1616977" y="1472006"/>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grpSp>
        <p:nvGrpSpPr>
          <p:cNvPr id="19" name="组合 18">
            <a:extLst>
              <a:ext uri="{FF2B5EF4-FFF2-40B4-BE49-F238E27FC236}">
                <a16:creationId xmlns:a16="http://schemas.microsoft.com/office/drawing/2014/main" id="{2623FB5C-556A-9043-8AA5-1951E0D612C4}"/>
              </a:ext>
            </a:extLst>
          </p:cNvPr>
          <p:cNvGrpSpPr/>
          <p:nvPr userDrawn="1"/>
        </p:nvGrpSpPr>
        <p:grpSpPr>
          <a:xfrm>
            <a:off x="9865895" y="385011"/>
            <a:ext cx="2127183" cy="486499"/>
            <a:chOff x="500514" y="270377"/>
            <a:chExt cx="2127183" cy="601133"/>
          </a:xfrm>
        </p:grpSpPr>
        <p:sp>
          <p:nvSpPr>
            <p:cNvPr id="20" name="平行四边形 19">
              <a:extLst>
                <a:ext uri="{FF2B5EF4-FFF2-40B4-BE49-F238E27FC236}">
                  <a16:creationId xmlns:a16="http://schemas.microsoft.com/office/drawing/2014/main" id="{D3E94079-D0E6-FABC-6D04-94F2A425B023}"/>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1" name="直接连接符 20">
              <a:extLst>
                <a:ext uri="{FF2B5EF4-FFF2-40B4-BE49-F238E27FC236}">
                  <a16:creationId xmlns:a16="http://schemas.microsoft.com/office/drawing/2014/main" id="{35460F71-6944-DB1E-C734-B7ED2874615F}"/>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F7957B0-C298-25ED-25B3-BE2A0D7C4AA2}"/>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3" name="文本占位符 20">
            <a:extLst>
              <a:ext uri="{FF2B5EF4-FFF2-40B4-BE49-F238E27FC236}">
                <a16:creationId xmlns:a16="http://schemas.microsoft.com/office/drawing/2014/main" id="{A46D8378-7977-71C1-3CB9-6CBB77DF3DD5}"/>
              </a:ext>
            </a:extLst>
          </p:cNvPr>
          <p:cNvSpPr>
            <a:spLocks noGrp="1"/>
          </p:cNvSpPr>
          <p:nvPr>
            <p:ph type="body" sz="quarter" idx="14" hasCustomPrompt="1"/>
          </p:nvPr>
        </p:nvSpPr>
        <p:spPr>
          <a:xfrm>
            <a:off x="10178181"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24" name="文本占位符 29">
            <a:extLst>
              <a:ext uri="{FF2B5EF4-FFF2-40B4-BE49-F238E27FC236}">
                <a16:creationId xmlns:a16="http://schemas.microsoft.com/office/drawing/2014/main" id="{1BCA773F-B463-B971-C27B-767AC324F338}"/>
              </a:ext>
            </a:extLst>
          </p:cNvPr>
          <p:cNvSpPr>
            <a:spLocks noGrp="1"/>
          </p:cNvSpPr>
          <p:nvPr>
            <p:ph type="body" sz="quarter" idx="19" hasCustomPrompt="1"/>
          </p:nvPr>
        </p:nvSpPr>
        <p:spPr>
          <a:xfrm>
            <a:off x="2960323" y="2993818"/>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25" name="文本占位符 29">
            <a:extLst>
              <a:ext uri="{FF2B5EF4-FFF2-40B4-BE49-F238E27FC236}">
                <a16:creationId xmlns:a16="http://schemas.microsoft.com/office/drawing/2014/main" id="{9D36105B-C6F4-E170-3A69-E1F3E3AC3CE6}"/>
              </a:ext>
            </a:extLst>
          </p:cNvPr>
          <p:cNvSpPr>
            <a:spLocks noGrp="1"/>
          </p:cNvSpPr>
          <p:nvPr>
            <p:ph type="body" sz="quarter" idx="20" hasCustomPrompt="1"/>
          </p:nvPr>
        </p:nvSpPr>
        <p:spPr>
          <a:xfrm>
            <a:off x="4538865" y="4767163"/>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26" name="文本占位符 29">
            <a:extLst>
              <a:ext uri="{FF2B5EF4-FFF2-40B4-BE49-F238E27FC236}">
                <a16:creationId xmlns:a16="http://schemas.microsoft.com/office/drawing/2014/main" id="{A78183B3-EE77-306A-8BA9-A7F4BE258A3B}"/>
              </a:ext>
            </a:extLst>
          </p:cNvPr>
          <p:cNvSpPr>
            <a:spLocks noGrp="1"/>
          </p:cNvSpPr>
          <p:nvPr>
            <p:ph type="body" sz="quarter" idx="17" hasCustomPrompt="1"/>
          </p:nvPr>
        </p:nvSpPr>
        <p:spPr>
          <a:xfrm>
            <a:off x="2440362" y="1884416"/>
            <a:ext cx="6515574" cy="738099"/>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sz="1400" dirty="0"/>
              <a:t>请描述你的工作计划，尽量详细描述； 请描述你的工作计划，尽量详细描述； 请描述你的工作计划，尽量详细描述。</a:t>
            </a:r>
          </a:p>
        </p:txBody>
      </p:sp>
      <p:sp>
        <p:nvSpPr>
          <p:cNvPr id="27" name="文本占位符 29">
            <a:extLst>
              <a:ext uri="{FF2B5EF4-FFF2-40B4-BE49-F238E27FC236}">
                <a16:creationId xmlns:a16="http://schemas.microsoft.com/office/drawing/2014/main" id="{6F104B1C-1935-4285-DF6C-B14C504CC99F}"/>
              </a:ext>
            </a:extLst>
          </p:cNvPr>
          <p:cNvSpPr>
            <a:spLocks noGrp="1"/>
          </p:cNvSpPr>
          <p:nvPr>
            <p:ph type="body" sz="quarter" idx="21" hasCustomPrompt="1"/>
          </p:nvPr>
        </p:nvSpPr>
        <p:spPr>
          <a:xfrm>
            <a:off x="3797788" y="3423847"/>
            <a:ext cx="6515574" cy="738099"/>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sz="1400" dirty="0"/>
              <a:t>请描述你的工作计划，尽量详细描述； 请描述你的工作计划，尽量详细描述； 请描述你的工作计划，尽量详细描述。</a:t>
            </a:r>
          </a:p>
        </p:txBody>
      </p:sp>
      <p:sp>
        <p:nvSpPr>
          <p:cNvPr id="28" name="文本占位符 29">
            <a:extLst>
              <a:ext uri="{FF2B5EF4-FFF2-40B4-BE49-F238E27FC236}">
                <a16:creationId xmlns:a16="http://schemas.microsoft.com/office/drawing/2014/main" id="{C34D1DE9-123E-F6DB-A452-72FC3EF6F2CB}"/>
              </a:ext>
            </a:extLst>
          </p:cNvPr>
          <p:cNvSpPr>
            <a:spLocks noGrp="1"/>
          </p:cNvSpPr>
          <p:nvPr>
            <p:ph type="body" sz="quarter" idx="22" hasCustomPrompt="1"/>
          </p:nvPr>
        </p:nvSpPr>
        <p:spPr>
          <a:xfrm>
            <a:off x="5372063" y="5217501"/>
            <a:ext cx="6515574" cy="738099"/>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sz="1400" dirty="0"/>
              <a:t>请描述你的工作计划，尽量详细描述； 请描述你的工作计划，尽量详细描述； 请描述你的工作计划，尽量详细描述。</a:t>
            </a:r>
          </a:p>
        </p:txBody>
      </p:sp>
      <p:sp>
        <p:nvSpPr>
          <p:cNvPr id="29" name="文本占位符 29">
            <a:extLst>
              <a:ext uri="{FF2B5EF4-FFF2-40B4-BE49-F238E27FC236}">
                <a16:creationId xmlns:a16="http://schemas.microsoft.com/office/drawing/2014/main" id="{93CCDD58-6A2A-C90A-DB81-80CD766263FF}"/>
              </a:ext>
            </a:extLst>
          </p:cNvPr>
          <p:cNvSpPr>
            <a:spLocks noGrp="1"/>
          </p:cNvSpPr>
          <p:nvPr>
            <p:ph type="body" sz="quarter" idx="23" hasCustomPrompt="1"/>
          </p:nvPr>
        </p:nvSpPr>
        <p:spPr>
          <a:xfrm>
            <a:off x="616819" y="134155"/>
            <a:ext cx="2492990" cy="590931"/>
          </a:xfrm>
          <a:noFill/>
        </p:spPr>
        <p:txBody>
          <a:bodyPr wrap="none" rtlCol="0">
            <a:spAutoFit/>
          </a:bodyPr>
          <a:lstStyle>
            <a:lvl1pPr marL="0" indent="0">
              <a:buNone/>
              <a:defRPr lang="zh-CN" altLang="en-US" sz="3600" dirty="0">
                <a:solidFill>
                  <a:schemeClr val="accent4"/>
                </a:solidFill>
              </a:defRPr>
            </a:lvl1pPr>
          </a:lstStyle>
          <a:p>
            <a:pPr marL="0" lvl="0"/>
            <a:r>
              <a:rPr lang="zh-CN" altLang="en-US" dirty="0"/>
              <a:t>添加小标题</a:t>
            </a:r>
          </a:p>
        </p:txBody>
      </p:sp>
      <p:sp>
        <p:nvSpPr>
          <p:cNvPr id="30" name="文本占位符 29">
            <a:extLst>
              <a:ext uri="{FF2B5EF4-FFF2-40B4-BE49-F238E27FC236}">
                <a16:creationId xmlns:a16="http://schemas.microsoft.com/office/drawing/2014/main" id="{027DD09C-19D8-5BC6-D99A-027E9D848F14}"/>
              </a:ext>
            </a:extLst>
          </p:cNvPr>
          <p:cNvSpPr>
            <a:spLocks noGrp="1"/>
          </p:cNvSpPr>
          <p:nvPr>
            <p:ph type="body" sz="quarter" idx="24" hasCustomPrompt="1"/>
          </p:nvPr>
        </p:nvSpPr>
        <p:spPr>
          <a:xfrm>
            <a:off x="1154766" y="1472006"/>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1" name="文本占位符 29">
            <a:extLst>
              <a:ext uri="{FF2B5EF4-FFF2-40B4-BE49-F238E27FC236}">
                <a16:creationId xmlns:a16="http://schemas.microsoft.com/office/drawing/2014/main" id="{1443121C-575D-EFD4-B02D-C33AD96A1CF6}"/>
              </a:ext>
            </a:extLst>
          </p:cNvPr>
          <p:cNvSpPr>
            <a:spLocks noGrp="1"/>
          </p:cNvSpPr>
          <p:nvPr>
            <p:ph type="body" sz="quarter" idx="25" hasCustomPrompt="1"/>
          </p:nvPr>
        </p:nvSpPr>
        <p:spPr>
          <a:xfrm>
            <a:off x="2507670" y="2999051"/>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2" name="文本占位符 29">
            <a:extLst>
              <a:ext uri="{FF2B5EF4-FFF2-40B4-BE49-F238E27FC236}">
                <a16:creationId xmlns:a16="http://schemas.microsoft.com/office/drawing/2014/main" id="{8C7EB11A-23C1-292F-C20E-0A80599B3033}"/>
              </a:ext>
            </a:extLst>
          </p:cNvPr>
          <p:cNvSpPr>
            <a:spLocks noGrp="1"/>
          </p:cNvSpPr>
          <p:nvPr>
            <p:ph type="body" sz="quarter" idx="26" hasCustomPrompt="1"/>
          </p:nvPr>
        </p:nvSpPr>
        <p:spPr>
          <a:xfrm>
            <a:off x="4095837" y="4761129"/>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容页_9">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2" name="图片 1" descr="建筑与房屋的城市空拍图&#10;&#10;描述已自动生成">
            <a:extLst>
              <a:ext uri="{FF2B5EF4-FFF2-40B4-BE49-F238E27FC236}">
                <a16:creationId xmlns:a16="http://schemas.microsoft.com/office/drawing/2014/main" id="{C8C831E3-B10C-0724-A8A0-268C5CD3534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0" y="1180621"/>
            <a:ext cx="12192000" cy="2483927"/>
          </a:xfrm>
          <a:prstGeom prst="rect">
            <a:avLst/>
          </a:prstGeom>
        </p:spPr>
      </p:pic>
      <p:sp>
        <p:nvSpPr>
          <p:cNvPr id="3" name="矩形 2">
            <a:extLst>
              <a:ext uri="{FF2B5EF4-FFF2-40B4-BE49-F238E27FC236}">
                <a16:creationId xmlns:a16="http://schemas.microsoft.com/office/drawing/2014/main" id="{65B8DA9C-5735-5D02-64DA-B38AEF016D8F}"/>
              </a:ext>
            </a:extLst>
          </p:cNvPr>
          <p:cNvSpPr/>
          <p:nvPr userDrawn="1"/>
        </p:nvSpPr>
        <p:spPr>
          <a:xfrm>
            <a:off x="-10268" y="1180621"/>
            <a:ext cx="12232581" cy="248392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矩形 11">
            <a:extLst>
              <a:ext uri="{FF2B5EF4-FFF2-40B4-BE49-F238E27FC236}">
                <a16:creationId xmlns:a16="http://schemas.microsoft.com/office/drawing/2014/main" id="{2EA6F707-EE1C-076E-6C21-884E2E3A61E8}"/>
              </a:ext>
            </a:extLst>
          </p:cNvPr>
          <p:cNvSpPr/>
          <p:nvPr/>
        </p:nvSpPr>
        <p:spPr>
          <a:xfrm>
            <a:off x="1294020" y="4076956"/>
            <a:ext cx="2496085"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3" name="平行四边形 12">
            <a:extLst>
              <a:ext uri="{FF2B5EF4-FFF2-40B4-BE49-F238E27FC236}">
                <a16:creationId xmlns:a16="http://schemas.microsoft.com/office/drawing/2014/main" id="{36C19AD3-47B5-77BF-4D09-354F77DFEB75}"/>
              </a:ext>
            </a:extLst>
          </p:cNvPr>
          <p:cNvSpPr/>
          <p:nvPr/>
        </p:nvSpPr>
        <p:spPr>
          <a:xfrm>
            <a:off x="997795" y="3901878"/>
            <a:ext cx="942257" cy="374686"/>
          </a:xfrm>
          <a:prstGeom prst="parallelogram">
            <a:avLst>
              <a:gd name="adj" fmla="val 494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id="{5B32B055-EFEC-1E7C-0B22-2D6C4C996B85}"/>
              </a:ext>
            </a:extLst>
          </p:cNvPr>
          <p:cNvGrpSpPr/>
          <p:nvPr userDrawn="1"/>
        </p:nvGrpSpPr>
        <p:grpSpPr>
          <a:xfrm>
            <a:off x="500514" y="385011"/>
            <a:ext cx="2127183" cy="486499"/>
            <a:chOff x="500514" y="270377"/>
            <a:chExt cx="2127183" cy="601133"/>
          </a:xfrm>
        </p:grpSpPr>
        <p:sp>
          <p:nvSpPr>
            <p:cNvPr id="24" name="平行四边形 23">
              <a:extLst>
                <a:ext uri="{FF2B5EF4-FFF2-40B4-BE49-F238E27FC236}">
                  <a16:creationId xmlns:a16="http://schemas.microsoft.com/office/drawing/2014/main" id="{9CF6F4D2-0A95-1AFA-AF1F-B2BADF59A343}"/>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5" name="直接连接符 24">
              <a:extLst>
                <a:ext uri="{FF2B5EF4-FFF2-40B4-BE49-F238E27FC236}">
                  <a16:creationId xmlns:a16="http://schemas.microsoft.com/office/drawing/2014/main" id="{D913C252-8838-9A36-1288-12E5EC8E0400}"/>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604F6A63-7E26-2783-93AD-E5503A123CA6}"/>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7" name="文本占位符 20">
            <a:extLst>
              <a:ext uri="{FF2B5EF4-FFF2-40B4-BE49-F238E27FC236}">
                <a16:creationId xmlns:a16="http://schemas.microsoft.com/office/drawing/2014/main" id="{A43EBB1E-BFFB-0103-433E-DD5FF9BF6AFF}"/>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33" name="文本占位符 29">
            <a:extLst>
              <a:ext uri="{FF2B5EF4-FFF2-40B4-BE49-F238E27FC236}">
                <a16:creationId xmlns:a16="http://schemas.microsoft.com/office/drawing/2014/main" id="{CCD30072-D3F6-C0B3-CA11-6F26F6C2083B}"/>
              </a:ext>
            </a:extLst>
          </p:cNvPr>
          <p:cNvSpPr>
            <a:spLocks noGrp="1"/>
          </p:cNvSpPr>
          <p:nvPr>
            <p:ph type="body" sz="quarter" idx="18" hasCustomPrompt="1"/>
          </p:nvPr>
        </p:nvSpPr>
        <p:spPr>
          <a:xfrm>
            <a:off x="1752722" y="4123006"/>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34" name="文本占位符 29">
            <a:extLst>
              <a:ext uri="{FF2B5EF4-FFF2-40B4-BE49-F238E27FC236}">
                <a16:creationId xmlns:a16="http://schemas.microsoft.com/office/drawing/2014/main" id="{006EC200-1367-D233-45BD-1850BD9289DF}"/>
              </a:ext>
            </a:extLst>
          </p:cNvPr>
          <p:cNvSpPr>
            <a:spLocks noGrp="1"/>
          </p:cNvSpPr>
          <p:nvPr>
            <p:ph type="body" sz="quarter" idx="19" hasCustomPrompt="1"/>
          </p:nvPr>
        </p:nvSpPr>
        <p:spPr>
          <a:xfrm>
            <a:off x="1141084" y="3941676"/>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5" name="矩形 34">
            <a:extLst>
              <a:ext uri="{FF2B5EF4-FFF2-40B4-BE49-F238E27FC236}">
                <a16:creationId xmlns:a16="http://schemas.microsoft.com/office/drawing/2014/main" id="{8B82D87A-98FB-1E9F-A0FE-35157EADF441}"/>
              </a:ext>
            </a:extLst>
          </p:cNvPr>
          <p:cNvSpPr/>
          <p:nvPr userDrawn="1"/>
        </p:nvSpPr>
        <p:spPr>
          <a:xfrm>
            <a:off x="4916736" y="4076956"/>
            <a:ext cx="2496085"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36" name="平行四边形 35">
            <a:extLst>
              <a:ext uri="{FF2B5EF4-FFF2-40B4-BE49-F238E27FC236}">
                <a16:creationId xmlns:a16="http://schemas.microsoft.com/office/drawing/2014/main" id="{7A4318FB-230F-DEC6-6B8F-A1CC6534CC54}"/>
              </a:ext>
            </a:extLst>
          </p:cNvPr>
          <p:cNvSpPr/>
          <p:nvPr userDrawn="1"/>
        </p:nvSpPr>
        <p:spPr>
          <a:xfrm>
            <a:off x="4620511" y="3901878"/>
            <a:ext cx="942257" cy="374686"/>
          </a:xfrm>
          <a:prstGeom prst="parallelogram">
            <a:avLst>
              <a:gd name="adj" fmla="val 494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占位符 29">
            <a:extLst>
              <a:ext uri="{FF2B5EF4-FFF2-40B4-BE49-F238E27FC236}">
                <a16:creationId xmlns:a16="http://schemas.microsoft.com/office/drawing/2014/main" id="{2DE2F597-3CD6-0CC5-05ED-B35B521FF2FA}"/>
              </a:ext>
            </a:extLst>
          </p:cNvPr>
          <p:cNvSpPr>
            <a:spLocks noGrp="1"/>
          </p:cNvSpPr>
          <p:nvPr>
            <p:ph type="body" sz="quarter" idx="20" hasCustomPrompt="1"/>
          </p:nvPr>
        </p:nvSpPr>
        <p:spPr>
          <a:xfrm>
            <a:off x="5375438" y="4123006"/>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38" name="文本占位符 29">
            <a:extLst>
              <a:ext uri="{FF2B5EF4-FFF2-40B4-BE49-F238E27FC236}">
                <a16:creationId xmlns:a16="http://schemas.microsoft.com/office/drawing/2014/main" id="{CA557D6B-5779-BC7E-58B5-AE6CE73708C8}"/>
              </a:ext>
            </a:extLst>
          </p:cNvPr>
          <p:cNvSpPr>
            <a:spLocks noGrp="1"/>
          </p:cNvSpPr>
          <p:nvPr>
            <p:ph type="body" sz="quarter" idx="21" hasCustomPrompt="1"/>
          </p:nvPr>
        </p:nvSpPr>
        <p:spPr>
          <a:xfrm>
            <a:off x="4763800" y="3941676"/>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9" name="矩形 38">
            <a:extLst>
              <a:ext uri="{FF2B5EF4-FFF2-40B4-BE49-F238E27FC236}">
                <a16:creationId xmlns:a16="http://schemas.microsoft.com/office/drawing/2014/main" id="{88C55B86-BE1F-75D3-9DB7-9A32F4A6648B}"/>
              </a:ext>
            </a:extLst>
          </p:cNvPr>
          <p:cNvSpPr/>
          <p:nvPr userDrawn="1"/>
        </p:nvSpPr>
        <p:spPr>
          <a:xfrm>
            <a:off x="8554831" y="4076956"/>
            <a:ext cx="2496085"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0" name="平行四边形 39">
            <a:extLst>
              <a:ext uri="{FF2B5EF4-FFF2-40B4-BE49-F238E27FC236}">
                <a16:creationId xmlns:a16="http://schemas.microsoft.com/office/drawing/2014/main" id="{69E69028-FA51-EFB0-F2F7-B1F28769BB1A}"/>
              </a:ext>
            </a:extLst>
          </p:cNvPr>
          <p:cNvSpPr/>
          <p:nvPr userDrawn="1"/>
        </p:nvSpPr>
        <p:spPr>
          <a:xfrm>
            <a:off x="8258606" y="3901878"/>
            <a:ext cx="942257" cy="374686"/>
          </a:xfrm>
          <a:prstGeom prst="parallelogram">
            <a:avLst>
              <a:gd name="adj" fmla="val 49455"/>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占位符 29">
            <a:extLst>
              <a:ext uri="{FF2B5EF4-FFF2-40B4-BE49-F238E27FC236}">
                <a16:creationId xmlns:a16="http://schemas.microsoft.com/office/drawing/2014/main" id="{F818F228-8F38-EAA9-568B-25AA28D577A6}"/>
              </a:ext>
            </a:extLst>
          </p:cNvPr>
          <p:cNvSpPr>
            <a:spLocks noGrp="1"/>
          </p:cNvSpPr>
          <p:nvPr>
            <p:ph type="body" sz="quarter" idx="22" hasCustomPrompt="1"/>
          </p:nvPr>
        </p:nvSpPr>
        <p:spPr>
          <a:xfrm>
            <a:off x="9013533" y="4123006"/>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42" name="文本占位符 29">
            <a:extLst>
              <a:ext uri="{FF2B5EF4-FFF2-40B4-BE49-F238E27FC236}">
                <a16:creationId xmlns:a16="http://schemas.microsoft.com/office/drawing/2014/main" id="{B6EECB70-958C-7231-AB53-00FEA67E7D14}"/>
              </a:ext>
            </a:extLst>
          </p:cNvPr>
          <p:cNvSpPr>
            <a:spLocks noGrp="1"/>
          </p:cNvSpPr>
          <p:nvPr>
            <p:ph type="body" sz="quarter" idx="23" hasCustomPrompt="1"/>
          </p:nvPr>
        </p:nvSpPr>
        <p:spPr>
          <a:xfrm>
            <a:off x="8401895" y="3941676"/>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43" name="文本占位符 29">
            <a:extLst>
              <a:ext uri="{FF2B5EF4-FFF2-40B4-BE49-F238E27FC236}">
                <a16:creationId xmlns:a16="http://schemas.microsoft.com/office/drawing/2014/main" id="{F6F13148-EEB7-49EC-7166-F67C7D745A13}"/>
              </a:ext>
            </a:extLst>
          </p:cNvPr>
          <p:cNvSpPr>
            <a:spLocks noGrp="1"/>
          </p:cNvSpPr>
          <p:nvPr>
            <p:ph type="body" sz="quarter" idx="17" hasCustomPrompt="1"/>
          </p:nvPr>
        </p:nvSpPr>
        <p:spPr>
          <a:xfrm>
            <a:off x="997795" y="4561570"/>
            <a:ext cx="2792310"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请描述你的工作计划，尽量详细描述； 请描述你的工作计划，尽量详细描述； 请描述你的工作计划，尽量详细描述。</a:t>
            </a:r>
          </a:p>
        </p:txBody>
      </p:sp>
      <p:sp>
        <p:nvSpPr>
          <p:cNvPr id="44" name="文本占位符 29">
            <a:extLst>
              <a:ext uri="{FF2B5EF4-FFF2-40B4-BE49-F238E27FC236}">
                <a16:creationId xmlns:a16="http://schemas.microsoft.com/office/drawing/2014/main" id="{88C15994-16C1-4873-B3A0-C9F64E50248C}"/>
              </a:ext>
            </a:extLst>
          </p:cNvPr>
          <p:cNvSpPr>
            <a:spLocks noGrp="1"/>
          </p:cNvSpPr>
          <p:nvPr>
            <p:ph type="body" sz="quarter" idx="24" hasCustomPrompt="1"/>
          </p:nvPr>
        </p:nvSpPr>
        <p:spPr>
          <a:xfrm>
            <a:off x="4620511" y="4561570"/>
            <a:ext cx="2792310"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请描述你的工作计划，尽量详细描述； 请描述你的工作计划，尽量详细描述； 请描述你的工作计划，尽量详细描述。</a:t>
            </a:r>
          </a:p>
        </p:txBody>
      </p:sp>
      <p:sp>
        <p:nvSpPr>
          <p:cNvPr id="45" name="文本占位符 29">
            <a:extLst>
              <a:ext uri="{FF2B5EF4-FFF2-40B4-BE49-F238E27FC236}">
                <a16:creationId xmlns:a16="http://schemas.microsoft.com/office/drawing/2014/main" id="{F3976698-602A-B2CB-D2F3-715DD2EE8B07}"/>
              </a:ext>
            </a:extLst>
          </p:cNvPr>
          <p:cNvSpPr>
            <a:spLocks noGrp="1"/>
          </p:cNvSpPr>
          <p:nvPr>
            <p:ph type="body" sz="quarter" idx="25" hasCustomPrompt="1"/>
          </p:nvPr>
        </p:nvSpPr>
        <p:spPr>
          <a:xfrm>
            <a:off x="8258605" y="4561570"/>
            <a:ext cx="2792310"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请描述你的工作计划，尽量详细描述； 请描述你的工作计划，尽量详细描述； 请描述你的工作计划，尽量详细描述。</a:t>
            </a:r>
          </a:p>
        </p:txBody>
      </p:sp>
    </p:spTree>
    <p:extLst>
      <p:ext uri="{BB962C8B-B14F-4D97-AF65-F5344CB8AC3E}">
        <p14:creationId xmlns:p14="http://schemas.microsoft.com/office/powerpoint/2010/main" val="394723574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内容页_10">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2" name="图片 1">
            <a:extLst>
              <a:ext uri="{FF2B5EF4-FFF2-40B4-BE49-F238E27FC236}">
                <a16:creationId xmlns:a16="http://schemas.microsoft.com/office/drawing/2014/main" id="{0074D2F6-2351-F42B-BEB3-BD4F334FC9E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0" y="0"/>
            <a:ext cx="12191514" cy="6858000"/>
          </a:xfrm>
          <a:prstGeom prst="rect">
            <a:avLst/>
          </a:prstGeom>
        </p:spPr>
      </p:pic>
      <p:sp>
        <p:nvSpPr>
          <p:cNvPr id="3" name="矩形 2">
            <a:extLst>
              <a:ext uri="{FF2B5EF4-FFF2-40B4-BE49-F238E27FC236}">
                <a16:creationId xmlns:a16="http://schemas.microsoft.com/office/drawing/2014/main" id="{F0DBBCE2-FB54-8ED8-1948-05B3342D53B3}"/>
              </a:ext>
            </a:extLst>
          </p:cNvPr>
          <p:cNvSpPr/>
          <p:nvPr userDrawn="1"/>
        </p:nvSpPr>
        <p:spPr>
          <a:xfrm>
            <a:off x="0" y="0"/>
            <a:ext cx="12212534" cy="6858000"/>
          </a:xfrm>
          <a:prstGeom prst="rect">
            <a:avLst/>
          </a:prstGeom>
          <a:solidFill>
            <a:schemeClr val="tx2">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 name="矩形 10">
            <a:extLst>
              <a:ext uri="{FF2B5EF4-FFF2-40B4-BE49-F238E27FC236}">
                <a16:creationId xmlns:a16="http://schemas.microsoft.com/office/drawing/2014/main" id="{6F804021-1152-D8AD-134C-3541CD2DA4BD}"/>
              </a:ext>
            </a:extLst>
          </p:cNvPr>
          <p:cNvSpPr/>
          <p:nvPr userDrawn="1"/>
        </p:nvSpPr>
        <p:spPr>
          <a:xfrm>
            <a:off x="500514" y="1584140"/>
            <a:ext cx="10788650" cy="1118069"/>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2" name="平行四边形 11">
            <a:extLst>
              <a:ext uri="{FF2B5EF4-FFF2-40B4-BE49-F238E27FC236}">
                <a16:creationId xmlns:a16="http://schemas.microsoft.com/office/drawing/2014/main" id="{7C60FB71-5A5F-DD00-6B3D-486F7FBF8DBA}"/>
              </a:ext>
            </a:extLst>
          </p:cNvPr>
          <p:cNvSpPr/>
          <p:nvPr userDrawn="1"/>
        </p:nvSpPr>
        <p:spPr>
          <a:xfrm>
            <a:off x="717328" y="1341528"/>
            <a:ext cx="2503103" cy="396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13" name="矩形 12">
            <a:extLst>
              <a:ext uri="{FF2B5EF4-FFF2-40B4-BE49-F238E27FC236}">
                <a16:creationId xmlns:a16="http://schemas.microsoft.com/office/drawing/2014/main" id="{E9257432-DC86-39DE-7C6F-1690C7A6E916}"/>
              </a:ext>
            </a:extLst>
          </p:cNvPr>
          <p:cNvSpPr/>
          <p:nvPr userDrawn="1"/>
        </p:nvSpPr>
        <p:spPr>
          <a:xfrm>
            <a:off x="500514" y="3355258"/>
            <a:ext cx="10788650" cy="1118069"/>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4" name="平行四边形 13">
            <a:extLst>
              <a:ext uri="{FF2B5EF4-FFF2-40B4-BE49-F238E27FC236}">
                <a16:creationId xmlns:a16="http://schemas.microsoft.com/office/drawing/2014/main" id="{4E533ACC-1256-B24B-6BA5-642F41B1A78E}"/>
              </a:ext>
            </a:extLst>
          </p:cNvPr>
          <p:cNvSpPr/>
          <p:nvPr userDrawn="1"/>
        </p:nvSpPr>
        <p:spPr>
          <a:xfrm>
            <a:off x="8595672" y="3112646"/>
            <a:ext cx="2503103" cy="396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15" name="矩形 14">
            <a:extLst>
              <a:ext uri="{FF2B5EF4-FFF2-40B4-BE49-F238E27FC236}">
                <a16:creationId xmlns:a16="http://schemas.microsoft.com/office/drawing/2014/main" id="{0F802973-D98D-0A73-A3F9-D2BAB38FD8A1}"/>
              </a:ext>
            </a:extLst>
          </p:cNvPr>
          <p:cNvSpPr/>
          <p:nvPr userDrawn="1"/>
        </p:nvSpPr>
        <p:spPr>
          <a:xfrm>
            <a:off x="500514" y="5126376"/>
            <a:ext cx="10788650" cy="1118069"/>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16" name="平行四边形 15">
            <a:extLst>
              <a:ext uri="{FF2B5EF4-FFF2-40B4-BE49-F238E27FC236}">
                <a16:creationId xmlns:a16="http://schemas.microsoft.com/office/drawing/2014/main" id="{704EF28F-BACA-65C3-57C4-BABE9C7A674E}"/>
              </a:ext>
            </a:extLst>
          </p:cNvPr>
          <p:cNvSpPr/>
          <p:nvPr userDrawn="1"/>
        </p:nvSpPr>
        <p:spPr>
          <a:xfrm>
            <a:off x="717328" y="4883764"/>
            <a:ext cx="2503103" cy="396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grpSp>
        <p:nvGrpSpPr>
          <p:cNvPr id="20" name="组合 19">
            <a:extLst>
              <a:ext uri="{FF2B5EF4-FFF2-40B4-BE49-F238E27FC236}">
                <a16:creationId xmlns:a16="http://schemas.microsoft.com/office/drawing/2014/main" id="{2F21A747-B2D8-92CC-9B21-BA2620337534}"/>
              </a:ext>
            </a:extLst>
          </p:cNvPr>
          <p:cNvGrpSpPr/>
          <p:nvPr userDrawn="1"/>
        </p:nvGrpSpPr>
        <p:grpSpPr>
          <a:xfrm>
            <a:off x="500514" y="385011"/>
            <a:ext cx="2127183" cy="486499"/>
            <a:chOff x="500514" y="270377"/>
            <a:chExt cx="2127183" cy="601133"/>
          </a:xfrm>
        </p:grpSpPr>
        <p:sp>
          <p:nvSpPr>
            <p:cNvPr id="21" name="平行四边形 20">
              <a:extLst>
                <a:ext uri="{FF2B5EF4-FFF2-40B4-BE49-F238E27FC236}">
                  <a16:creationId xmlns:a16="http://schemas.microsoft.com/office/drawing/2014/main" id="{1DF2A8EC-7CFA-BC9E-88AC-CAD379A16C34}"/>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22" name="直接连接符 21">
              <a:extLst>
                <a:ext uri="{FF2B5EF4-FFF2-40B4-BE49-F238E27FC236}">
                  <a16:creationId xmlns:a16="http://schemas.microsoft.com/office/drawing/2014/main" id="{05A1FD66-C59C-10E4-35E8-BCF1AFE58DA4}"/>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77FDCF64-2959-93EA-C2FD-C8FCA434336C}"/>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24" name="文本占位符 20">
            <a:extLst>
              <a:ext uri="{FF2B5EF4-FFF2-40B4-BE49-F238E27FC236}">
                <a16:creationId xmlns:a16="http://schemas.microsoft.com/office/drawing/2014/main" id="{13E5CB24-3F61-D6D0-3422-70DEBAC8019D}"/>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25" name="文本占位符 29">
            <a:extLst>
              <a:ext uri="{FF2B5EF4-FFF2-40B4-BE49-F238E27FC236}">
                <a16:creationId xmlns:a16="http://schemas.microsoft.com/office/drawing/2014/main" id="{2E2B03A0-8C98-531D-CCCA-E23E6C90D6B1}"/>
              </a:ext>
            </a:extLst>
          </p:cNvPr>
          <p:cNvSpPr>
            <a:spLocks noGrp="1"/>
          </p:cNvSpPr>
          <p:nvPr>
            <p:ph type="body" sz="quarter" idx="18" hasCustomPrompt="1"/>
          </p:nvPr>
        </p:nvSpPr>
        <p:spPr>
          <a:xfrm>
            <a:off x="1179539" y="1397274"/>
            <a:ext cx="1578681" cy="340254"/>
          </a:xfrm>
        </p:spPr>
        <p:txBody>
          <a:bodyPr>
            <a:noAutofit/>
          </a:bodyPr>
          <a:lstStyle>
            <a:lvl1pPr marL="0" indent="0" algn="ctr">
              <a:buNone/>
              <a:defRPr sz="1600">
                <a:solidFill>
                  <a:schemeClr val="tx2"/>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26" name="文本占位符 29">
            <a:extLst>
              <a:ext uri="{FF2B5EF4-FFF2-40B4-BE49-F238E27FC236}">
                <a16:creationId xmlns:a16="http://schemas.microsoft.com/office/drawing/2014/main" id="{AAB282C3-12D3-DAEC-CA15-32B2251860A6}"/>
              </a:ext>
            </a:extLst>
          </p:cNvPr>
          <p:cNvSpPr>
            <a:spLocks noGrp="1"/>
          </p:cNvSpPr>
          <p:nvPr>
            <p:ph type="body" sz="quarter" idx="19" hasCustomPrompt="1"/>
          </p:nvPr>
        </p:nvSpPr>
        <p:spPr>
          <a:xfrm>
            <a:off x="9057883" y="3168392"/>
            <a:ext cx="1578681" cy="340254"/>
          </a:xfrm>
        </p:spPr>
        <p:txBody>
          <a:bodyPr>
            <a:noAutofit/>
          </a:bodyPr>
          <a:lstStyle>
            <a:lvl1pPr marL="0" indent="0" algn="ctr">
              <a:buNone/>
              <a:defRPr sz="1600">
                <a:solidFill>
                  <a:schemeClr val="tx2"/>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27" name="文本占位符 29">
            <a:extLst>
              <a:ext uri="{FF2B5EF4-FFF2-40B4-BE49-F238E27FC236}">
                <a16:creationId xmlns:a16="http://schemas.microsoft.com/office/drawing/2014/main" id="{6BDF152A-DBB9-4465-0D15-F14B865C1BE0}"/>
              </a:ext>
            </a:extLst>
          </p:cNvPr>
          <p:cNvSpPr>
            <a:spLocks noGrp="1"/>
          </p:cNvSpPr>
          <p:nvPr>
            <p:ph type="body" sz="quarter" idx="20" hasCustomPrompt="1"/>
          </p:nvPr>
        </p:nvSpPr>
        <p:spPr>
          <a:xfrm>
            <a:off x="1179539" y="4933606"/>
            <a:ext cx="1578681" cy="340254"/>
          </a:xfrm>
        </p:spPr>
        <p:txBody>
          <a:bodyPr>
            <a:noAutofit/>
          </a:bodyPr>
          <a:lstStyle>
            <a:lvl1pPr marL="0" indent="0" algn="ctr">
              <a:buNone/>
              <a:defRPr sz="1600">
                <a:solidFill>
                  <a:schemeClr val="tx2"/>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28" name="文本占位符 29">
            <a:extLst>
              <a:ext uri="{FF2B5EF4-FFF2-40B4-BE49-F238E27FC236}">
                <a16:creationId xmlns:a16="http://schemas.microsoft.com/office/drawing/2014/main" id="{BE5C2FC6-2B0C-05F7-085D-DDEBAC113382}"/>
              </a:ext>
            </a:extLst>
          </p:cNvPr>
          <p:cNvSpPr>
            <a:spLocks noGrp="1"/>
          </p:cNvSpPr>
          <p:nvPr>
            <p:ph type="body" sz="quarter" idx="17" hasCustomPrompt="1"/>
          </p:nvPr>
        </p:nvSpPr>
        <p:spPr>
          <a:xfrm>
            <a:off x="717329" y="1849433"/>
            <a:ext cx="10381446" cy="738099"/>
          </a:xfrm>
        </p:spPr>
        <p:txBody>
          <a:bodyPr>
            <a:noAutofit/>
          </a:bodyPr>
          <a:lstStyle>
            <a:lvl1pPr marL="0" indent="0" algn="l">
              <a:lnSpc>
                <a:spcPct val="150000"/>
              </a:lnSpc>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solidFill>
                  <a:schemeClr val="bg1"/>
                </a:solidFill>
              </a:rPr>
              <a:t>请详述你的工作计划及达成计划的措施，尽量详细描述；请详述你的工作计划及达成计划的措施，尽量详细描述；请详述你的工作计划及达成计划的措施，尽量详细描述。</a:t>
            </a:r>
          </a:p>
        </p:txBody>
      </p:sp>
      <p:sp>
        <p:nvSpPr>
          <p:cNvPr id="29" name="文本占位符 29">
            <a:extLst>
              <a:ext uri="{FF2B5EF4-FFF2-40B4-BE49-F238E27FC236}">
                <a16:creationId xmlns:a16="http://schemas.microsoft.com/office/drawing/2014/main" id="{A00B21B7-CC78-4E65-C69D-0A8FCF7D5DA3}"/>
              </a:ext>
            </a:extLst>
          </p:cNvPr>
          <p:cNvSpPr>
            <a:spLocks noGrp="1"/>
          </p:cNvSpPr>
          <p:nvPr>
            <p:ph type="body" sz="quarter" idx="21" hasCustomPrompt="1"/>
          </p:nvPr>
        </p:nvSpPr>
        <p:spPr>
          <a:xfrm>
            <a:off x="717329" y="3620551"/>
            <a:ext cx="10381446" cy="738099"/>
          </a:xfrm>
        </p:spPr>
        <p:txBody>
          <a:bodyPr>
            <a:noAutofit/>
          </a:bodyPr>
          <a:lstStyle>
            <a:lvl1pPr marL="0" indent="0" algn="l" defTabSz="914400" rtl="0" eaLnBrk="1" latinLnBrk="0" hangingPunct="1">
              <a:lnSpc>
                <a:spcPct val="150000"/>
              </a:lnSpc>
              <a:spcBef>
                <a:spcPts val="1000"/>
              </a:spcBef>
              <a:buFont typeface="Arial" panose="020B0604020202020204" pitchFamily="34" charset="0"/>
              <a:buNone/>
              <a:defRPr lang="zh-CN" altLang="en-US" sz="1400" kern="1200" dirty="0">
                <a:solidFill>
                  <a:schemeClr val="bg1"/>
                </a:solidFill>
                <a:latin typeface="+mn-lt"/>
                <a:ea typeface="+mn-ea"/>
                <a:cs typeface="+mn-cs"/>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solidFill>
                  <a:schemeClr val="bg1"/>
                </a:solidFill>
              </a:rPr>
              <a:t>请详述你的工作计划及达成计划的措施，尽量详细描述；请详述你的工作计划及达成计划的措施，尽量详细描述；请详述你的工作计划及达成计划的措施，尽量详细描述。</a:t>
            </a:r>
          </a:p>
        </p:txBody>
      </p:sp>
      <p:sp>
        <p:nvSpPr>
          <p:cNvPr id="30" name="文本占位符 29">
            <a:extLst>
              <a:ext uri="{FF2B5EF4-FFF2-40B4-BE49-F238E27FC236}">
                <a16:creationId xmlns:a16="http://schemas.microsoft.com/office/drawing/2014/main" id="{EF15D993-3AFC-4C07-2385-876D3B50A6A4}"/>
              </a:ext>
            </a:extLst>
          </p:cNvPr>
          <p:cNvSpPr>
            <a:spLocks noGrp="1"/>
          </p:cNvSpPr>
          <p:nvPr>
            <p:ph type="body" sz="quarter" idx="22" hasCustomPrompt="1"/>
          </p:nvPr>
        </p:nvSpPr>
        <p:spPr>
          <a:xfrm>
            <a:off x="717329" y="5391669"/>
            <a:ext cx="10381446" cy="738099"/>
          </a:xfrm>
        </p:spPr>
        <p:txBody>
          <a:bodyPr>
            <a:noAutofit/>
          </a:bodyPr>
          <a:lstStyle>
            <a:lvl1pPr marL="0" indent="0" algn="l" defTabSz="914400" rtl="0" eaLnBrk="1" latinLnBrk="0" hangingPunct="1">
              <a:lnSpc>
                <a:spcPct val="150000"/>
              </a:lnSpc>
              <a:spcBef>
                <a:spcPts val="1000"/>
              </a:spcBef>
              <a:buFont typeface="Arial" panose="020B0604020202020204" pitchFamily="34" charset="0"/>
              <a:buNone/>
              <a:defRPr lang="zh-CN" altLang="en-US" sz="1400" kern="1200" dirty="0">
                <a:solidFill>
                  <a:schemeClr val="bg1"/>
                </a:solidFill>
                <a:latin typeface="+mn-lt"/>
                <a:ea typeface="+mn-ea"/>
                <a:cs typeface="+mn-cs"/>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solidFill>
                  <a:schemeClr val="bg1"/>
                </a:solidFill>
              </a:rPr>
              <a:t>请详述你的工作计划及达成计划的措施，尽量详细描述；请详述你的工作计划及达成计划的措施，尽量详细描述；请详述你的工作计划及达成计划的措施，尽量详细描述。</a:t>
            </a:r>
          </a:p>
        </p:txBody>
      </p:sp>
    </p:spTree>
    <p:extLst>
      <p:ext uri="{BB962C8B-B14F-4D97-AF65-F5344CB8AC3E}">
        <p14:creationId xmlns:p14="http://schemas.microsoft.com/office/powerpoint/2010/main" val="220698065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_11">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矩形 8">
            <a:extLst>
              <a:ext uri="{FF2B5EF4-FFF2-40B4-BE49-F238E27FC236}">
                <a16:creationId xmlns:a16="http://schemas.microsoft.com/office/drawing/2014/main" id="{15A7DD44-9312-CCDE-4117-83292FF1E9C6}"/>
              </a:ext>
            </a:extLst>
          </p:cNvPr>
          <p:cNvSpPr/>
          <p:nvPr userDrawn="1"/>
        </p:nvSpPr>
        <p:spPr>
          <a:xfrm>
            <a:off x="4629150" y="0"/>
            <a:ext cx="29337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9">
            <a:extLst>
              <a:ext uri="{FF2B5EF4-FFF2-40B4-BE49-F238E27FC236}">
                <a16:creationId xmlns:a16="http://schemas.microsoft.com/office/drawing/2014/main" id="{A7FFC602-9304-AA72-01EB-CC05E11D5784}"/>
              </a:ext>
            </a:extLst>
          </p:cNvPr>
          <p:cNvGrpSpPr/>
          <p:nvPr userDrawn="1"/>
        </p:nvGrpSpPr>
        <p:grpSpPr>
          <a:xfrm>
            <a:off x="4305300" y="245312"/>
            <a:ext cx="3581400" cy="1911681"/>
            <a:chOff x="4305300" y="245312"/>
            <a:chExt cx="3581400" cy="1911681"/>
          </a:xfrm>
        </p:grpSpPr>
        <p:sp>
          <p:nvSpPr>
            <p:cNvPr id="11" name="矩形 10">
              <a:extLst>
                <a:ext uri="{FF2B5EF4-FFF2-40B4-BE49-F238E27FC236}">
                  <a16:creationId xmlns:a16="http://schemas.microsoft.com/office/drawing/2014/main" id="{017761FA-B93A-CE43-29F0-4E0FCBA9875E}"/>
                </a:ext>
              </a:extLst>
            </p:cNvPr>
            <p:cNvSpPr/>
            <p:nvPr/>
          </p:nvSpPr>
          <p:spPr>
            <a:xfrm>
              <a:off x="4305300" y="245312"/>
              <a:ext cx="3581400" cy="191168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2FE79454-AA09-0758-134C-E14FA1E33A5B}"/>
                </a:ext>
              </a:extLst>
            </p:cNvPr>
            <p:cNvSpPr/>
            <p:nvPr/>
          </p:nvSpPr>
          <p:spPr>
            <a:xfrm>
              <a:off x="4305300" y="245312"/>
              <a:ext cx="3581400" cy="1911681"/>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a:extLst>
              <a:ext uri="{FF2B5EF4-FFF2-40B4-BE49-F238E27FC236}">
                <a16:creationId xmlns:a16="http://schemas.microsoft.com/office/drawing/2014/main" id="{0EED8A3F-F048-D4EF-2F58-E9FCFBC1217C}"/>
              </a:ext>
            </a:extLst>
          </p:cNvPr>
          <p:cNvGrpSpPr/>
          <p:nvPr userDrawn="1"/>
        </p:nvGrpSpPr>
        <p:grpSpPr>
          <a:xfrm>
            <a:off x="4305300" y="2455445"/>
            <a:ext cx="3581400" cy="1911681"/>
            <a:chOff x="4305300" y="2473159"/>
            <a:chExt cx="3581400" cy="1911681"/>
          </a:xfrm>
        </p:grpSpPr>
        <p:sp>
          <p:nvSpPr>
            <p:cNvPr id="14" name="矩形 13">
              <a:extLst>
                <a:ext uri="{FF2B5EF4-FFF2-40B4-BE49-F238E27FC236}">
                  <a16:creationId xmlns:a16="http://schemas.microsoft.com/office/drawing/2014/main" id="{D3B64A01-BFB8-6DCE-33FB-DC32FE31FE8F}"/>
                </a:ext>
              </a:extLst>
            </p:cNvPr>
            <p:cNvSpPr/>
            <p:nvPr/>
          </p:nvSpPr>
          <p:spPr>
            <a:xfrm>
              <a:off x="4305300" y="2473159"/>
              <a:ext cx="3581400" cy="191168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1944541B-EA0D-E925-B8F3-E3C1D21D7FBA}"/>
                </a:ext>
              </a:extLst>
            </p:cNvPr>
            <p:cNvSpPr/>
            <p:nvPr/>
          </p:nvSpPr>
          <p:spPr>
            <a:xfrm>
              <a:off x="4305300" y="2473159"/>
              <a:ext cx="3581400" cy="1911681"/>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6" name="组合 15">
            <a:extLst>
              <a:ext uri="{FF2B5EF4-FFF2-40B4-BE49-F238E27FC236}">
                <a16:creationId xmlns:a16="http://schemas.microsoft.com/office/drawing/2014/main" id="{C3FA26AE-6887-4A49-BF16-E6160A75A4EC}"/>
              </a:ext>
            </a:extLst>
          </p:cNvPr>
          <p:cNvGrpSpPr/>
          <p:nvPr userDrawn="1"/>
        </p:nvGrpSpPr>
        <p:grpSpPr>
          <a:xfrm>
            <a:off x="4305300" y="4665579"/>
            <a:ext cx="3581400" cy="1911681"/>
            <a:chOff x="4305300" y="4762335"/>
            <a:chExt cx="3581400" cy="1911681"/>
          </a:xfrm>
        </p:grpSpPr>
        <p:sp>
          <p:nvSpPr>
            <p:cNvPr id="17" name="矩形 16">
              <a:extLst>
                <a:ext uri="{FF2B5EF4-FFF2-40B4-BE49-F238E27FC236}">
                  <a16:creationId xmlns:a16="http://schemas.microsoft.com/office/drawing/2014/main" id="{7F1F2FBB-494C-F4FC-9127-D40DD4E3E450}"/>
                </a:ext>
              </a:extLst>
            </p:cNvPr>
            <p:cNvSpPr/>
            <p:nvPr/>
          </p:nvSpPr>
          <p:spPr>
            <a:xfrm>
              <a:off x="4305300" y="4762335"/>
              <a:ext cx="3581400" cy="1911681"/>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id="{7348B1F5-7FC5-DA14-E6C5-D837E8D8BDEC}"/>
                </a:ext>
              </a:extLst>
            </p:cNvPr>
            <p:cNvSpPr/>
            <p:nvPr/>
          </p:nvSpPr>
          <p:spPr>
            <a:xfrm>
              <a:off x="4305300" y="4762335"/>
              <a:ext cx="3581400" cy="1911681"/>
            </a:xfrm>
            <a:prstGeom prst="rect">
              <a:avLst/>
            </a:prstGeom>
            <a:solidFill>
              <a:schemeClr val="tx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a:extLst>
              <a:ext uri="{FF2B5EF4-FFF2-40B4-BE49-F238E27FC236}">
                <a16:creationId xmlns:a16="http://schemas.microsoft.com/office/drawing/2014/main" id="{F6DF958F-4ADF-7189-F61D-46F25707114A}"/>
              </a:ext>
            </a:extLst>
          </p:cNvPr>
          <p:cNvSpPr/>
          <p:nvPr userDrawn="1"/>
        </p:nvSpPr>
        <p:spPr>
          <a:xfrm>
            <a:off x="603250" y="1403217"/>
            <a:ext cx="3581400"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0" name="椭圆 19">
            <a:extLst>
              <a:ext uri="{FF2B5EF4-FFF2-40B4-BE49-F238E27FC236}">
                <a16:creationId xmlns:a16="http://schemas.microsoft.com/office/drawing/2014/main" id="{E5E5086F-2328-7A6C-FEE8-777A96AF7747}"/>
              </a:ext>
            </a:extLst>
          </p:cNvPr>
          <p:cNvSpPr/>
          <p:nvPr userDrawn="1"/>
        </p:nvSpPr>
        <p:spPr>
          <a:xfrm>
            <a:off x="360600" y="1298836"/>
            <a:ext cx="589548" cy="58954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1" name="矩形 20">
            <a:extLst>
              <a:ext uri="{FF2B5EF4-FFF2-40B4-BE49-F238E27FC236}">
                <a16:creationId xmlns:a16="http://schemas.microsoft.com/office/drawing/2014/main" id="{83BD03B1-CA71-967E-E18E-DE1D2C966E6A}"/>
              </a:ext>
            </a:extLst>
          </p:cNvPr>
          <p:cNvSpPr/>
          <p:nvPr userDrawn="1"/>
        </p:nvSpPr>
        <p:spPr>
          <a:xfrm>
            <a:off x="603250" y="3651117"/>
            <a:ext cx="3581400"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2" name="椭圆 21">
            <a:extLst>
              <a:ext uri="{FF2B5EF4-FFF2-40B4-BE49-F238E27FC236}">
                <a16:creationId xmlns:a16="http://schemas.microsoft.com/office/drawing/2014/main" id="{D9D2733B-042E-048D-B641-7C87D2E646BE}"/>
              </a:ext>
            </a:extLst>
          </p:cNvPr>
          <p:cNvSpPr/>
          <p:nvPr userDrawn="1"/>
        </p:nvSpPr>
        <p:spPr>
          <a:xfrm>
            <a:off x="360600" y="3546736"/>
            <a:ext cx="589548" cy="58954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3" name="矩形 22">
            <a:extLst>
              <a:ext uri="{FF2B5EF4-FFF2-40B4-BE49-F238E27FC236}">
                <a16:creationId xmlns:a16="http://schemas.microsoft.com/office/drawing/2014/main" id="{922F6ADC-DEEE-E95C-62D1-7EB268767D52}"/>
              </a:ext>
            </a:extLst>
          </p:cNvPr>
          <p:cNvSpPr/>
          <p:nvPr userDrawn="1"/>
        </p:nvSpPr>
        <p:spPr>
          <a:xfrm>
            <a:off x="7995853" y="1403217"/>
            <a:ext cx="3581400"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4" name="椭圆 23">
            <a:extLst>
              <a:ext uri="{FF2B5EF4-FFF2-40B4-BE49-F238E27FC236}">
                <a16:creationId xmlns:a16="http://schemas.microsoft.com/office/drawing/2014/main" id="{38F853B6-BB1E-D2A3-3E73-CCDFDC4AE3C5}"/>
              </a:ext>
            </a:extLst>
          </p:cNvPr>
          <p:cNvSpPr/>
          <p:nvPr userDrawn="1"/>
        </p:nvSpPr>
        <p:spPr>
          <a:xfrm>
            <a:off x="11282478" y="1298836"/>
            <a:ext cx="589548" cy="58954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5" name="矩形 24">
            <a:extLst>
              <a:ext uri="{FF2B5EF4-FFF2-40B4-BE49-F238E27FC236}">
                <a16:creationId xmlns:a16="http://schemas.microsoft.com/office/drawing/2014/main" id="{A5E48D7E-F98D-96AC-820F-6B275556C10F}"/>
              </a:ext>
            </a:extLst>
          </p:cNvPr>
          <p:cNvSpPr/>
          <p:nvPr userDrawn="1"/>
        </p:nvSpPr>
        <p:spPr>
          <a:xfrm>
            <a:off x="7995853" y="3651117"/>
            <a:ext cx="3581400" cy="374831"/>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6" name="椭圆 25">
            <a:extLst>
              <a:ext uri="{FF2B5EF4-FFF2-40B4-BE49-F238E27FC236}">
                <a16:creationId xmlns:a16="http://schemas.microsoft.com/office/drawing/2014/main" id="{56938BCA-1968-63B3-96D1-4788DA3C239A}"/>
              </a:ext>
            </a:extLst>
          </p:cNvPr>
          <p:cNvSpPr/>
          <p:nvPr userDrawn="1"/>
        </p:nvSpPr>
        <p:spPr>
          <a:xfrm>
            <a:off x="11282478" y="3546736"/>
            <a:ext cx="589548" cy="58954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 name="页脚占位符 4"/>
          <p:cNvSpPr>
            <a:spLocks noGrp="1"/>
          </p:cNvSpPr>
          <p:nvPr>
            <p:ph type="ftr" sz="quarter" idx="11"/>
          </p:nvPr>
        </p:nvSpPr>
        <p:spPr/>
        <p:txBody>
          <a:bodyPr/>
          <a:lstStyle/>
          <a:p>
            <a:endParaRPr lang="zh-CN" altLang="en-US" dirty="0"/>
          </a:p>
        </p:txBody>
      </p:sp>
      <p:grpSp>
        <p:nvGrpSpPr>
          <p:cNvPr id="31" name="组合 30">
            <a:extLst>
              <a:ext uri="{FF2B5EF4-FFF2-40B4-BE49-F238E27FC236}">
                <a16:creationId xmlns:a16="http://schemas.microsoft.com/office/drawing/2014/main" id="{08C12ABA-6566-44F7-95E2-4BC82AADA994}"/>
              </a:ext>
            </a:extLst>
          </p:cNvPr>
          <p:cNvGrpSpPr/>
          <p:nvPr userDrawn="1"/>
        </p:nvGrpSpPr>
        <p:grpSpPr>
          <a:xfrm>
            <a:off x="500514" y="385011"/>
            <a:ext cx="2127183" cy="486499"/>
            <a:chOff x="500514" y="270377"/>
            <a:chExt cx="2127183" cy="601133"/>
          </a:xfrm>
        </p:grpSpPr>
        <p:sp>
          <p:nvSpPr>
            <p:cNvPr id="32" name="平行四边形 31">
              <a:extLst>
                <a:ext uri="{FF2B5EF4-FFF2-40B4-BE49-F238E27FC236}">
                  <a16:creationId xmlns:a16="http://schemas.microsoft.com/office/drawing/2014/main" id="{694D3385-CD01-6C28-DE16-464E8A7A8599}"/>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3" name="直接连接符 32">
              <a:extLst>
                <a:ext uri="{FF2B5EF4-FFF2-40B4-BE49-F238E27FC236}">
                  <a16:creationId xmlns:a16="http://schemas.microsoft.com/office/drawing/2014/main" id="{B81C8F65-1C30-45BD-4505-43FE7BB436E9}"/>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D779B783-18A2-EDA1-097E-14326946F994}"/>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35" name="文本占位符 20">
            <a:extLst>
              <a:ext uri="{FF2B5EF4-FFF2-40B4-BE49-F238E27FC236}">
                <a16:creationId xmlns:a16="http://schemas.microsoft.com/office/drawing/2014/main" id="{DFE05F91-B45B-5CB8-54E0-86A439C9872B}"/>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36" name="文本占位符 29">
            <a:extLst>
              <a:ext uri="{FF2B5EF4-FFF2-40B4-BE49-F238E27FC236}">
                <a16:creationId xmlns:a16="http://schemas.microsoft.com/office/drawing/2014/main" id="{60164283-C958-40B5-DA25-7C131AC1BCC6}"/>
              </a:ext>
            </a:extLst>
          </p:cNvPr>
          <p:cNvSpPr>
            <a:spLocks noGrp="1"/>
          </p:cNvSpPr>
          <p:nvPr>
            <p:ph type="body" sz="quarter" idx="18" hasCustomPrompt="1"/>
          </p:nvPr>
        </p:nvSpPr>
        <p:spPr>
          <a:xfrm>
            <a:off x="1604610" y="1456981"/>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37" name="文本占位符 29">
            <a:extLst>
              <a:ext uri="{FF2B5EF4-FFF2-40B4-BE49-F238E27FC236}">
                <a16:creationId xmlns:a16="http://schemas.microsoft.com/office/drawing/2014/main" id="{0F434998-672D-89A6-3974-A4173BF92E52}"/>
              </a:ext>
            </a:extLst>
          </p:cNvPr>
          <p:cNvSpPr>
            <a:spLocks noGrp="1"/>
          </p:cNvSpPr>
          <p:nvPr>
            <p:ph type="body" sz="quarter" idx="19" hasCustomPrompt="1"/>
          </p:nvPr>
        </p:nvSpPr>
        <p:spPr>
          <a:xfrm>
            <a:off x="319974" y="1451380"/>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38" name="文本占位符 29">
            <a:extLst>
              <a:ext uri="{FF2B5EF4-FFF2-40B4-BE49-F238E27FC236}">
                <a16:creationId xmlns:a16="http://schemas.microsoft.com/office/drawing/2014/main" id="{6A484A6A-BC30-D3E2-48E4-4D89BB06F360}"/>
              </a:ext>
            </a:extLst>
          </p:cNvPr>
          <p:cNvSpPr>
            <a:spLocks noGrp="1"/>
          </p:cNvSpPr>
          <p:nvPr>
            <p:ph type="body" sz="quarter" idx="17" hasCustomPrompt="1"/>
          </p:nvPr>
        </p:nvSpPr>
        <p:spPr>
          <a:xfrm>
            <a:off x="951985" y="1921784"/>
            <a:ext cx="3004489"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请根据你当年工作情况做出总结；请根据你当年工作情况做出总结；请根据你当年工作情况做出总结；请根据你当年工作情况做出总结。</a:t>
            </a:r>
          </a:p>
        </p:txBody>
      </p:sp>
      <p:sp>
        <p:nvSpPr>
          <p:cNvPr id="39" name="文本占位符 29">
            <a:extLst>
              <a:ext uri="{FF2B5EF4-FFF2-40B4-BE49-F238E27FC236}">
                <a16:creationId xmlns:a16="http://schemas.microsoft.com/office/drawing/2014/main" id="{14E1661D-BE4A-1EEF-6A6B-CB4DC4915F33}"/>
              </a:ext>
            </a:extLst>
          </p:cNvPr>
          <p:cNvSpPr>
            <a:spLocks noGrp="1"/>
          </p:cNvSpPr>
          <p:nvPr>
            <p:ph type="body" sz="quarter" idx="20" hasCustomPrompt="1"/>
          </p:nvPr>
        </p:nvSpPr>
        <p:spPr>
          <a:xfrm>
            <a:off x="1604610" y="3705123"/>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40" name="文本占位符 29">
            <a:extLst>
              <a:ext uri="{FF2B5EF4-FFF2-40B4-BE49-F238E27FC236}">
                <a16:creationId xmlns:a16="http://schemas.microsoft.com/office/drawing/2014/main" id="{5C7D9223-6E0B-4DF2-A03F-B2D6D6FA51A6}"/>
              </a:ext>
            </a:extLst>
          </p:cNvPr>
          <p:cNvSpPr>
            <a:spLocks noGrp="1"/>
          </p:cNvSpPr>
          <p:nvPr>
            <p:ph type="body" sz="quarter" idx="21" hasCustomPrompt="1"/>
          </p:nvPr>
        </p:nvSpPr>
        <p:spPr>
          <a:xfrm>
            <a:off x="319974" y="3699522"/>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41" name="文本占位符 29">
            <a:extLst>
              <a:ext uri="{FF2B5EF4-FFF2-40B4-BE49-F238E27FC236}">
                <a16:creationId xmlns:a16="http://schemas.microsoft.com/office/drawing/2014/main" id="{A96089B0-13DE-E78C-7F33-04377B8319B3}"/>
              </a:ext>
            </a:extLst>
          </p:cNvPr>
          <p:cNvSpPr>
            <a:spLocks noGrp="1"/>
          </p:cNvSpPr>
          <p:nvPr>
            <p:ph type="body" sz="quarter" idx="22" hasCustomPrompt="1"/>
          </p:nvPr>
        </p:nvSpPr>
        <p:spPr>
          <a:xfrm>
            <a:off x="951985" y="4186860"/>
            <a:ext cx="3004489"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请根据你当年工作情况做出总结；请根据你当年工作情况做出总结；请根据你当年工作情况做出总结；请根据你当年工作情况做出总结。</a:t>
            </a:r>
          </a:p>
        </p:txBody>
      </p:sp>
      <p:sp>
        <p:nvSpPr>
          <p:cNvPr id="42" name="文本占位符 29">
            <a:extLst>
              <a:ext uri="{FF2B5EF4-FFF2-40B4-BE49-F238E27FC236}">
                <a16:creationId xmlns:a16="http://schemas.microsoft.com/office/drawing/2014/main" id="{78C1A86D-D8A1-BCC2-D908-0306309A3229}"/>
              </a:ext>
            </a:extLst>
          </p:cNvPr>
          <p:cNvSpPr>
            <a:spLocks noGrp="1"/>
          </p:cNvSpPr>
          <p:nvPr>
            <p:ph type="body" sz="quarter" idx="23" hasCustomPrompt="1"/>
          </p:nvPr>
        </p:nvSpPr>
        <p:spPr>
          <a:xfrm>
            <a:off x="9001936" y="1456981"/>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43" name="文本占位符 29">
            <a:extLst>
              <a:ext uri="{FF2B5EF4-FFF2-40B4-BE49-F238E27FC236}">
                <a16:creationId xmlns:a16="http://schemas.microsoft.com/office/drawing/2014/main" id="{064C21BE-C10F-2F98-2D1C-B2207A9DB04B}"/>
              </a:ext>
            </a:extLst>
          </p:cNvPr>
          <p:cNvSpPr>
            <a:spLocks noGrp="1"/>
          </p:cNvSpPr>
          <p:nvPr>
            <p:ph type="body" sz="quarter" idx="24" hasCustomPrompt="1"/>
          </p:nvPr>
        </p:nvSpPr>
        <p:spPr>
          <a:xfrm>
            <a:off x="11282478" y="1451380"/>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44" name="文本占位符 29">
            <a:extLst>
              <a:ext uri="{FF2B5EF4-FFF2-40B4-BE49-F238E27FC236}">
                <a16:creationId xmlns:a16="http://schemas.microsoft.com/office/drawing/2014/main" id="{4FBD847B-1C2B-FCB7-5B4D-9D1487461661}"/>
              </a:ext>
            </a:extLst>
          </p:cNvPr>
          <p:cNvSpPr>
            <a:spLocks noGrp="1"/>
          </p:cNvSpPr>
          <p:nvPr>
            <p:ph type="body" sz="quarter" idx="25" hasCustomPrompt="1"/>
          </p:nvPr>
        </p:nvSpPr>
        <p:spPr>
          <a:xfrm>
            <a:off x="8349311" y="1921784"/>
            <a:ext cx="3004489"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请根据你当年工作情况做出总结；请根据你当年工作情况做出总结；请根据你当年工作情况做出总结；请根据你当年工作情况做出总结。</a:t>
            </a:r>
          </a:p>
        </p:txBody>
      </p:sp>
      <p:sp>
        <p:nvSpPr>
          <p:cNvPr id="45" name="文本占位符 29">
            <a:extLst>
              <a:ext uri="{FF2B5EF4-FFF2-40B4-BE49-F238E27FC236}">
                <a16:creationId xmlns:a16="http://schemas.microsoft.com/office/drawing/2014/main" id="{D67716BD-0863-0264-BDEB-98FB3786F5CF}"/>
              </a:ext>
            </a:extLst>
          </p:cNvPr>
          <p:cNvSpPr>
            <a:spLocks noGrp="1"/>
          </p:cNvSpPr>
          <p:nvPr>
            <p:ph type="body" sz="quarter" idx="26" hasCustomPrompt="1"/>
          </p:nvPr>
        </p:nvSpPr>
        <p:spPr>
          <a:xfrm>
            <a:off x="9001936" y="3705123"/>
            <a:ext cx="1578681" cy="340254"/>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添加小标题</a:t>
            </a:r>
          </a:p>
        </p:txBody>
      </p:sp>
      <p:sp>
        <p:nvSpPr>
          <p:cNvPr id="46" name="文本占位符 29">
            <a:extLst>
              <a:ext uri="{FF2B5EF4-FFF2-40B4-BE49-F238E27FC236}">
                <a16:creationId xmlns:a16="http://schemas.microsoft.com/office/drawing/2014/main" id="{CF00CB40-508C-3C42-9E3D-D76AA8C4C22A}"/>
              </a:ext>
            </a:extLst>
          </p:cNvPr>
          <p:cNvSpPr>
            <a:spLocks noGrp="1"/>
          </p:cNvSpPr>
          <p:nvPr>
            <p:ph type="body" sz="quarter" idx="27" hasCustomPrompt="1"/>
          </p:nvPr>
        </p:nvSpPr>
        <p:spPr>
          <a:xfrm>
            <a:off x="11282478" y="3699522"/>
            <a:ext cx="635947" cy="351457"/>
          </a:xfrm>
        </p:spPr>
        <p:txBody>
          <a:bodyPr>
            <a:noAutofit/>
          </a:bodyPr>
          <a:lstStyle>
            <a:lvl1pPr marL="0" indent="0" algn="ctr">
              <a:buNone/>
              <a:defRPr sz="16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序号</a:t>
            </a:r>
          </a:p>
        </p:txBody>
      </p:sp>
      <p:sp>
        <p:nvSpPr>
          <p:cNvPr id="47" name="文本占位符 29">
            <a:extLst>
              <a:ext uri="{FF2B5EF4-FFF2-40B4-BE49-F238E27FC236}">
                <a16:creationId xmlns:a16="http://schemas.microsoft.com/office/drawing/2014/main" id="{1DFA3695-7AB2-D3BD-4E20-6A6F984A1F56}"/>
              </a:ext>
            </a:extLst>
          </p:cNvPr>
          <p:cNvSpPr>
            <a:spLocks noGrp="1"/>
          </p:cNvSpPr>
          <p:nvPr>
            <p:ph type="body" sz="quarter" idx="28" hasCustomPrompt="1"/>
          </p:nvPr>
        </p:nvSpPr>
        <p:spPr>
          <a:xfrm>
            <a:off x="8349311" y="4186860"/>
            <a:ext cx="3004489" cy="1424920"/>
          </a:xfrm>
        </p:spPr>
        <p:txBody>
          <a:bodyPr>
            <a:noAutofit/>
          </a:bodyPr>
          <a:lstStyle>
            <a:lvl1pPr marL="0" indent="0" algn="l">
              <a:lnSpc>
                <a:spcPct val="150000"/>
              </a:lnSpc>
              <a:buNone/>
              <a:defRPr sz="1400">
                <a:solidFill>
                  <a:schemeClr val="tx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a:lnSpc>
                <a:spcPct val="150000"/>
              </a:lnSpc>
            </a:pPr>
            <a:r>
              <a:rPr lang="zh-CN" altLang="en-US" sz="1400" dirty="0"/>
              <a:t>请根据你当年工作情况做出总结；请根据你当年工作情况做出总结；请根据你当年工作情况做出总结；请根据你当年工作情况做出总结。</a:t>
            </a:r>
          </a:p>
        </p:txBody>
      </p:sp>
    </p:spTree>
    <p:extLst>
      <p:ext uri="{BB962C8B-B14F-4D97-AF65-F5344CB8AC3E}">
        <p14:creationId xmlns:p14="http://schemas.microsoft.com/office/powerpoint/2010/main" val="2629131222"/>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内容页_12">
    <p:spTree>
      <p:nvGrpSpPr>
        <p:cNvPr id="1" name=""/>
        <p:cNvGrpSpPr/>
        <p:nvPr/>
      </p:nvGrpSpPr>
      <p:grpSpPr>
        <a:xfrm>
          <a:off x="0" y="0"/>
          <a:ext cx="0" cy="0"/>
          <a:chOff x="0" y="0"/>
          <a:chExt cx="0" cy="0"/>
        </a:xfrm>
      </p:grpSpPr>
      <p:pic>
        <p:nvPicPr>
          <p:cNvPr id="2" name="图片 1" descr="湖边的雪山&#10;&#10;描述已自动生成">
            <a:extLst>
              <a:ext uri="{FF2B5EF4-FFF2-40B4-BE49-F238E27FC236}">
                <a16:creationId xmlns:a16="http://schemas.microsoft.com/office/drawing/2014/main" id="{EC444F2F-730F-7F13-D03A-5D9950AD932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11000" y="0"/>
            <a:ext cx="12214001" cy="6858000"/>
          </a:xfrm>
          <a:prstGeom prst="rect">
            <a:avLst/>
          </a:prstGeom>
        </p:spPr>
      </p:pic>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7" name="矩形 6">
            <a:extLst>
              <a:ext uri="{FF2B5EF4-FFF2-40B4-BE49-F238E27FC236}">
                <a16:creationId xmlns:a16="http://schemas.microsoft.com/office/drawing/2014/main" id="{1226CBA2-4B06-16D5-EAF1-12B0F314E6F9}"/>
              </a:ext>
            </a:extLst>
          </p:cNvPr>
          <p:cNvSpPr/>
          <p:nvPr/>
        </p:nvSpPr>
        <p:spPr>
          <a:xfrm>
            <a:off x="3419765" y="2504975"/>
            <a:ext cx="5352470" cy="1848050"/>
          </a:xfrm>
          <a:prstGeom prst="rect">
            <a:avLst/>
          </a:prstGeom>
          <a:solidFill>
            <a:schemeClr val="tx2">
              <a:alpha val="70000"/>
            </a:schemeClr>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id="{85EDA6AF-95C4-C0F7-5DF3-5ED9AFC1C6A3}"/>
              </a:ext>
            </a:extLst>
          </p:cNvPr>
          <p:cNvSpPr/>
          <p:nvPr userDrawn="1"/>
        </p:nvSpPr>
        <p:spPr>
          <a:xfrm>
            <a:off x="471638" y="375385"/>
            <a:ext cx="11348185" cy="6140918"/>
          </a:xfrm>
          <a:prstGeom prst="rect">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占位符 29">
            <a:extLst>
              <a:ext uri="{FF2B5EF4-FFF2-40B4-BE49-F238E27FC236}">
                <a16:creationId xmlns:a16="http://schemas.microsoft.com/office/drawing/2014/main" id="{90C6A8C3-B2D6-0E9A-876C-9CF3AE8FF045}"/>
              </a:ext>
            </a:extLst>
          </p:cNvPr>
          <p:cNvSpPr>
            <a:spLocks noGrp="1"/>
          </p:cNvSpPr>
          <p:nvPr>
            <p:ph type="body" sz="quarter" idx="18" hasCustomPrompt="1"/>
          </p:nvPr>
        </p:nvSpPr>
        <p:spPr>
          <a:xfrm>
            <a:off x="3767350" y="2773436"/>
            <a:ext cx="4657301" cy="1311128"/>
          </a:xfrm>
          <a:noFill/>
        </p:spPr>
        <p:txBody>
          <a:bodyPr wrap="none" rtlCol="0">
            <a:spAutoFit/>
          </a:bodyPr>
          <a:lstStyle>
            <a:lvl1pPr marL="0" indent="0" algn="ctr">
              <a:buNone/>
              <a:defRPr lang="zh-CN" altLang="en-US" sz="8800" dirty="0">
                <a:solidFill>
                  <a:schemeClr val="bg1"/>
                </a:solidFill>
              </a:defRPr>
            </a:lvl1pPr>
          </a:lstStyle>
          <a:p>
            <a:pPr marL="0" lvl="0"/>
            <a:r>
              <a:rPr lang="en-US" altLang="zh-CN" dirty="0"/>
              <a:t>THANKS</a:t>
            </a:r>
            <a:endParaRPr lang="zh-CN" altLang="en-US" dirty="0"/>
          </a:p>
        </p:txBody>
      </p:sp>
    </p:spTree>
    <p:extLst>
      <p:ext uri="{BB962C8B-B14F-4D97-AF65-F5344CB8AC3E}">
        <p14:creationId xmlns:p14="http://schemas.microsoft.com/office/powerpoint/2010/main" val="14769473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Medium" panose="020B0600000000000000" pitchFamily="34" charset="-122"/>
                <a:ea typeface="思源黑体 CN Medium" panose="020B06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Medium" panose="020B0600000000000000" pitchFamily="34" charset="-122"/>
                  <a:ea typeface="思源黑体 CN Medium" panose="020B06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Medium" panose="020B0600000000000000" pitchFamily="34" charset="-122"/>
                    <a:ea typeface="思源黑体 CN Medium" panose="020B0600000000000000" pitchFamily="34"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Medium" panose="020B0600000000000000" pitchFamily="34" charset="-122"/>
                <a:ea typeface="思源黑体 CN Medium" panose="020B06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Medium" panose="020B0600000000000000" pitchFamily="34" charset="-122"/>
                <a:ea typeface="思源黑体 CN Medium" panose="020B06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Medium" panose="020B0600000000000000" pitchFamily="34" charset="-122"/>
                <a:ea typeface="思源黑体 CN Medium" panose="020B06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45657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日期占位符 2">
            <a:extLst>
              <a:ext uri="{FF2B5EF4-FFF2-40B4-BE49-F238E27FC236}">
                <a16:creationId xmlns:a16="http://schemas.microsoft.com/office/drawing/2014/main" id="{C6E49B65-4082-E7B3-74CE-D5676CD7B352}"/>
              </a:ext>
            </a:extLst>
          </p:cNvPr>
          <p:cNvSpPr>
            <a:spLocks noGrp="1"/>
          </p:cNvSpPr>
          <p:nvPr>
            <p:ph type="dt" sz="half" idx="10"/>
          </p:nvPr>
        </p:nvSpPr>
        <p:spPr>
          <a:xfrm>
            <a:off x="838200" y="6356350"/>
            <a:ext cx="2743200" cy="365125"/>
          </a:xfrm>
        </p:spPr>
        <p:txBody>
          <a:bodyPr/>
          <a:lstStyle/>
          <a:p>
            <a:fld id="{AEB6CE6A-11FC-41BC-97BB-88E9079FB170}" type="datetimeFigureOut">
              <a:rPr lang="zh-CN" altLang="en-US" smtClean="0"/>
              <a:t>2023/7/11</a:t>
            </a:fld>
            <a:endParaRPr lang="zh-CN" altLang="en-US"/>
          </a:p>
        </p:txBody>
      </p:sp>
      <p:sp>
        <p:nvSpPr>
          <p:cNvPr id="3" name="页脚占位符 3">
            <a:extLst>
              <a:ext uri="{FF2B5EF4-FFF2-40B4-BE49-F238E27FC236}">
                <a16:creationId xmlns:a16="http://schemas.microsoft.com/office/drawing/2014/main" id="{8448F061-B72D-596B-6612-432136BB52C3}"/>
              </a:ext>
            </a:extLst>
          </p:cNvPr>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4">
            <a:extLst>
              <a:ext uri="{FF2B5EF4-FFF2-40B4-BE49-F238E27FC236}">
                <a16:creationId xmlns:a16="http://schemas.microsoft.com/office/drawing/2014/main" id="{CBF32A78-E2EC-A9AB-7975-04746945CB80}"/>
              </a:ext>
            </a:extLst>
          </p:cNvPr>
          <p:cNvSpPr>
            <a:spLocks noGrp="1"/>
          </p:cNvSpPr>
          <p:nvPr>
            <p:ph type="sldNum" sz="quarter" idx="12"/>
          </p:nvPr>
        </p:nvSpPr>
        <p:spPr>
          <a:xfrm>
            <a:off x="8610600" y="6356350"/>
            <a:ext cx="2743200" cy="365125"/>
          </a:xfrm>
        </p:spPr>
        <p:txBody>
          <a:bodyPr/>
          <a:lstStyle/>
          <a:p>
            <a:fld id="{81E38BC0-E41B-4500-9123-4831E0EE5619}" type="slidenum">
              <a:rPr lang="zh-CN" altLang="en-US" smtClean="0"/>
              <a:t>‹#›</a:t>
            </a:fld>
            <a:endParaRPr lang="zh-CN" altLang="en-US"/>
          </a:p>
        </p:txBody>
      </p:sp>
      <p:sp>
        <p:nvSpPr>
          <p:cNvPr id="5" name="矩形 4">
            <a:extLst>
              <a:ext uri="{FF2B5EF4-FFF2-40B4-BE49-F238E27FC236}">
                <a16:creationId xmlns:a16="http://schemas.microsoft.com/office/drawing/2014/main" id="{A9980357-F295-7B1E-05CB-7550A05AEA79}"/>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C2701B78-A64B-20BA-C398-D4A42778E6E9}"/>
              </a:ext>
            </a:extLst>
          </p:cNvPr>
          <p:cNvGrpSpPr/>
          <p:nvPr userDrawn="1"/>
        </p:nvGrpSpPr>
        <p:grpSpPr>
          <a:xfrm>
            <a:off x="1288486" y="5188068"/>
            <a:ext cx="3869265" cy="1326605"/>
            <a:chOff x="870547" y="7238685"/>
            <a:chExt cx="3333750" cy="1143000"/>
          </a:xfrm>
        </p:grpSpPr>
        <p:grpSp>
          <p:nvGrpSpPr>
            <p:cNvPr id="7" name="组合 6" descr="51PPT模板网，幻灯片演示模板及素材免费下载！&#10;51PPT模板网 唯一访问网址：www.51pptmoban.com">
              <a:extLst>
                <a:ext uri="{FF2B5EF4-FFF2-40B4-BE49-F238E27FC236}">
                  <a16:creationId xmlns:a16="http://schemas.microsoft.com/office/drawing/2014/main" id="{B559921A-3A2B-15C8-DCE0-29FAE9081869}"/>
                </a:ext>
              </a:extLst>
            </p:cNvPr>
            <p:cNvGrpSpPr/>
            <p:nvPr userDrawn="1"/>
          </p:nvGrpSpPr>
          <p:grpSpPr>
            <a:xfrm>
              <a:off x="1089945" y="7419206"/>
              <a:ext cx="2824283" cy="781959"/>
              <a:chOff x="1086173" y="3300162"/>
              <a:chExt cx="2824283" cy="781959"/>
            </a:xfrm>
          </p:grpSpPr>
          <p:sp>
            <p:nvSpPr>
              <p:cNvPr id="9" name="任意多边形: 形状 8">
                <a:extLst>
                  <a:ext uri="{FF2B5EF4-FFF2-40B4-BE49-F238E27FC236}">
                    <a16:creationId xmlns:a16="http://schemas.microsoft.com/office/drawing/2014/main" id="{9EE27EF1-8338-F7DC-57F2-B28AC36CB6BB}"/>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BB6F259D-AA03-0E7B-5F8E-ACD2395D704C}"/>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2B4E70B-7215-7551-DB7B-7D3713A2A87D}"/>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4C210A41-C7CF-A793-A29E-5F3CD97728B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C821DAF3-BAC4-2A2C-FC0B-AE39AC9E9BCF}"/>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4" name="组合 13">
                <a:extLst>
                  <a:ext uri="{FF2B5EF4-FFF2-40B4-BE49-F238E27FC236}">
                    <a16:creationId xmlns:a16="http://schemas.microsoft.com/office/drawing/2014/main" id="{0304CCFE-085C-2E0A-BDB9-E76F642BF273}"/>
                  </a:ext>
                </a:extLst>
              </p:cNvPr>
              <p:cNvGrpSpPr/>
              <p:nvPr userDrawn="1"/>
            </p:nvGrpSpPr>
            <p:grpSpPr>
              <a:xfrm>
                <a:off x="2038610" y="3870398"/>
                <a:ext cx="413489" cy="89750"/>
                <a:chOff x="8686551" y="964247"/>
                <a:chExt cx="413489" cy="89750"/>
              </a:xfrm>
            </p:grpSpPr>
            <p:sp>
              <p:nvSpPr>
                <p:cNvPr id="33" name="任意多边形: 形状 32">
                  <a:extLst>
                    <a:ext uri="{FF2B5EF4-FFF2-40B4-BE49-F238E27FC236}">
                      <a16:creationId xmlns:a16="http://schemas.microsoft.com/office/drawing/2014/main" id="{FA31550F-0375-B9C2-C816-1DBCA251745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EF8BB14-6E29-D357-4B1E-C152E4F29BA5}"/>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2850CF69-5226-2492-11B8-ED050E6027E8}"/>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1C2A6052-2509-57F1-B7E0-E8EBFAF09A8F}"/>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5" name="组合 14">
                <a:extLst>
                  <a:ext uri="{FF2B5EF4-FFF2-40B4-BE49-F238E27FC236}">
                    <a16:creationId xmlns:a16="http://schemas.microsoft.com/office/drawing/2014/main" id="{85945CA3-4F53-D544-CCF6-57DA16E66526}"/>
                  </a:ext>
                </a:extLst>
              </p:cNvPr>
              <p:cNvGrpSpPr/>
              <p:nvPr userDrawn="1"/>
            </p:nvGrpSpPr>
            <p:grpSpPr>
              <a:xfrm>
                <a:off x="2487485" y="3830214"/>
                <a:ext cx="173892" cy="129934"/>
                <a:chOff x="9130663" y="924063"/>
                <a:chExt cx="173892" cy="129934"/>
              </a:xfrm>
            </p:grpSpPr>
            <p:sp>
              <p:nvSpPr>
                <p:cNvPr id="31" name="任意多边形: 形状 30">
                  <a:extLst>
                    <a:ext uri="{FF2B5EF4-FFF2-40B4-BE49-F238E27FC236}">
                      <a16:creationId xmlns:a16="http://schemas.microsoft.com/office/drawing/2014/main" id="{80EEA860-AAC9-B4CA-C1BB-35D1B32FEE29}"/>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6BACEF4F-0C7D-B7B2-D771-758A9BB72FF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6" name="组合 15">
                <a:extLst>
                  <a:ext uri="{FF2B5EF4-FFF2-40B4-BE49-F238E27FC236}">
                    <a16:creationId xmlns:a16="http://schemas.microsoft.com/office/drawing/2014/main" id="{90540015-E355-5E5C-E23B-21EE6EB6AB1B}"/>
                  </a:ext>
                </a:extLst>
              </p:cNvPr>
              <p:cNvGrpSpPr/>
              <p:nvPr userDrawn="1"/>
            </p:nvGrpSpPr>
            <p:grpSpPr>
              <a:xfrm>
                <a:off x="2698897" y="3829531"/>
                <a:ext cx="804243" cy="165482"/>
                <a:chOff x="9323023" y="923380"/>
                <a:chExt cx="804243" cy="165482"/>
              </a:xfrm>
            </p:grpSpPr>
            <p:sp>
              <p:nvSpPr>
                <p:cNvPr id="23" name="任意多边形: 形状 22">
                  <a:extLst>
                    <a:ext uri="{FF2B5EF4-FFF2-40B4-BE49-F238E27FC236}">
                      <a16:creationId xmlns:a16="http://schemas.microsoft.com/office/drawing/2014/main" id="{13DC79A4-0773-7FF1-48E7-FA2D032D377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8A1AD96-224D-E9B8-16C2-9DC49972A317}"/>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4D75CA54-EEE3-23D2-7CF7-923B0C5FCD5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10015A5-584A-BC55-398A-3707A8D718AB}"/>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A89E2AE-6E1F-C36F-9145-DEE94C9EBE7D}"/>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02A81157-984B-E3CF-39B9-99B3E55949CA}"/>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3F5F550B-EADC-5E96-9F9E-7970574C4342}"/>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84BECAA3-199C-E733-772E-DB7E53421BD1}"/>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7" name="组合 16">
                <a:extLst>
                  <a:ext uri="{FF2B5EF4-FFF2-40B4-BE49-F238E27FC236}">
                    <a16:creationId xmlns:a16="http://schemas.microsoft.com/office/drawing/2014/main" id="{0BC6319B-C96E-ACB5-8CE6-5547E38E6EA6}"/>
                  </a:ext>
                </a:extLst>
              </p:cNvPr>
              <p:cNvGrpSpPr/>
              <p:nvPr userDrawn="1"/>
            </p:nvGrpSpPr>
            <p:grpSpPr>
              <a:xfrm>
                <a:off x="3550756" y="3868116"/>
                <a:ext cx="359700" cy="92032"/>
                <a:chOff x="10146307" y="961965"/>
                <a:chExt cx="359700" cy="92032"/>
              </a:xfrm>
            </p:grpSpPr>
            <p:sp>
              <p:nvSpPr>
                <p:cNvPr id="19" name="任意多边形: 形状 18">
                  <a:extLst>
                    <a:ext uri="{FF2B5EF4-FFF2-40B4-BE49-F238E27FC236}">
                      <a16:creationId xmlns:a16="http://schemas.microsoft.com/office/drawing/2014/main" id="{767584E6-C653-4A36-702B-6D60CD5C3D67}"/>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0" name="任意多边形: 形状 19">
                  <a:extLst>
                    <a:ext uri="{FF2B5EF4-FFF2-40B4-BE49-F238E27FC236}">
                      <a16:creationId xmlns:a16="http://schemas.microsoft.com/office/drawing/2014/main" id="{F51B50D4-FD9B-2C2B-6F19-1C3771834EDF}"/>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1" name="任意多边形: 形状 20">
                  <a:extLst>
                    <a:ext uri="{FF2B5EF4-FFF2-40B4-BE49-F238E27FC236}">
                      <a16:creationId xmlns:a16="http://schemas.microsoft.com/office/drawing/2014/main" id="{4AA8CB5D-4F77-110E-862D-FF65A2FC552F}"/>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22" name="任意多边形: 形状 21">
                  <a:extLst>
                    <a:ext uri="{FF2B5EF4-FFF2-40B4-BE49-F238E27FC236}">
                      <a16:creationId xmlns:a16="http://schemas.microsoft.com/office/drawing/2014/main" id="{3085FE3E-AE01-1F6D-9801-80A9C11F5C1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8" name="任意多边形: 形状 17">
                <a:extLst>
                  <a:ext uri="{FF2B5EF4-FFF2-40B4-BE49-F238E27FC236}">
                    <a16:creationId xmlns:a16="http://schemas.microsoft.com/office/drawing/2014/main" id="{CDC67E92-80C9-B7FF-8894-B262C6DC920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8" name="矩形 7">
              <a:hlinkClick r:id="rId2"/>
              <a:extLst>
                <a:ext uri="{FF2B5EF4-FFF2-40B4-BE49-F238E27FC236}">
                  <a16:creationId xmlns:a16="http://schemas.microsoft.com/office/drawing/2014/main" id="{B488D719-3317-33A8-225F-9858477AB444}"/>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文本框 36">
            <a:extLst>
              <a:ext uri="{FF2B5EF4-FFF2-40B4-BE49-F238E27FC236}">
                <a16:creationId xmlns:a16="http://schemas.microsoft.com/office/drawing/2014/main" id="{7559B959-14A3-3F80-D208-D84B3155684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38" name="直接连接符 37">
            <a:extLst>
              <a:ext uri="{FF2B5EF4-FFF2-40B4-BE49-F238E27FC236}">
                <a16:creationId xmlns:a16="http://schemas.microsoft.com/office/drawing/2014/main" id="{2BACD757-007B-E5D7-4C47-B887EA8109FD}"/>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39" name="任意多边形: 形状 38">
            <a:extLst>
              <a:ext uri="{FF2B5EF4-FFF2-40B4-BE49-F238E27FC236}">
                <a16:creationId xmlns:a16="http://schemas.microsoft.com/office/drawing/2014/main" id="{52F347D3-44E3-D373-DC7D-44EBA4AD701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144247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1CF92E08-6D1F-0D98-5D33-3F65A1B3208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0" y="0"/>
            <a:ext cx="12191514" cy="6858000"/>
          </a:xfrm>
          <a:prstGeom prst="rect">
            <a:avLst/>
          </a:prstGeom>
        </p:spPr>
      </p:pic>
      <p:sp>
        <p:nvSpPr>
          <p:cNvPr id="8" name="矩形 7">
            <a:extLst>
              <a:ext uri="{FF2B5EF4-FFF2-40B4-BE49-F238E27FC236}">
                <a16:creationId xmlns:a16="http://schemas.microsoft.com/office/drawing/2014/main" id="{56759190-3FC6-4053-DDCD-9C2062905C4C}"/>
              </a:ext>
            </a:extLst>
          </p:cNvPr>
          <p:cNvSpPr/>
          <p:nvPr userDrawn="1"/>
        </p:nvSpPr>
        <p:spPr>
          <a:xfrm>
            <a:off x="0" y="0"/>
            <a:ext cx="12212534" cy="68580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9" name="平行四边形 8">
            <a:extLst>
              <a:ext uri="{FF2B5EF4-FFF2-40B4-BE49-F238E27FC236}">
                <a16:creationId xmlns:a16="http://schemas.microsoft.com/office/drawing/2014/main" id="{A73431E0-C990-4580-E8AD-C90DAB46E584}"/>
              </a:ext>
            </a:extLst>
          </p:cNvPr>
          <p:cNvSpPr/>
          <p:nvPr userDrawn="1"/>
        </p:nvSpPr>
        <p:spPr>
          <a:xfrm>
            <a:off x="5678905" y="0"/>
            <a:ext cx="6519211" cy="6858000"/>
          </a:xfrm>
          <a:prstGeom prst="parallelogram">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E50A9C8D-9740-F41E-18D7-DE3750D843D7}"/>
              </a:ext>
            </a:extLst>
          </p:cNvPr>
          <p:cNvSpPr txBox="1"/>
          <p:nvPr userDrawn="1"/>
        </p:nvSpPr>
        <p:spPr>
          <a:xfrm>
            <a:off x="8851915" y="482463"/>
            <a:ext cx="2951449" cy="830997"/>
          </a:xfrm>
          <a:prstGeom prst="rect">
            <a:avLst/>
          </a:prstGeom>
          <a:noFill/>
        </p:spPr>
        <p:txBody>
          <a:bodyPr wrap="none" rtlCol="0">
            <a:spAutoFit/>
          </a:bodyPr>
          <a:lstStyle/>
          <a:p>
            <a:r>
              <a:rPr lang="en-US" altLang="zh-CN" sz="4800" dirty="0">
                <a:solidFill>
                  <a:schemeClr val="tx2"/>
                </a:solidFill>
              </a:rPr>
              <a:t>CONTENT</a:t>
            </a:r>
            <a:endParaRPr lang="zh-CN" altLang="en-US" sz="4800" dirty="0">
              <a:solidFill>
                <a:schemeClr val="tx2"/>
              </a:solidFill>
            </a:endParaRPr>
          </a:p>
        </p:txBody>
      </p:sp>
      <p:sp>
        <p:nvSpPr>
          <p:cNvPr id="12" name="文本框 11">
            <a:extLst>
              <a:ext uri="{FF2B5EF4-FFF2-40B4-BE49-F238E27FC236}">
                <a16:creationId xmlns:a16="http://schemas.microsoft.com/office/drawing/2014/main" id="{F67B691A-AC44-336C-5E72-EBE9C818CB3F}"/>
              </a:ext>
            </a:extLst>
          </p:cNvPr>
          <p:cNvSpPr txBox="1"/>
          <p:nvPr/>
        </p:nvSpPr>
        <p:spPr>
          <a:xfrm>
            <a:off x="7379943" y="1514481"/>
            <a:ext cx="604653" cy="523220"/>
          </a:xfrm>
          <a:prstGeom prst="rect">
            <a:avLst/>
          </a:prstGeom>
          <a:noFill/>
        </p:spPr>
        <p:txBody>
          <a:bodyPr wrap="none" rtlCol="0">
            <a:spAutoFit/>
          </a:bodyPr>
          <a:lstStyle/>
          <a:p>
            <a:r>
              <a:rPr lang="en-US" altLang="zh-CN" sz="2800" dirty="0">
                <a:solidFill>
                  <a:schemeClr val="tx2"/>
                </a:solidFill>
              </a:rPr>
              <a:t>01</a:t>
            </a:r>
            <a:endParaRPr lang="zh-CN" altLang="en-US" sz="2800" dirty="0">
              <a:solidFill>
                <a:schemeClr val="tx2"/>
              </a:solidFill>
            </a:endParaRPr>
          </a:p>
        </p:txBody>
      </p:sp>
      <p:sp>
        <p:nvSpPr>
          <p:cNvPr id="13" name="矩形 12">
            <a:extLst>
              <a:ext uri="{FF2B5EF4-FFF2-40B4-BE49-F238E27FC236}">
                <a16:creationId xmlns:a16="http://schemas.microsoft.com/office/drawing/2014/main" id="{EB6CFF53-DEB0-E35A-5B4A-CCDF855FF660}"/>
              </a:ext>
            </a:extLst>
          </p:cNvPr>
          <p:cNvSpPr/>
          <p:nvPr/>
        </p:nvSpPr>
        <p:spPr>
          <a:xfrm>
            <a:off x="8070420" y="1541141"/>
            <a:ext cx="2984500" cy="469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6" name="文本框 15">
            <a:extLst>
              <a:ext uri="{FF2B5EF4-FFF2-40B4-BE49-F238E27FC236}">
                <a16:creationId xmlns:a16="http://schemas.microsoft.com/office/drawing/2014/main" id="{F489A2B3-12AA-1DE3-FDA7-8E77EF1A8C4D}"/>
              </a:ext>
            </a:extLst>
          </p:cNvPr>
          <p:cNvSpPr txBox="1"/>
          <p:nvPr/>
        </p:nvSpPr>
        <p:spPr>
          <a:xfrm>
            <a:off x="6997605" y="2897607"/>
            <a:ext cx="604653" cy="523220"/>
          </a:xfrm>
          <a:prstGeom prst="rect">
            <a:avLst/>
          </a:prstGeom>
          <a:noFill/>
        </p:spPr>
        <p:txBody>
          <a:bodyPr wrap="none" rtlCol="0">
            <a:spAutoFit/>
          </a:bodyPr>
          <a:lstStyle/>
          <a:p>
            <a:r>
              <a:rPr lang="en-US" altLang="zh-CN" sz="2800" dirty="0">
                <a:solidFill>
                  <a:schemeClr val="tx2"/>
                </a:solidFill>
              </a:rPr>
              <a:t>02</a:t>
            </a:r>
            <a:endParaRPr lang="zh-CN" altLang="en-US" sz="2800" dirty="0">
              <a:solidFill>
                <a:schemeClr val="tx2"/>
              </a:solidFill>
            </a:endParaRPr>
          </a:p>
        </p:txBody>
      </p:sp>
      <p:sp>
        <p:nvSpPr>
          <p:cNvPr id="20" name="文本框 19">
            <a:extLst>
              <a:ext uri="{FF2B5EF4-FFF2-40B4-BE49-F238E27FC236}">
                <a16:creationId xmlns:a16="http://schemas.microsoft.com/office/drawing/2014/main" id="{39D98E59-4272-0440-E95C-560BA47E949A}"/>
              </a:ext>
            </a:extLst>
          </p:cNvPr>
          <p:cNvSpPr txBox="1"/>
          <p:nvPr/>
        </p:nvSpPr>
        <p:spPr>
          <a:xfrm>
            <a:off x="6615268" y="4280733"/>
            <a:ext cx="604653" cy="523220"/>
          </a:xfrm>
          <a:prstGeom prst="rect">
            <a:avLst/>
          </a:prstGeom>
          <a:noFill/>
        </p:spPr>
        <p:txBody>
          <a:bodyPr wrap="none" rtlCol="0">
            <a:spAutoFit/>
          </a:bodyPr>
          <a:lstStyle/>
          <a:p>
            <a:r>
              <a:rPr lang="en-US" altLang="zh-CN" sz="2800" dirty="0">
                <a:solidFill>
                  <a:schemeClr val="tx2"/>
                </a:solidFill>
              </a:rPr>
              <a:t>03</a:t>
            </a:r>
            <a:endParaRPr lang="zh-CN" altLang="en-US" sz="2800" dirty="0">
              <a:solidFill>
                <a:schemeClr val="tx2"/>
              </a:solidFill>
            </a:endParaRPr>
          </a:p>
        </p:txBody>
      </p:sp>
      <p:sp>
        <p:nvSpPr>
          <p:cNvPr id="24" name="文本框 23">
            <a:extLst>
              <a:ext uri="{FF2B5EF4-FFF2-40B4-BE49-F238E27FC236}">
                <a16:creationId xmlns:a16="http://schemas.microsoft.com/office/drawing/2014/main" id="{5E73E9E5-498B-E717-268D-01EEE73C45F6}"/>
              </a:ext>
            </a:extLst>
          </p:cNvPr>
          <p:cNvSpPr txBox="1"/>
          <p:nvPr/>
        </p:nvSpPr>
        <p:spPr>
          <a:xfrm>
            <a:off x="6232931" y="5663860"/>
            <a:ext cx="604653" cy="523220"/>
          </a:xfrm>
          <a:prstGeom prst="rect">
            <a:avLst/>
          </a:prstGeom>
          <a:noFill/>
        </p:spPr>
        <p:txBody>
          <a:bodyPr wrap="none" rtlCol="0">
            <a:spAutoFit/>
          </a:bodyPr>
          <a:lstStyle/>
          <a:p>
            <a:r>
              <a:rPr lang="en-US" altLang="zh-CN" sz="2800" dirty="0">
                <a:solidFill>
                  <a:schemeClr val="tx2"/>
                </a:solidFill>
              </a:rPr>
              <a:t>04</a:t>
            </a:r>
            <a:endParaRPr lang="zh-CN" altLang="en-US" sz="2800" dirty="0">
              <a:solidFill>
                <a:schemeClr val="tx2"/>
              </a:solidFill>
            </a:endParaRPr>
          </a:p>
        </p:txBody>
      </p:sp>
      <p:sp>
        <p:nvSpPr>
          <p:cNvPr id="28" name="文本占位符 27">
            <a:extLst>
              <a:ext uri="{FF2B5EF4-FFF2-40B4-BE49-F238E27FC236}">
                <a16:creationId xmlns:a16="http://schemas.microsoft.com/office/drawing/2014/main" id="{DCCC6351-84D5-12CE-9817-4477E3D39E06}"/>
              </a:ext>
            </a:extLst>
          </p:cNvPr>
          <p:cNvSpPr>
            <a:spLocks noGrp="1"/>
          </p:cNvSpPr>
          <p:nvPr>
            <p:ph type="body" sz="quarter" idx="13" hasCustomPrompt="1"/>
          </p:nvPr>
        </p:nvSpPr>
        <p:spPr>
          <a:xfrm>
            <a:off x="8513918" y="1593529"/>
            <a:ext cx="2097505" cy="365125"/>
          </a:xfrm>
        </p:spPr>
        <p:txBody>
          <a:bodyPr>
            <a:normAutofit/>
          </a:bodyPr>
          <a:lstStyle>
            <a:lvl1pPr marL="0" indent="0" algn="ctr">
              <a:buNone/>
              <a:defRPr sz="1800">
                <a:solidFill>
                  <a:schemeClr val="bg1"/>
                </a:solidFill>
                <a:latin typeface="+mn-ea"/>
                <a:ea typeface="+mn-ea"/>
              </a:defRPr>
            </a:lvl1pPr>
          </a:lstStyle>
          <a:p>
            <a:pPr lvl="0"/>
            <a:r>
              <a:rPr lang="zh-CN" altLang="en-US" dirty="0"/>
              <a:t>编辑节标题</a:t>
            </a:r>
          </a:p>
        </p:txBody>
      </p:sp>
      <p:sp>
        <p:nvSpPr>
          <p:cNvPr id="29" name="文本占位符 27">
            <a:extLst>
              <a:ext uri="{FF2B5EF4-FFF2-40B4-BE49-F238E27FC236}">
                <a16:creationId xmlns:a16="http://schemas.microsoft.com/office/drawing/2014/main" id="{05F4E997-2599-1442-3BC5-85C267942E58}"/>
              </a:ext>
            </a:extLst>
          </p:cNvPr>
          <p:cNvSpPr>
            <a:spLocks noGrp="1"/>
          </p:cNvSpPr>
          <p:nvPr>
            <p:ph type="body" sz="quarter" idx="14" hasCustomPrompt="1"/>
          </p:nvPr>
        </p:nvSpPr>
        <p:spPr>
          <a:xfrm>
            <a:off x="8294056" y="2001879"/>
            <a:ext cx="2537227" cy="365125"/>
          </a:xfrm>
        </p:spPr>
        <p:txBody>
          <a:bodyPr>
            <a:normAutofit/>
          </a:bodyPr>
          <a:lstStyle>
            <a:lvl1pPr marL="0" indent="0" algn="ctr">
              <a:buNone/>
              <a:defRPr sz="1800">
                <a:solidFill>
                  <a:schemeClr val="tx2"/>
                </a:solidFill>
                <a:latin typeface="+mn-ea"/>
                <a:ea typeface="+mn-ea"/>
              </a:defRPr>
            </a:lvl1pPr>
          </a:lstStyle>
          <a:p>
            <a:pPr lvl="0"/>
            <a:r>
              <a:rPr lang="en-US" altLang="zh-CN" dirty="0"/>
              <a:t>EDIT SECTION TITLE</a:t>
            </a:r>
            <a:endParaRPr lang="zh-CN" altLang="en-US" dirty="0"/>
          </a:p>
        </p:txBody>
      </p:sp>
      <p:sp>
        <p:nvSpPr>
          <p:cNvPr id="30" name="矩形 29">
            <a:extLst>
              <a:ext uri="{FF2B5EF4-FFF2-40B4-BE49-F238E27FC236}">
                <a16:creationId xmlns:a16="http://schemas.microsoft.com/office/drawing/2014/main" id="{6A6B07B5-7150-8368-C946-DBD6EB71B967}"/>
              </a:ext>
            </a:extLst>
          </p:cNvPr>
          <p:cNvSpPr/>
          <p:nvPr userDrawn="1"/>
        </p:nvSpPr>
        <p:spPr>
          <a:xfrm>
            <a:off x="7657881" y="2908881"/>
            <a:ext cx="2984500" cy="469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文本占位符 27">
            <a:extLst>
              <a:ext uri="{FF2B5EF4-FFF2-40B4-BE49-F238E27FC236}">
                <a16:creationId xmlns:a16="http://schemas.microsoft.com/office/drawing/2014/main" id="{9C881F6A-7D9E-CB1B-3C63-82F21D063906}"/>
              </a:ext>
            </a:extLst>
          </p:cNvPr>
          <p:cNvSpPr>
            <a:spLocks noGrp="1"/>
          </p:cNvSpPr>
          <p:nvPr>
            <p:ph type="body" sz="quarter" idx="15" hasCustomPrompt="1"/>
          </p:nvPr>
        </p:nvSpPr>
        <p:spPr>
          <a:xfrm>
            <a:off x="8101379" y="2961269"/>
            <a:ext cx="2097505" cy="365125"/>
          </a:xfrm>
        </p:spPr>
        <p:txBody>
          <a:bodyPr>
            <a:normAutofit/>
          </a:bodyPr>
          <a:lstStyle>
            <a:lvl1pPr marL="0" indent="0" algn="ctr">
              <a:buNone/>
              <a:defRPr sz="1800">
                <a:solidFill>
                  <a:schemeClr val="bg1"/>
                </a:solidFill>
                <a:latin typeface="+mn-ea"/>
                <a:ea typeface="+mn-ea"/>
              </a:defRPr>
            </a:lvl1pPr>
          </a:lstStyle>
          <a:p>
            <a:pPr lvl="0"/>
            <a:r>
              <a:rPr lang="zh-CN" altLang="en-US" dirty="0"/>
              <a:t>编辑节标题</a:t>
            </a:r>
          </a:p>
        </p:txBody>
      </p:sp>
      <p:sp>
        <p:nvSpPr>
          <p:cNvPr id="32" name="文本占位符 27">
            <a:extLst>
              <a:ext uri="{FF2B5EF4-FFF2-40B4-BE49-F238E27FC236}">
                <a16:creationId xmlns:a16="http://schemas.microsoft.com/office/drawing/2014/main" id="{E5ED85AD-08CB-9A95-F8A6-8CD5A7596DB3}"/>
              </a:ext>
            </a:extLst>
          </p:cNvPr>
          <p:cNvSpPr>
            <a:spLocks noGrp="1"/>
          </p:cNvSpPr>
          <p:nvPr>
            <p:ph type="body" sz="quarter" idx="16" hasCustomPrompt="1"/>
          </p:nvPr>
        </p:nvSpPr>
        <p:spPr>
          <a:xfrm>
            <a:off x="7881517" y="3369619"/>
            <a:ext cx="2537227" cy="365125"/>
          </a:xfrm>
        </p:spPr>
        <p:txBody>
          <a:bodyPr>
            <a:normAutofit/>
          </a:bodyPr>
          <a:lstStyle>
            <a:lvl1pPr marL="0" indent="0" algn="ctr">
              <a:buNone/>
              <a:defRPr sz="1800">
                <a:solidFill>
                  <a:schemeClr val="tx2"/>
                </a:solidFill>
                <a:latin typeface="+mn-ea"/>
                <a:ea typeface="+mn-ea"/>
              </a:defRPr>
            </a:lvl1pPr>
          </a:lstStyle>
          <a:p>
            <a:pPr lvl="0"/>
            <a:r>
              <a:rPr lang="en-US" altLang="zh-CN" dirty="0"/>
              <a:t>EDIT SECTION TITLE</a:t>
            </a:r>
            <a:endParaRPr lang="zh-CN" altLang="en-US" dirty="0"/>
          </a:p>
        </p:txBody>
      </p:sp>
      <p:sp>
        <p:nvSpPr>
          <p:cNvPr id="33" name="矩形 32">
            <a:extLst>
              <a:ext uri="{FF2B5EF4-FFF2-40B4-BE49-F238E27FC236}">
                <a16:creationId xmlns:a16="http://schemas.microsoft.com/office/drawing/2014/main" id="{DCF8E802-3FAB-3AE0-83F9-7C43D97AD49B}"/>
              </a:ext>
            </a:extLst>
          </p:cNvPr>
          <p:cNvSpPr/>
          <p:nvPr userDrawn="1"/>
        </p:nvSpPr>
        <p:spPr>
          <a:xfrm>
            <a:off x="7266086" y="4276621"/>
            <a:ext cx="2984500" cy="469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文本占位符 27">
            <a:extLst>
              <a:ext uri="{FF2B5EF4-FFF2-40B4-BE49-F238E27FC236}">
                <a16:creationId xmlns:a16="http://schemas.microsoft.com/office/drawing/2014/main" id="{B38CB1B4-420B-6FB5-6CEA-8CC31EE6147B}"/>
              </a:ext>
            </a:extLst>
          </p:cNvPr>
          <p:cNvSpPr>
            <a:spLocks noGrp="1"/>
          </p:cNvSpPr>
          <p:nvPr>
            <p:ph type="body" sz="quarter" idx="17" hasCustomPrompt="1"/>
          </p:nvPr>
        </p:nvSpPr>
        <p:spPr>
          <a:xfrm>
            <a:off x="7709584" y="4329009"/>
            <a:ext cx="2097505" cy="365125"/>
          </a:xfrm>
        </p:spPr>
        <p:txBody>
          <a:bodyPr>
            <a:normAutofit/>
          </a:bodyPr>
          <a:lstStyle>
            <a:lvl1pPr marL="0" indent="0" algn="ctr">
              <a:buNone/>
              <a:defRPr sz="1800">
                <a:solidFill>
                  <a:schemeClr val="bg1"/>
                </a:solidFill>
                <a:latin typeface="+mn-ea"/>
                <a:ea typeface="+mn-ea"/>
              </a:defRPr>
            </a:lvl1pPr>
          </a:lstStyle>
          <a:p>
            <a:pPr lvl="0"/>
            <a:r>
              <a:rPr lang="zh-CN" altLang="en-US" dirty="0"/>
              <a:t>编辑节标题</a:t>
            </a:r>
          </a:p>
        </p:txBody>
      </p:sp>
      <p:sp>
        <p:nvSpPr>
          <p:cNvPr id="35" name="文本占位符 27">
            <a:extLst>
              <a:ext uri="{FF2B5EF4-FFF2-40B4-BE49-F238E27FC236}">
                <a16:creationId xmlns:a16="http://schemas.microsoft.com/office/drawing/2014/main" id="{A51BF97A-4352-06A5-B49D-8ACFC287E385}"/>
              </a:ext>
            </a:extLst>
          </p:cNvPr>
          <p:cNvSpPr>
            <a:spLocks noGrp="1"/>
          </p:cNvSpPr>
          <p:nvPr>
            <p:ph type="body" sz="quarter" idx="18" hasCustomPrompt="1"/>
          </p:nvPr>
        </p:nvSpPr>
        <p:spPr>
          <a:xfrm>
            <a:off x="7489722" y="4737359"/>
            <a:ext cx="2537227" cy="365125"/>
          </a:xfrm>
        </p:spPr>
        <p:txBody>
          <a:bodyPr>
            <a:normAutofit/>
          </a:bodyPr>
          <a:lstStyle>
            <a:lvl1pPr marL="0" indent="0" algn="ctr">
              <a:buNone/>
              <a:defRPr sz="1800">
                <a:solidFill>
                  <a:schemeClr val="tx2"/>
                </a:solidFill>
                <a:latin typeface="+mn-ea"/>
                <a:ea typeface="+mn-ea"/>
              </a:defRPr>
            </a:lvl1pPr>
          </a:lstStyle>
          <a:p>
            <a:pPr lvl="0"/>
            <a:r>
              <a:rPr lang="en-US" altLang="zh-CN" dirty="0"/>
              <a:t>EDIT SECTION TITLE</a:t>
            </a:r>
            <a:endParaRPr lang="zh-CN" altLang="en-US" dirty="0"/>
          </a:p>
        </p:txBody>
      </p:sp>
      <p:sp>
        <p:nvSpPr>
          <p:cNvPr id="36" name="矩形 35">
            <a:extLst>
              <a:ext uri="{FF2B5EF4-FFF2-40B4-BE49-F238E27FC236}">
                <a16:creationId xmlns:a16="http://schemas.microsoft.com/office/drawing/2014/main" id="{51145604-7F19-EC6E-BA8A-C4DCD92472BD}"/>
              </a:ext>
            </a:extLst>
          </p:cNvPr>
          <p:cNvSpPr/>
          <p:nvPr userDrawn="1"/>
        </p:nvSpPr>
        <p:spPr>
          <a:xfrm>
            <a:off x="6889750" y="5644361"/>
            <a:ext cx="2984500" cy="4699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文本占位符 27">
            <a:extLst>
              <a:ext uri="{FF2B5EF4-FFF2-40B4-BE49-F238E27FC236}">
                <a16:creationId xmlns:a16="http://schemas.microsoft.com/office/drawing/2014/main" id="{4FF9A450-702A-82B2-A30F-66B50D621E8A}"/>
              </a:ext>
            </a:extLst>
          </p:cNvPr>
          <p:cNvSpPr>
            <a:spLocks noGrp="1"/>
          </p:cNvSpPr>
          <p:nvPr>
            <p:ph type="body" sz="quarter" idx="19" hasCustomPrompt="1"/>
          </p:nvPr>
        </p:nvSpPr>
        <p:spPr>
          <a:xfrm>
            <a:off x="7333248" y="5696749"/>
            <a:ext cx="2097505" cy="365125"/>
          </a:xfrm>
        </p:spPr>
        <p:txBody>
          <a:bodyPr>
            <a:normAutofit/>
          </a:bodyPr>
          <a:lstStyle>
            <a:lvl1pPr marL="0" indent="0" algn="ctr">
              <a:buNone/>
              <a:defRPr sz="1800">
                <a:solidFill>
                  <a:schemeClr val="bg1"/>
                </a:solidFill>
                <a:latin typeface="+mn-ea"/>
                <a:ea typeface="+mn-ea"/>
              </a:defRPr>
            </a:lvl1pPr>
          </a:lstStyle>
          <a:p>
            <a:pPr lvl="0"/>
            <a:r>
              <a:rPr lang="zh-CN" altLang="en-US" dirty="0"/>
              <a:t>编辑节标题</a:t>
            </a:r>
          </a:p>
        </p:txBody>
      </p:sp>
      <p:sp>
        <p:nvSpPr>
          <p:cNvPr id="38" name="文本占位符 27">
            <a:extLst>
              <a:ext uri="{FF2B5EF4-FFF2-40B4-BE49-F238E27FC236}">
                <a16:creationId xmlns:a16="http://schemas.microsoft.com/office/drawing/2014/main" id="{FF86C27D-FB1D-0858-1C57-1A503E8E90B1}"/>
              </a:ext>
            </a:extLst>
          </p:cNvPr>
          <p:cNvSpPr>
            <a:spLocks noGrp="1"/>
          </p:cNvSpPr>
          <p:nvPr>
            <p:ph type="body" sz="quarter" idx="20" hasCustomPrompt="1"/>
          </p:nvPr>
        </p:nvSpPr>
        <p:spPr>
          <a:xfrm>
            <a:off x="7113386" y="6105099"/>
            <a:ext cx="2537227" cy="365125"/>
          </a:xfrm>
        </p:spPr>
        <p:txBody>
          <a:bodyPr>
            <a:normAutofit/>
          </a:bodyPr>
          <a:lstStyle>
            <a:lvl1pPr marL="0" indent="0" algn="ctr">
              <a:buNone/>
              <a:defRPr sz="1800">
                <a:solidFill>
                  <a:schemeClr val="tx2"/>
                </a:solidFill>
                <a:latin typeface="+mn-ea"/>
                <a:ea typeface="+mn-ea"/>
              </a:defRPr>
            </a:lvl1pPr>
          </a:lstStyle>
          <a:p>
            <a:pPr lvl="0"/>
            <a:r>
              <a:rPr lang="en-US" altLang="zh-CN" dirty="0"/>
              <a:t>EDIT SECTION TITLE</a:t>
            </a:r>
            <a:endParaRPr lang="zh-CN" alt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7" name="矩形 6">
            <a:extLst>
              <a:ext uri="{FF2B5EF4-FFF2-40B4-BE49-F238E27FC236}">
                <a16:creationId xmlns:a16="http://schemas.microsoft.com/office/drawing/2014/main" id="{1CF93ACD-D5CA-9786-BA9F-19D1392E80B8}"/>
              </a:ext>
            </a:extLst>
          </p:cNvPr>
          <p:cNvSpPr/>
          <p:nvPr userDrawn="1"/>
        </p:nvSpPr>
        <p:spPr>
          <a:xfrm>
            <a:off x="471638" y="375385"/>
            <a:ext cx="11348185" cy="6140918"/>
          </a:xfrm>
          <a:prstGeom prst="rect">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757723B7-181A-194C-B4C3-92D2591C9C9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0" y="0"/>
            <a:ext cx="12208868" cy="2964582"/>
          </a:xfrm>
          <a:prstGeom prst="rect">
            <a:avLst/>
          </a:prstGeom>
        </p:spPr>
      </p:pic>
      <p:sp>
        <p:nvSpPr>
          <p:cNvPr id="9" name="矩形 8">
            <a:extLst>
              <a:ext uri="{FF2B5EF4-FFF2-40B4-BE49-F238E27FC236}">
                <a16:creationId xmlns:a16="http://schemas.microsoft.com/office/drawing/2014/main" id="{96019CD2-BEDF-FBD7-B453-6DE76F8BDDB1}"/>
              </a:ext>
            </a:extLst>
          </p:cNvPr>
          <p:cNvSpPr/>
          <p:nvPr userDrawn="1"/>
        </p:nvSpPr>
        <p:spPr>
          <a:xfrm>
            <a:off x="0" y="0"/>
            <a:ext cx="12212534" cy="2964582"/>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文本占位符 27">
            <a:extLst>
              <a:ext uri="{FF2B5EF4-FFF2-40B4-BE49-F238E27FC236}">
                <a16:creationId xmlns:a16="http://schemas.microsoft.com/office/drawing/2014/main" id="{5603E782-7EC1-6B13-FABC-B7D7D15EE66C}"/>
              </a:ext>
            </a:extLst>
          </p:cNvPr>
          <p:cNvSpPr>
            <a:spLocks noGrp="1"/>
          </p:cNvSpPr>
          <p:nvPr>
            <p:ph type="body" sz="quarter" idx="13" hasCustomPrompt="1"/>
          </p:nvPr>
        </p:nvSpPr>
        <p:spPr>
          <a:xfrm>
            <a:off x="4827387" y="4245220"/>
            <a:ext cx="2537227" cy="535531"/>
          </a:xfrm>
          <a:noFill/>
        </p:spPr>
        <p:txBody>
          <a:bodyPr wrap="square" rtlCol="0">
            <a:spAutoFit/>
          </a:bodyPr>
          <a:lstStyle>
            <a:lvl1pPr marL="0" indent="0" algn="ctr">
              <a:buNone/>
              <a:defRPr lang="zh-CN" altLang="en-US" sz="3200" dirty="0">
                <a:solidFill>
                  <a:schemeClr val="tx2"/>
                </a:solidFill>
              </a:defRPr>
            </a:lvl1pPr>
          </a:lstStyle>
          <a:p>
            <a:pPr marL="0" lvl="0" algn="ctr"/>
            <a:r>
              <a:rPr lang="zh-CN" altLang="en-US" dirty="0"/>
              <a:t>编辑节标题</a:t>
            </a:r>
          </a:p>
        </p:txBody>
      </p:sp>
      <p:sp>
        <p:nvSpPr>
          <p:cNvPr id="14" name="文本占位符 27">
            <a:extLst>
              <a:ext uri="{FF2B5EF4-FFF2-40B4-BE49-F238E27FC236}">
                <a16:creationId xmlns:a16="http://schemas.microsoft.com/office/drawing/2014/main" id="{2D8CC75F-3A0B-1DA9-0787-C0915E3E218B}"/>
              </a:ext>
            </a:extLst>
          </p:cNvPr>
          <p:cNvSpPr>
            <a:spLocks noGrp="1"/>
          </p:cNvSpPr>
          <p:nvPr>
            <p:ph type="body" sz="quarter" idx="14" hasCustomPrompt="1"/>
          </p:nvPr>
        </p:nvSpPr>
        <p:spPr>
          <a:xfrm>
            <a:off x="3226278" y="4929253"/>
            <a:ext cx="5739444" cy="535531"/>
          </a:xfrm>
          <a:noFill/>
        </p:spPr>
        <p:txBody>
          <a:bodyPr wrap="square" rtlCol="0">
            <a:spAutoFit/>
          </a:bodyPr>
          <a:lstStyle>
            <a:lvl1pPr marL="0" indent="0" algn="ctr">
              <a:buNone/>
              <a:defRPr lang="zh-CN" altLang="en-US" sz="3200" dirty="0">
                <a:solidFill>
                  <a:schemeClr val="tx2"/>
                </a:solidFill>
              </a:defRPr>
            </a:lvl1pPr>
          </a:lstStyle>
          <a:p>
            <a:pPr marL="0" lvl="0" algn="ctr"/>
            <a:r>
              <a:rPr lang="en-US" altLang="zh-CN" dirty="0"/>
              <a:t>EDIT SECTION TITLE</a:t>
            </a:r>
            <a:endParaRPr lang="zh-CN" altLang="en-US" dirty="0"/>
          </a:p>
        </p:txBody>
      </p:sp>
      <p:sp>
        <p:nvSpPr>
          <p:cNvPr id="15" name="椭圆 14">
            <a:extLst>
              <a:ext uri="{FF2B5EF4-FFF2-40B4-BE49-F238E27FC236}">
                <a16:creationId xmlns:a16="http://schemas.microsoft.com/office/drawing/2014/main" id="{CEABD8BD-79D3-8FEA-BB4E-9D30FAD4C7CC}"/>
              </a:ext>
            </a:extLst>
          </p:cNvPr>
          <p:cNvSpPr/>
          <p:nvPr userDrawn="1"/>
        </p:nvSpPr>
        <p:spPr>
          <a:xfrm>
            <a:off x="4982946" y="1872115"/>
            <a:ext cx="2175309" cy="21753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sp>
        <p:nvSpPr>
          <p:cNvPr id="16" name="文本占位符 27">
            <a:extLst>
              <a:ext uri="{FF2B5EF4-FFF2-40B4-BE49-F238E27FC236}">
                <a16:creationId xmlns:a16="http://schemas.microsoft.com/office/drawing/2014/main" id="{2DD03F96-E65E-A558-9000-11D1BAABF026}"/>
              </a:ext>
            </a:extLst>
          </p:cNvPr>
          <p:cNvSpPr>
            <a:spLocks noGrp="1"/>
          </p:cNvSpPr>
          <p:nvPr>
            <p:ph type="body" sz="quarter" idx="15" hasCustomPrompt="1"/>
          </p:nvPr>
        </p:nvSpPr>
        <p:spPr>
          <a:xfrm>
            <a:off x="4801987" y="2581204"/>
            <a:ext cx="2537227" cy="757130"/>
          </a:xfrm>
          <a:noFill/>
        </p:spPr>
        <p:txBody>
          <a:bodyPr wrap="square" rtlCol="0">
            <a:spAutoFit/>
          </a:bodyPr>
          <a:lstStyle>
            <a:lvl1pPr marL="0" indent="0" algn="ctr">
              <a:buNone/>
              <a:defRPr lang="zh-CN" altLang="en-US" sz="4800" dirty="0">
                <a:solidFill>
                  <a:schemeClr val="bg1"/>
                </a:solidFill>
              </a:defRPr>
            </a:lvl1pPr>
          </a:lstStyle>
          <a:p>
            <a:pPr marL="0" lvl="0" algn="ctr"/>
            <a:r>
              <a:rPr lang="zh-CN" altLang="en-US" dirty="0"/>
              <a:t>序号</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_1">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8" name="图片 7" descr="太阳在山上&#10;&#10;描述已自动生成">
            <a:extLst>
              <a:ext uri="{FF2B5EF4-FFF2-40B4-BE49-F238E27FC236}">
                <a16:creationId xmlns:a16="http://schemas.microsoft.com/office/drawing/2014/main" id="{B333085D-5388-F359-1C05-03F3860472D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0" y="1"/>
            <a:ext cx="12192000" cy="6858000"/>
          </a:xfrm>
          <a:prstGeom prst="rect">
            <a:avLst/>
          </a:prstGeom>
        </p:spPr>
      </p:pic>
      <p:sp>
        <p:nvSpPr>
          <p:cNvPr id="9" name="矩形 8">
            <a:extLst>
              <a:ext uri="{FF2B5EF4-FFF2-40B4-BE49-F238E27FC236}">
                <a16:creationId xmlns:a16="http://schemas.microsoft.com/office/drawing/2014/main" id="{AA4699E5-02B1-B5F5-4598-2FE2F8F1277C}"/>
              </a:ext>
            </a:extLst>
          </p:cNvPr>
          <p:cNvSpPr/>
          <p:nvPr userDrawn="1"/>
        </p:nvSpPr>
        <p:spPr>
          <a:xfrm>
            <a:off x="0" y="0"/>
            <a:ext cx="12212534" cy="68580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0" name="组合 9">
            <a:extLst>
              <a:ext uri="{FF2B5EF4-FFF2-40B4-BE49-F238E27FC236}">
                <a16:creationId xmlns:a16="http://schemas.microsoft.com/office/drawing/2014/main" id="{C58A66F8-9341-4FA5-67BE-17FC3D08E4EE}"/>
              </a:ext>
            </a:extLst>
          </p:cNvPr>
          <p:cNvGrpSpPr/>
          <p:nvPr userDrawn="1"/>
        </p:nvGrpSpPr>
        <p:grpSpPr>
          <a:xfrm>
            <a:off x="500514" y="385011"/>
            <a:ext cx="2127183" cy="486499"/>
            <a:chOff x="500514" y="270377"/>
            <a:chExt cx="2127183" cy="601133"/>
          </a:xfrm>
        </p:grpSpPr>
        <p:sp>
          <p:nvSpPr>
            <p:cNvPr id="11" name="平行四边形 10">
              <a:extLst>
                <a:ext uri="{FF2B5EF4-FFF2-40B4-BE49-F238E27FC236}">
                  <a16:creationId xmlns:a16="http://schemas.microsoft.com/office/drawing/2014/main" id="{3DC485E3-BFCE-EDBB-97E7-8F147E807AD5}"/>
                </a:ext>
              </a:extLst>
            </p:cNvPr>
            <p:cNvSpPr/>
            <p:nvPr/>
          </p:nvSpPr>
          <p:spPr>
            <a:xfrm>
              <a:off x="500514" y="325498"/>
              <a:ext cx="2127183" cy="490888"/>
            </a:xfrm>
            <a:prstGeom prst="parallelogram">
              <a:avLst>
                <a:gd name="adj" fmla="val 50490"/>
              </a:avLst>
            </a:prstGeom>
            <a:gradFill>
              <a:gsLst>
                <a:gs pos="0">
                  <a:schemeClr val="accent4"/>
                </a:gs>
                <a:gs pos="100000">
                  <a:schemeClr val="accent4">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2" name="直接连接符 11">
              <a:extLst>
                <a:ext uri="{FF2B5EF4-FFF2-40B4-BE49-F238E27FC236}">
                  <a16:creationId xmlns:a16="http://schemas.microsoft.com/office/drawing/2014/main" id="{A89C0DE8-9163-352D-3E66-9B0ADAEBBCAC}"/>
                </a:ext>
              </a:extLst>
            </p:cNvPr>
            <p:cNvCxnSpPr/>
            <p:nvPr/>
          </p:nvCxnSpPr>
          <p:spPr>
            <a:xfrm>
              <a:off x="500514" y="871510"/>
              <a:ext cx="1853219" cy="0"/>
            </a:xfrm>
            <a:prstGeom prst="line">
              <a:avLst/>
            </a:prstGeom>
            <a:ln w="25400">
              <a:gradFill>
                <a:gsLst>
                  <a:gs pos="0">
                    <a:schemeClr val="accent4"/>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6D4ED14B-C467-68A7-CC7B-B5BB31906275}"/>
                </a:ext>
              </a:extLst>
            </p:cNvPr>
            <p:cNvCxnSpPr/>
            <p:nvPr/>
          </p:nvCxnSpPr>
          <p:spPr>
            <a:xfrm>
              <a:off x="717328" y="270377"/>
              <a:ext cx="1910369" cy="0"/>
            </a:xfrm>
            <a:prstGeom prst="line">
              <a:avLst/>
            </a:prstGeom>
            <a:ln w="25400">
              <a:gradFill>
                <a:gsLst>
                  <a:gs pos="0">
                    <a:schemeClr val="accent4"/>
                  </a:gs>
                  <a:gs pos="100000">
                    <a:schemeClr val="accent4">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4" name="矩形 13">
            <a:extLst>
              <a:ext uri="{FF2B5EF4-FFF2-40B4-BE49-F238E27FC236}">
                <a16:creationId xmlns:a16="http://schemas.microsoft.com/office/drawing/2014/main" id="{6DDDED3A-53A9-EA23-2066-0D4EE6189815}"/>
              </a:ext>
            </a:extLst>
          </p:cNvPr>
          <p:cNvSpPr/>
          <p:nvPr userDrawn="1"/>
        </p:nvSpPr>
        <p:spPr>
          <a:xfrm>
            <a:off x="500514" y="1337912"/>
            <a:ext cx="11078678" cy="4369446"/>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AAE3C43A-A9BA-D5F1-AF32-E1B79449B004}"/>
              </a:ext>
            </a:extLst>
          </p:cNvPr>
          <p:cNvCxnSpPr/>
          <p:nvPr userDrawn="1"/>
        </p:nvCxnSpPr>
        <p:spPr>
          <a:xfrm>
            <a:off x="500514" y="1337912"/>
            <a:ext cx="11078678"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6E3D825-C2E6-897E-CB19-3F41CA5D0A8B}"/>
              </a:ext>
            </a:extLst>
          </p:cNvPr>
          <p:cNvCxnSpPr/>
          <p:nvPr userDrawn="1"/>
        </p:nvCxnSpPr>
        <p:spPr>
          <a:xfrm>
            <a:off x="500514" y="5726609"/>
            <a:ext cx="11078678" cy="0"/>
          </a:xfrm>
          <a:prstGeom prst="line">
            <a:avLst/>
          </a:prstGeom>
          <a:ln w="50800">
            <a:solidFill>
              <a:schemeClr val="accent4"/>
            </a:solidFill>
          </a:ln>
        </p:spPr>
        <p:style>
          <a:lnRef idx="1">
            <a:schemeClr val="accent1"/>
          </a:lnRef>
          <a:fillRef idx="0">
            <a:schemeClr val="accent1"/>
          </a:fillRef>
          <a:effectRef idx="0">
            <a:schemeClr val="accent1"/>
          </a:effectRef>
          <a:fontRef idx="minor">
            <a:schemeClr val="tx1"/>
          </a:fontRef>
        </p:style>
      </p:cxnSp>
      <p:sp>
        <p:nvSpPr>
          <p:cNvPr id="19" name="文本占位符 18">
            <a:extLst>
              <a:ext uri="{FF2B5EF4-FFF2-40B4-BE49-F238E27FC236}">
                <a16:creationId xmlns:a16="http://schemas.microsoft.com/office/drawing/2014/main" id="{4AF54B87-BA45-5F24-4539-010D51974F1B}"/>
              </a:ext>
            </a:extLst>
          </p:cNvPr>
          <p:cNvSpPr>
            <a:spLocks noGrp="1"/>
          </p:cNvSpPr>
          <p:nvPr>
            <p:ph type="body" sz="quarter" idx="13" hasCustomPrompt="1"/>
          </p:nvPr>
        </p:nvSpPr>
        <p:spPr>
          <a:xfrm>
            <a:off x="1262384" y="2093923"/>
            <a:ext cx="9667233" cy="2541914"/>
          </a:xfrm>
          <a:noFill/>
        </p:spPr>
        <p:txBody>
          <a:bodyPr wrap="square" rtlCol="0">
            <a:spAutoFit/>
          </a:bodyPr>
          <a:lstStyle>
            <a:lvl1pPr marL="0" indent="0">
              <a:buNone/>
              <a:defRPr lang="zh-CN" altLang="en-US" sz="1800" smtClean="0">
                <a:solidFill>
                  <a:schemeClr val="bg1"/>
                </a:solidFill>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lang="zh-CN" altLang="en-US" dirty="0"/>
              <a:t>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单击此处编辑内容文本</a:t>
            </a:r>
          </a:p>
        </p:txBody>
      </p:sp>
      <p:sp>
        <p:nvSpPr>
          <p:cNvPr id="21" name="文本占位符 20">
            <a:extLst>
              <a:ext uri="{FF2B5EF4-FFF2-40B4-BE49-F238E27FC236}">
                <a16:creationId xmlns:a16="http://schemas.microsoft.com/office/drawing/2014/main" id="{CEB99470-6583-027E-D9C9-F38740A330C9}"/>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内容页_2">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10" name="图片 9" descr="山上的岩石&#10;&#10;描述已自动生成">
            <a:extLst>
              <a:ext uri="{FF2B5EF4-FFF2-40B4-BE49-F238E27FC236}">
                <a16:creationId xmlns:a16="http://schemas.microsoft.com/office/drawing/2014/main" id="{C462DB4A-161C-47C5-2C88-8F17117AFE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1" y="-1"/>
            <a:ext cx="12192001" cy="6858001"/>
          </a:xfrm>
          <a:prstGeom prst="rect">
            <a:avLst/>
          </a:prstGeom>
        </p:spPr>
      </p:pic>
      <p:sp>
        <p:nvSpPr>
          <p:cNvPr id="11" name="矩形 10">
            <a:extLst>
              <a:ext uri="{FF2B5EF4-FFF2-40B4-BE49-F238E27FC236}">
                <a16:creationId xmlns:a16="http://schemas.microsoft.com/office/drawing/2014/main" id="{119D77FC-3D35-942E-499D-8AD07E22841F}"/>
              </a:ext>
            </a:extLst>
          </p:cNvPr>
          <p:cNvSpPr/>
          <p:nvPr userDrawn="1"/>
        </p:nvSpPr>
        <p:spPr>
          <a:xfrm>
            <a:off x="0" y="0"/>
            <a:ext cx="12212534" cy="6858000"/>
          </a:xfrm>
          <a:prstGeom prst="rect">
            <a:avLst/>
          </a:prstGeom>
          <a:solidFill>
            <a:schemeClr val="tx2">
              <a:alpha val="5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任意多边形: 形状 11">
            <a:extLst>
              <a:ext uri="{FF2B5EF4-FFF2-40B4-BE49-F238E27FC236}">
                <a16:creationId xmlns:a16="http://schemas.microsoft.com/office/drawing/2014/main" id="{CE3F7E1C-0E3F-302F-86E4-30F5974F3E06}"/>
              </a:ext>
            </a:extLst>
          </p:cNvPr>
          <p:cNvSpPr/>
          <p:nvPr userDrawn="1"/>
        </p:nvSpPr>
        <p:spPr>
          <a:xfrm>
            <a:off x="-33435" y="2164080"/>
            <a:ext cx="12266075" cy="4734560"/>
          </a:xfrm>
          <a:custGeom>
            <a:avLst/>
            <a:gdLst>
              <a:gd name="connsiteX0" fmla="*/ 11747500 w 12192001"/>
              <a:gd name="connsiteY0" fmla="*/ 0 h 4631266"/>
              <a:gd name="connsiteX1" fmla="*/ 11997268 w 12192001"/>
              <a:gd name="connsiteY1" fmla="*/ 203200 h 4631266"/>
              <a:gd name="connsiteX2" fmla="*/ 12182476 w 12192001"/>
              <a:gd name="connsiteY2" fmla="*/ 148563 h 4631266"/>
              <a:gd name="connsiteX3" fmla="*/ 12192001 w 12192001"/>
              <a:gd name="connsiteY3" fmla="*/ 137751 h 4631266"/>
              <a:gd name="connsiteX4" fmla="*/ 12192001 w 12192001"/>
              <a:gd name="connsiteY4" fmla="*/ 4631266 h 4631266"/>
              <a:gd name="connsiteX5" fmla="*/ 0 w 12192001"/>
              <a:gd name="connsiteY5" fmla="*/ 4631266 h 4631266"/>
              <a:gd name="connsiteX6" fmla="*/ 0 w 12192001"/>
              <a:gd name="connsiteY6" fmla="*/ 3559998 h 4631266"/>
              <a:gd name="connsiteX7" fmla="*/ 118534 w 12192001"/>
              <a:gd name="connsiteY7" fmla="*/ 3492500 h 4631266"/>
              <a:gd name="connsiteX8" fmla="*/ 245534 w 12192001"/>
              <a:gd name="connsiteY8" fmla="*/ 3488266 h 4631266"/>
              <a:gd name="connsiteX9" fmla="*/ 795868 w 12192001"/>
              <a:gd name="connsiteY9" fmla="*/ 3200399 h 4631266"/>
              <a:gd name="connsiteX10" fmla="*/ 956734 w 12192001"/>
              <a:gd name="connsiteY10" fmla="*/ 3217333 h 4631266"/>
              <a:gd name="connsiteX11" fmla="*/ 1176868 w 12192001"/>
              <a:gd name="connsiteY11" fmla="*/ 3166532 h 4631266"/>
              <a:gd name="connsiteX12" fmla="*/ 1227668 w 12192001"/>
              <a:gd name="connsiteY12" fmla="*/ 3183466 h 4631266"/>
              <a:gd name="connsiteX13" fmla="*/ 1354668 w 12192001"/>
              <a:gd name="connsiteY13" fmla="*/ 3183466 h 4631266"/>
              <a:gd name="connsiteX14" fmla="*/ 1591734 w 12192001"/>
              <a:gd name="connsiteY14" fmla="*/ 3183466 h 4631266"/>
              <a:gd name="connsiteX15" fmla="*/ 1769534 w 12192001"/>
              <a:gd name="connsiteY15" fmla="*/ 3217333 h 4631266"/>
              <a:gd name="connsiteX16" fmla="*/ 1998134 w 12192001"/>
              <a:gd name="connsiteY16" fmla="*/ 2997199 h 4631266"/>
              <a:gd name="connsiteX17" fmla="*/ 2065868 w 12192001"/>
              <a:gd name="connsiteY17" fmla="*/ 2827866 h 4631266"/>
              <a:gd name="connsiteX18" fmla="*/ 2362201 w 12192001"/>
              <a:gd name="connsiteY18" fmla="*/ 2751666 h 4631266"/>
              <a:gd name="connsiteX19" fmla="*/ 2514601 w 12192001"/>
              <a:gd name="connsiteY19" fmla="*/ 2802466 h 4631266"/>
              <a:gd name="connsiteX20" fmla="*/ 2768601 w 12192001"/>
              <a:gd name="connsiteY20" fmla="*/ 2666999 h 4631266"/>
              <a:gd name="connsiteX21" fmla="*/ 2946401 w 12192001"/>
              <a:gd name="connsiteY21" fmla="*/ 2607733 h 4631266"/>
              <a:gd name="connsiteX22" fmla="*/ 3412068 w 12192001"/>
              <a:gd name="connsiteY22" fmla="*/ 2607733 h 4631266"/>
              <a:gd name="connsiteX23" fmla="*/ 3530601 w 12192001"/>
              <a:gd name="connsiteY23" fmla="*/ 2810933 h 4631266"/>
              <a:gd name="connsiteX24" fmla="*/ 3835401 w 12192001"/>
              <a:gd name="connsiteY24" fmla="*/ 3031066 h 4631266"/>
              <a:gd name="connsiteX25" fmla="*/ 3877734 w 12192001"/>
              <a:gd name="connsiteY25" fmla="*/ 2963333 h 4631266"/>
              <a:gd name="connsiteX26" fmla="*/ 3911601 w 12192001"/>
              <a:gd name="connsiteY26" fmla="*/ 3039533 h 4631266"/>
              <a:gd name="connsiteX27" fmla="*/ 4127502 w 12192001"/>
              <a:gd name="connsiteY27" fmla="*/ 2916766 h 4631266"/>
              <a:gd name="connsiteX28" fmla="*/ 4224868 w 12192001"/>
              <a:gd name="connsiteY28" fmla="*/ 3031066 h 4631266"/>
              <a:gd name="connsiteX29" fmla="*/ 4639736 w 12192001"/>
              <a:gd name="connsiteY29" fmla="*/ 2849032 h 4631266"/>
              <a:gd name="connsiteX30" fmla="*/ 4732871 w 12192001"/>
              <a:gd name="connsiteY30" fmla="*/ 2878666 h 4631266"/>
              <a:gd name="connsiteX31" fmla="*/ 4868335 w 12192001"/>
              <a:gd name="connsiteY31" fmla="*/ 2497666 h 4631266"/>
              <a:gd name="connsiteX32" fmla="*/ 5063068 w 12192001"/>
              <a:gd name="connsiteY32" fmla="*/ 2700866 h 4631266"/>
              <a:gd name="connsiteX33" fmla="*/ 5126569 w 12192001"/>
              <a:gd name="connsiteY33" fmla="*/ 2586566 h 4631266"/>
              <a:gd name="connsiteX34" fmla="*/ 5164668 w 12192001"/>
              <a:gd name="connsiteY34" fmla="*/ 2484966 h 4631266"/>
              <a:gd name="connsiteX35" fmla="*/ 5287436 w 12192001"/>
              <a:gd name="connsiteY35" fmla="*/ 2527299 h 4631266"/>
              <a:gd name="connsiteX36" fmla="*/ 5431370 w 12192001"/>
              <a:gd name="connsiteY36" fmla="*/ 2425699 h 4631266"/>
              <a:gd name="connsiteX37" fmla="*/ 5507568 w 12192001"/>
              <a:gd name="connsiteY37" fmla="*/ 2205566 h 4631266"/>
              <a:gd name="connsiteX38" fmla="*/ 5689602 w 12192001"/>
              <a:gd name="connsiteY38" fmla="*/ 2226733 h 4631266"/>
              <a:gd name="connsiteX39" fmla="*/ 5816601 w 12192001"/>
              <a:gd name="connsiteY39" fmla="*/ 2074333 h 4631266"/>
              <a:gd name="connsiteX40" fmla="*/ 6066368 w 12192001"/>
              <a:gd name="connsiteY40" fmla="*/ 2438399 h 4631266"/>
              <a:gd name="connsiteX41" fmla="*/ 6117170 w 12192001"/>
              <a:gd name="connsiteY41" fmla="*/ 2535766 h 4631266"/>
              <a:gd name="connsiteX42" fmla="*/ 6193367 w 12192001"/>
              <a:gd name="connsiteY42" fmla="*/ 2205566 h 4631266"/>
              <a:gd name="connsiteX43" fmla="*/ 6333067 w 12192001"/>
              <a:gd name="connsiteY43" fmla="*/ 2175932 h 4631266"/>
              <a:gd name="connsiteX44" fmla="*/ 6582834 w 12192001"/>
              <a:gd name="connsiteY44" fmla="*/ 2180165 h 4631266"/>
              <a:gd name="connsiteX45" fmla="*/ 6773334 w 12192001"/>
              <a:gd name="connsiteY45" fmla="*/ 2298699 h 4631266"/>
              <a:gd name="connsiteX46" fmla="*/ 7086601 w 12192001"/>
              <a:gd name="connsiteY46" fmla="*/ 2396066 h 4631266"/>
              <a:gd name="connsiteX47" fmla="*/ 7179734 w 12192001"/>
              <a:gd name="connsiteY47" fmla="*/ 2489200 h 4631266"/>
              <a:gd name="connsiteX48" fmla="*/ 7285568 w 12192001"/>
              <a:gd name="connsiteY48" fmla="*/ 2692399 h 4631266"/>
              <a:gd name="connsiteX49" fmla="*/ 7281334 w 12192001"/>
              <a:gd name="connsiteY49" fmla="*/ 2997199 h 4631266"/>
              <a:gd name="connsiteX50" fmla="*/ 7251701 w 12192001"/>
              <a:gd name="connsiteY50" fmla="*/ 3348567 h 4631266"/>
              <a:gd name="connsiteX51" fmla="*/ 7332134 w 12192001"/>
              <a:gd name="connsiteY51" fmla="*/ 3174999 h 4631266"/>
              <a:gd name="connsiteX52" fmla="*/ 7624234 w 12192001"/>
              <a:gd name="connsiteY52" fmla="*/ 2861733 h 4631266"/>
              <a:gd name="connsiteX53" fmla="*/ 7780868 w 12192001"/>
              <a:gd name="connsiteY53" fmla="*/ 2650066 h 4631266"/>
              <a:gd name="connsiteX54" fmla="*/ 7857068 w 12192001"/>
              <a:gd name="connsiteY54" fmla="*/ 2489199 h 4631266"/>
              <a:gd name="connsiteX55" fmla="*/ 7865534 w 12192001"/>
              <a:gd name="connsiteY55" fmla="*/ 2412999 h 4631266"/>
              <a:gd name="connsiteX56" fmla="*/ 8026401 w 12192001"/>
              <a:gd name="connsiteY56" fmla="*/ 2446866 h 4631266"/>
              <a:gd name="connsiteX57" fmla="*/ 8216901 w 12192001"/>
              <a:gd name="connsiteY57" fmla="*/ 2226733 h 4631266"/>
              <a:gd name="connsiteX58" fmla="*/ 8314268 w 12192001"/>
              <a:gd name="connsiteY58" fmla="*/ 2082799 h 4631266"/>
              <a:gd name="connsiteX59" fmla="*/ 8394701 w 12192001"/>
              <a:gd name="connsiteY59" fmla="*/ 1943099 h 4631266"/>
              <a:gd name="connsiteX60" fmla="*/ 8551334 w 12192001"/>
              <a:gd name="connsiteY60" fmla="*/ 1676399 h 4631266"/>
              <a:gd name="connsiteX61" fmla="*/ 8763000 w 12192001"/>
              <a:gd name="connsiteY61" fmla="*/ 1452033 h 4631266"/>
              <a:gd name="connsiteX62" fmla="*/ 8940801 w 12192001"/>
              <a:gd name="connsiteY62" fmla="*/ 1460499 h 4631266"/>
              <a:gd name="connsiteX63" fmla="*/ 9050868 w 12192001"/>
              <a:gd name="connsiteY63" fmla="*/ 1214966 h 4631266"/>
              <a:gd name="connsiteX64" fmla="*/ 9228668 w 12192001"/>
              <a:gd name="connsiteY64" fmla="*/ 1248833 h 4631266"/>
              <a:gd name="connsiteX65" fmla="*/ 9381068 w 12192001"/>
              <a:gd name="connsiteY65" fmla="*/ 889000 h 4631266"/>
              <a:gd name="connsiteX66" fmla="*/ 9448801 w 12192001"/>
              <a:gd name="connsiteY66" fmla="*/ 969434 h 4631266"/>
              <a:gd name="connsiteX67" fmla="*/ 9609668 w 12192001"/>
              <a:gd name="connsiteY67" fmla="*/ 965199 h 4631266"/>
              <a:gd name="connsiteX68" fmla="*/ 9707035 w 12192001"/>
              <a:gd name="connsiteY68" fmla="*/ 711199 h 4631266"/>
              <a:gd name="connsiteX69" fmla="*/ 9897535 w 12192001"/>
              <a:gd name="connsiteY69" fmla="*/ 690032 h 4631266"/>
              <a:gd name="connsiteX70" fmla="*/ 10033002 w 12192001"/>
              <a:gd name="connsiteY70" fmla="*/ 745065 h 4631266"/>
              <a:gd name="connsiteX71" fmla="*/ 10185401 w 12192001"/>
              <a:gd name="connsiteY71" fmla="*/ 609600 h 4631266"/>
              <a:gd name="connsiteX72" fmla="*/ 10291234 w 12192001"/>
              <a:gd name="connsiteY72" fmla="*/ 634999 h 4631266"/>
              <a:gd name="connsiteX73" fmla="*/ 10375901 w 12192001"/>
              <a:gd name="connsiteY73" fmla="*/ 567266 h 4631266"/>
              <a:gd name="connsiteX74" fmla="*/ 10570634 w 12192001"/>
              <a:gd name="connsiteY74" fmla="*/ 613833 h 4631266"/>
              <a:gd name="connsiteX75" fmla="*/ 10617201 w 12192001"/>
              <a:gd name="connsiteY75" fmla="*/ 486833 h 4631266"/>
              <a:gd name="connsiteX76" fmla="*/ 10871202 w 12192001"/>
              <a:gd name="connsiteY76" fmla="*/ 423333 h 4631266"/>
              <a:gd name="connsiteX77" fmla="*/ 10909300 w 12192001"/>
              <a:gd name="connsiteY77" fmla="*/ 461432 h 4631266"/>
              <a:gd name="connsiteX78" fmla="*/ 10960101 w 12192001"/>
              <a:gd name="connsiteY78" fmla="*/ 491066 h 4631266"/>
              <a:gd name="connsiteX79" fmla="*/ 11125201 w 12192001"/>
              <a:gd name="connsiteY79" fmla="*/ 423332 h 4631266"/>
              <a:gd name="connsiteX80" fmla="*/ 11239501 w 12192001"/>
              <a:gd name="connsiteY80" fmla="*/ 486832 h 4631266"/>
              <a:gd name="connsiteX81" fmla="*/ 11328401 w 12192001"/>
              <a:gd name="connsiteY81" fmla="*/ 524933 h 4631266"/>
              <a:gd name="connsiteX82" fmla="*/ 11324167 w 12192001"/>
              <a:gd name="connsiteY82" fmla="*/ 588433 h 4631266"/>
              <a:gd name="connsiteX83" fmla="*/ 11527368 w 12192001"/>
              <a:gd name="connsiteY83" fmla="*/ 275166 h 4631266"/>
              <a:gd name="connsiteX84" fmla="*/ 11747500 w 12192001"/>
              <a:gd name="connsiteY84" fmla="*/ 0 h 4631266"/>
              <a:gd name="connsiteX0-1" fmla="*/ 11747500 w 12192001"/>
              <a:gd name="connsiteY0-2" fmla="*/ 0 h 4631266"/>
              <a:gd name="connsiteX1-3" fmla="*/ 11997268 w 12192001"/>
              <a:gd name="connsiteY1-4" fmla="*/ 203200 h 4631266"/>
              <a:gd name="connsiteX2-5" fmla="*/ 12182476 w 12192001"/>
              <a:gd name="connsiteY2-6" fmla="*/ 148563 h 4631266"/>
              <a:gd name="connsiteX3-7" fmla="*/ 12192001 w 12192001"/>
              <a:gd name="connsiteY3-8" fmla="*/ 137751 h 4631266"/>
              <a:gd name="connsiteX4-9" fmla="*/ 12192001 w 12192001"/>
              <a:gd name="connsiteY4-10" fmla="*/ 4631266 h 4631266"/>
              <a:gd name="connsiteX5-11" fmla="*/ 0 w 12192001"/>
              <a:gd name="connsiteY5-12" fmla="*/ 4631266 h 4631266"/>
              <a:gd name="connsiteX6-13" fmla="*/ 0 w 12192001"/>
              <a:gd name="connsiteY6-14" fmla="*/ 3559998 h 4631266"/>
              <a:gd name="connsiteX7-15" fmla="*/ 118534 w 12192001"/>
              <a:gd name="connsiteY7-16" fmla="*/ 3492500 h 4631266"/>
              <a:gd name="connsiteX8-17" fmla="*/ 245534 w 12192001"/>
              <a:gd name="connsiteY8-18" fmla="*/ 3488266 h 4631266"/>
              <a:gd name="connsiteX9-19" fmla="*/ 795868 w 12192001"/>
              <a:gd name="connsiteY9-20" fmla="*/ 3200399 h 4631266"/>
              <a:gd name="connsiteX10-21" fmla="*/ 956734 w 12192001"/>
              <a:gd name="connsiteY10-22" fmla="*/ 3217333 h 4631266"/>
              <a:gd name="connsiteX11-23" fmla="*/ 1176868 w 12192001"/>
              <a:gd name="connsiteY11-24" fmla="*/ 3166532 h 4631266"/>
              <a:gd name="connsiteX12-25" fmla="*/ 1227668 w 12192001"/>
              <a:gd name="connsiteY12-26" fmla="*/ 3183466 h 4631266"/>
              <a:gd name="connsiteX13-27" fmla="*/ 1354668 w 12192001"/>
              <a:gd name="connsiteY13-28" fmla="*/ 3183466 h 4631266"/>
              <a:gd name="connsiteX14-29" fmla="*/ 1591734 w 12192001"/>
              <a:gd name="connsiteY14-30" fmla="*/ 3183466 h 4631266"/>
              <a:gd name="connsiteX15-31" fmla="*/ 1769534 w 12192001"/>
              <a:gd name="connsiteY15-32" fmla="*/ 3217333 h 4631266"/>
              <a:gd name="connsiteX16-33" fmla="*/ 1998134 w 12192001"/>
              <a:gd name="connsiteY16-34" fmla="*/ 2997199 h 4631266"/>
              <a:gd name="connsiteX17-35" fmla="*/ 2065868 w 12192001"/>
              <a:gd name="connsiteY17-36" fmla="*/ 2827866 h 4631266"/>
              <a:gd name="connsiteX18-37" fmla="*/ 2362201 w 12192001"/>
              <a:gd name="connsiteY18-38" fmla="*/ 2751666 h 4631266"/>
              <a:gd name="connsiteX19-39" fmla="*/ 2514601 w 12192001"/>
              <a:gd name="connsiteY19-40" fmla="*/ 2802466 h 4631266"/>
              <a:gd name="connsiteX20-41" fmla="*/ 2768601 w 12192001"/>
              <a:gd name="connsiteY20-42" fmla="*/ 2666999 h 4631266"/>
              <a:gd name="connsiteX21-43" fmla="*/ 2946401 w 12192001"/>
              <a:gd name="connsiteY21-44" fmla="*/ 2607733 h 4631266"/>
              <a:gd name="connsiteX22-45" fmla="*/ 3412068 w 12192001"/>
              <a:gd name="connsiteY22-46" fmla="*/ 2607733 h 4631266"/>
              <a:gd name="connsiteX23-47" fmla="*/ 3530601 w 12192001"/>
              <a:gd name="connsiteY23-48" fmla="*/ 2810933 h 4631266"/>
              <a:gd name="connsiteX24-49" fmla="*/ 3835401 w 12192001"/>
              <a:gd name="connsiteY24-50" fmla="*/ 3031066 h 4631266"/>
              <a:gd name="connsiteX25-51" fmla="*/ 3877734 w 12192001"/>
              <a:gd name="connsiteY25-52" fmla="*/ 2963333 h 4631266"/>
              <a:gd name="connsiteX26-53" fmla="*/ 3911601 w 12192001"/>
              <a:gd name="connsiteY26-54" fmla="*/ 3039533 h 4631266"/>
              <a:gd name="connsiteX27-55" fmla="*/ 4127502 w 12192001"/>
              <a:gd name="connsiteY27-56" fmla="*/ 2916766 h 4631266"/>
              <a:gd name="connsiteX28-57" fmla="*/ 4224868 w 12192001"/>
              <a:gd name="connsiteY28-58" fmla="*/ 3031066 h 4631266"/>
              <a:gd name="connsiteX29-59" fmla="*/ 4639736 w 12192001"/>
              <a:gd name="connsiteY29-60" fmla="*/ 2849032 h 4631266"/>
              <a:gd name="connsiteX30-61" fmla="*/ 4732871 w 12192001"/>
              <a:gd name="connsiteY30-62" fmla="*/ 2878666 h 4631266"/>
              <a:gd name="connsiteX31-63" fmla="*/ 4868335 w 12192001"/>
              <a:gd name="connsiteY31-64" fmla="*/ 2497666 h 4631266"/>
              <a:gd name="connsiteX32-65" fmla="*/ 5063068 w 12192001"/>
              <a:gd name="connsiteY32-66" fmla="*/ 2700866 h 4631266"/>
              <a:gd name="connsiteX33-67" fmla="*/ 5126569 w 12192001"/>
              <a:gd name="connsiteY33-68" fmla="*/ 2586566 h 4631266"/>
              <a:gd name="connsiteX34-69" fmla="*/ 5164668 w 12192001"/>
              <a:gd name="connsiteY34-70" fmla="*/ 2484966 h 4631266"/>
              <a:gd name="connsiteX35-71" fmla="*/ 5287436 w 12192001"/>
              <a:gd name="connsiteY35-72" fmla="*/ 2527299 h 4631266"/>
              <a:gd name="connsiteX36-73" fmla="*/ 5431370 w 12192001"/>
              <a:gd name="connsiteY36-74" fmla="*/ 2425699 h 4631266"/>
              <a:gd name="connsiteX37-75" fmla="*/ 5507568 w 12192001"/>
              <a:gd name="connsiteY37-76" fmla="*/ 2205566 h 4631266"/>
              <a:gd name="connsiteX38-77" fmla="*/ 5689602 w 12192001"/>
              <a:gd name="connsiteY38-78" fmla="*/ 2226733 h 4631266"/>
              <a:gd name="connsiteX39-79" fmla="*/ 5816601 w 12192001"/>
              <a:gd name="connsiteY39-80" fmla="*/ 2074333 h 4631266"/>
              <a:gd name="connsiteX40-81" fmla="*/ 6066368 w 12192001"/>
              <a:gd name="connsiteY40-82" fmla="*/ 2438399 h 4631266"/>
              <a:gd name="connsiteX41-83" fmla="*/ 6117170 w 12192001"/>
              <a:gd name="connsiteY41-84" fmla="*/ 2535766 h 4631266"/>
              <a:gd name="connsiteX42-85" fmla="*/ 6193367 w 12192001"/>
              <a:gd name="connsiteY42-86" fmla="*/ 2205566 h 4631266"/>
              <a:gd name="connsiteX43-87" fmla="*/ 6333067 w 12192001"/>
              <a:gd name="connsiteY43-88" fmla="*/ 2175932 h 4631266"/>
              <a:gd name="connsiteX44-89" fmla="*/ 6582834 w 12192001"/>
              <a:gd name="connsiteY44-90" fmla="*/ 2180165 h 4631266"/>
              <a:gd name="connsiteX45-91" fmla="*/ 6773334 w 12192001"/>
              <a:gd name="connsiteY45-92" fmla="*/ 2298699 h 4631266"/>
              <a:gd name="connsiteX46-93" fmla="*/ 7086601 w 12192001"/>
              <a:gd name="connsiteY46-94" fmla="*/ 2396066 h 4631266"/>
              <a:gd name="connsiteX47-95" fmla="*/ 7179734 w 12192001"/>
              <a:gd name="connsiteY47-96" fmla="*/ 2489200 h 4631266"/>
              <a:gd name="connsiteX48-97" fmla="*/ 7285568 w 12192001"/>
              <a:gd name="connsiteY48-98" fmla="*/ 2692399 h 4631266"/>
              <a:gd name="connsiteX49-99" fmla="*/ 7281334 w 12192001"/>
              <a:gd name="connsiteY49-100" fmla="*/ 2997199 h 4631266"/>
              <a:gd name="connsiteX50-101" fmla="*/ 7251701 w 12192001"/>
              <a:gd name="connsiteY50-102" fmla="*/ 3348567 h 4631266"/>
              <a:gd name="connsiteX51-103" fmla="*/ 7332134 w 12192001"/>
              <a:gd name="connsiteY51-104" fmla="*/ 3174999 h 4631266"/>
              <a:gd name="connsiteX52-105" fmla="*/ 7624234 w 12192001"/>
              <a:gd name="connsiteY52-106" fmla="*/ 2861733 h 4631266"/>
              <a:gd name="connsiteX53-107" fmla="*/ 7780868 w 12192001"/>
              <a:gd name="connsiteY53-108" fmla="*/ 2650066 h 4631266"/>
              <a:gd name="connsiteX54-109" fmla="*/ 7857068 w 12192001"/>
              <a:gd name="connsiteY54-110" fmla="*/ 2489199 h 4631266"/>
              <a:gd name="connsiteX55-111" fmla="*/ 7865534 w 12192001"/>
              <a:gd name="connsiteY55-112" fmla="*/ 2412999 h 4631266"/>
              <a:gd name="connsiteX56-113" fmla="*/ 8026401 w 12192001"/>
              <a:gd name="connsiteY56-114" fmla="*/ 2446866 h 4631266"/>
              <a:gd name="connsiteX57-115" fmla="*/ 8216901 w 12192001"/>
              <a:gd name="connsiteY57-116" fmla="*/ 2226733 h 4631266"/>
              <a:gd name="connsiteX58-117" fmla="*/ 8314268 w 12192001"/>
              <a:gd name="connsiteY58-118" fmla="*/ 2082799 h 4631266"/>
              <a:gd name="connsiteX59-119" fmla="*/ 8394701 w 12192001"/>
              <a:gd name="connsiteY59-120" fmla="*/ 1943099 h 4631266"/>
              <a:gd name="connsiteX60-121" fmla="*/ 8551334 w 12192001"/>
              <a:gd name="connsiteY60-122" fmla="*/ 1676399 h 4631266"/>
              <a:gd name="connsiteX61-123" fmla="*/ 8763000 w 12192001"/>
              <a:gd name="connsiteY61-124" fmla="*/ 1452033 h 4631266"/>
              <a:gd name="connsiteX62-125" fmla="*/ 8940801 w 12192001"/>
              <a:gd name="connsiteY62-126" fmla="*/ 1460499 h 4631266"/>
              <a:gd name="connsiteX63-127" fmla="*/ 9050868 w 12192001"/>
              <a:gd name="connsiteY63-128" fmla="*/ 1299442 h 4631266"/>
              <a:gd name="connsiteX64-129" fmla="*/ 9228668 w 12192001"/>
              <a:gd name="connsiteY64-130" fmla="*/ 1248833 h 4631266"/>
              <a:gd name="connsiteX65-131" fmla="*/ 9381068 w 12192001"/>
              <a:gd name="connsiteY65-132" fmla="*/ 889000 h 4631266"/>
              <a:gd name="connsiteX66-133" fmla="*/ 9448801 w 12192001"/>
              <a:gd name="connsiteY66-134" fmla="*/ 969434 h 4631266"/>
              <a:gd name="connsiteX67-135" fmla="*/ 9609668 w 12192001"/>
              <a:gd name="connsiteY67-136" fmla="*/ 965199 h 4631266"/>
              <a:gd name="connsiteX68-137" fmla="*/ 9707035 w 12192001"/>
              <a:gd name="connsiteY68-138" fmla="*/ 711199 h 4631266"/>
              <a:gd name="connsiteX69-139" fmla="*/ 9897535 w 12192001"/>
              <a:gd name="connsiteY69-140" fmla="*/ 690032 h 4631266"/>
              <a:gd name="connsiteX70-141" fmla="*/ 10033002 w 12192001"/>
              <a:gd name="connsiteY70-142" fmla="*/ 745065 h 4631266"/>
              <a:gd name="connsiteX71-143" fmla="*/ 10185401 w 12192001"/>
              <a:gd name="connsiteY71-144" fmla="*/ 609600 h 4631266"/>
              <a:gd name="connsiteX72-145" fmla="*/ 10291234 w 12192001"/>
              <a:gd name="connsiteY72-146" fmla="*/ 634999 h 4631266"/>
              <a:gd name="connsiteX73-147" fmla="*/ 10375901 w 12192001"/>
              <a:gd name="connsiteY73-148" fmla="*/ 567266 h 4631266"/>
              <a:gd name="connsiteX74-149" fmla="*/ 10570634 w 12192001"/>
              <a:gd name="connsiteY74-150" fmla="*/ 613833 h 4631266"/>
              <a:gd name="connsiteX75-151" fmla="*/ 10617201 w 12192001"/>
              <a:gd name="connsiteY75-152" fmla="*/ 486833 h 4631266"/>
              <a:gd name="connsiteX76-153" fmla="*/ 10871202 w 12192001"/>
              <a:gd name="connsiteY76-154" fmla="*/ 423333 h 4631266"/>
              <a:gd name="connsiteX77-155" fmla="*/ 10909300 w 12192001"/>
              <a:gd name="connsiteY77-156" fmla="*/ 461432 h 4631266"/>
              <a:gd name="connsiteX78-157" fmla="*/ 10960101 w 12192001"/>
              <a:gd name="connsiteY78-158" fmla="*/ 491066 h 4631266"/>
              <a:gd name="connsiteX79-159" fmla="*/ 11125201 w 12192001"/>
              <a:gd name="connsiteY79-160" fmla="*/ 423332 h 4631266"/>
              <a:gd name="connsiteX80-161" fmla="*/ 11239501 w 12192001"/>
              <a:gd name="connsiteY80-162" fmla="*/ 486832 h 4631266"/>
              <a:gd name="connsiteX81-163" fmla="*/ 11328401 w 12192001"/>
              <a:gd name="connsiteY81-164" fmla="*/ 524933 h 4631266"/>
              <a:gd name="connsiteX82-165" fmla="*/ 11324167 w 12192001"/>
              <a:gd name="connsiteY82-166" fmla="*/ 588433 h 4631266"/>
              <a:gd name="connsiteX83-167" fmla="*/ 11527368 w 12192001"/>
              <a:gd name="connsiteY83-168" fmla="*/ 275166 h 4631266"/>
              <a:gd name="connsiteX84-169" fmla="*/ 11747500 w 12192001"/>
              <a:gd name="connsiteY84-170" fmla="*/ 0 h 4631266"/>
              <a:gd name="connsiteX0-171" fmla="*/ 11747500 w 12192001"/>
              <a:gd name="connsiteY0-172" fmla="*/ 0 h 4631266"/>
              <a:gd name="connsiteX1-173" fmla="*/ 11997268 w 12192001"/>
              <a:gd name="connsiteY1-174" fmla="*/ 203200 h 4631266"/>
              <a:gd name="connsiteX2-175" fmla="*/ 12182476 w 12192001"/>
              <a:gd name="connsiteY2-176" fmla="*/ 148563 h 4631266"/>
              <a:gd name="connsiteX3-177" fmla="*/ 12192001 w 12192001"/>
              <a:gd name="connsiteY3-178" fmla="*/ 137751 h 4631266"/>
              <a:gd name="connsiteX4-179" fmla="*/ 12192001 w 12192001"/>
              <a:gd name="connsiteY4-180" fmla="*/ 4631266 h 4631266"/>
              <a:gd name="connsiteX5-181" fmla="*/ 0 w 12192001"/>
              <a:gd name="connsiteY5-182" fmla="*/ 4631266 h 4631266"/>
              <a:gd name="connsiteX6-183" fmla="*/ 0 w 12192001"/>
              <a:gd name="connsiteY6-184" fmla="*/ 3559998 h 4631266"/>
              <a:gd name="connsiteX7-185" fmla="*/ 118534 w 12192001"/>
              <a:gd name="connsiteY7-186" fmla="*/ 3492500 h 4631266"/>
              <a:gd name="connsiteX8-187" fmla="*/ 245534 w 12192001"/>
              <a:gd name="connsiteY8-188" fmla="*/ 3488266 h 4631266"/>
              <a:gd name="connsiteX9-189" fmla="*/ 795868 w 12192001"/>
              <a:gd name="connsiteY9-190" fmla="*/ 3200399 h 4631266"/>
              <a:gd name="connsiteX10-191" fmla="*/ 956734 w 12192001"/>
              <a:gd name="connsiteY10-192" fmla="*/ 3217333 h 4631266"/>
              <a:gd name="connsiteX11-193" fmla="*/ 1176868 w 12192001"/>
              <a:gd name="connsiteY11-194" fmla="*/ 3166532 h 4631266"/>
              <a:gd name="connsiteX12-195" fmla="*/ 1227668 w 12192001"/>
              <a:gd name="connsiteY12-196" fmla="*/ 3183466 h 4631266"/>
              <a:gd name="connsiteX13-197" fmla="*/ 1354668 w 12192001"/>
              <a:gd name="connsiteY13-198" fmla="*/ 3183466 h 4631266"/>
              <a:gd name="connsiteX14-199" fmla="*/ 1591734 w 12192001"/>
              <a:gd name="connsiteY14-200" fmla="*/ 3183466 h 4631266"/>
              <a:gd name="connsiteX15-201" fmla="*/ 1769534 w 12192001"/>
              <a:gd name="connsiteY15-202" fmla="*/ 3217333 h 4631266"/>
              <a:gd name="connsiteX16-203" fmla="*/ 1998134 w 12192001"/>
              <a:gd name="connsiteY16-204" fmla="*/ 2997199 h 4631266"/>
              <a:gd name="connsiteX17-205" fmla="*/ 2065868 w 12192001"/>
              <a:gd name="connsiteY17-206" fmla="*/ 2827866 h 4631266"/>
              <a:gd name="connsiteX18-207" fmla="*/ 2362201 w 12192001"/>
              <a:gd name="connsiteY18-208" fmla="*/ 2751666 h 4631266"/>
              <a:gd name="connsiteX19-209" fmla="*/ 2514601 w 12192001"/>
              <a:gd name="connsiteY19-210" fmla="*/ 2802466 h 4631266"/>
              <a:gd name="connsiteX20-211" fmla="*/ 2768601 w 12192001"/>
              <a:gd name="connsiteY20-212" fmla="*/ 2666999 h 4631266"/>
              <a:gd name="connsiteX21-213" fmla="*/ 2946401 w 12192001"/>
              <a:gd name="connsiteY21-214" fmla="*/ 2607733 h 4631266"/>
              <a:gd name="connsiteX22-215" fmla="*/ 3412068 w 12192001"/>
              <a:gd name="connsiteY22-216" fmla="*/ 2607733 h 4631266"/>
              <a:gd name="connsiteX23-217" fmla="*/ 3530601 w 12192001"/>
              <a:gd name="connsiteY23-218" fmla="*/ 2810933 h 4631266"/>
              <a:gd name="connsiteX24-219" fmla="*/ 3835401 w 12192001"/>
              <a:gd name="connsiteY24-220" fmla="*/ 3031066 h 4631266"/>
              <a:gd name="connsiteX25-221" fmla="*/ 3877734 w 12192001"/>
              <a:gd name="connsiteY25-222" fmla="*/ 2963333 h 4631266"/>
              <a:gd name="connsiteX26-223" fmla="*/ 3911601 w 12192001"/>
              <a:gd name="connsiteY26-224" fmla="*/ 3039533 h 4631266"/>
              <a:gd name="connsiteX27-225" fmla="*/ 4127502 w 12192001"/>
              <a:gd name="connsiteY27-226" fmla="*/ 2916766 h 4631266"/>
              <a:gd name="connsiteX28-227" fmla="*/ 4224868 w 12192001"/>
              <a:gd name="connsiteY28-228" fmla="*/ 3031066 h 4631266"/>
              <a:gd name="connsiteX29-229" fmla="*/ 4639736 w 12192001"/>
              <a:gd name="connsiteY29-230" fmla="*/ 2849032 h 4631266"/>
              <a:gd name="connsiteX30-231" fmla="*/ 4732871 w 12192001"/>
              <a:gd name="connsiteY30-232" fmla="*/ 2878666 h 4631266"/>
              <a:gd name="connsiteX31-233" fmla="*/ 4868335 w 12192001"/>
              <a:gd name="connsiteY31-234" fmla="*/ 2497666 h 4631266"/>
              <a:gd name="connsiteX32-235" fmla="*/ 5063068 w 12192001"/>
              <a:gd name="connsiteY32-236" fmla="*/ 2700866 h 4631266"/>
              <a:gd name="connsiteX33-237" fmla="*/ 5126569 w 12192001"/>
              <a:gd name="connsiteY33-238" fmla="*/ 2586566 h 4631266"/>
              <a:gd name="connsiteX34-239" fmla="*/ 5164668 w 12192001"/>
              <a:gd name="connsiteY34-240" fmla="*/ 2484966 h 4631266"/>
              <a:gd name="connsiteX35-241" fmla="*/ 5287436 w 12192001"/>
              <a:gd name="connsiteY35-242" fmla="*/ 2527299 h 4631266"/>
              <a:gd name="connsiteX36-243" fmla="*/ 5431370 w 12192001"/>
              <a:gd name="connsiteY36-244" fmla="*/ 2425699 h 4631266"/>
              <a:gd name="connsiteX37-245" fmla="*/ 5507568 w 12192001"/>
              <a:gd name="connsiteY37-246" fmla="*/ 2205566 h 4631266"/>
              <a:gd name="connsiteX38-247" fmla="*/ 5689602 w 12192001"/>
              <a:gd name="connsiteY38-248" fmla="*/ 2226733 h 4631266"/>
              <a:gd name="connsiteX39-249" fmla="*/ 5816601 w 12192001"/>
              <a:gd name="connsiteY39-250" fmla="*/ 2074333 h 4631266"/>
              <a:gd name="connsiteX40-251" fmla="*/ 6066368 w 12192001"/>
              <a:gd name="connsiteY40-252" fmla="*/ 2438399 h 4631266"/>
              <a:gd name="connsiteX41-253" fmla="*/ 6117170 w 12192001"/>
              <a:gd name="connsiteY41-254" fmla="*/ 2535766 h 4631266"/>
              <a:gd name="connsiteX42-255" fmla="*/ 6193367 w 12192001"/>
              <a:gd name="connsiteY42-256" fmla="*/ 2205566 h 4631266"/>
              <a:gd name="connsiteX43-257" fmla="*/ 6333067 w 12192001"/>
              <a:gd name="connsiteY43-258" fmla="*/ 2175932 h 4631266"/>
              <a:gd name="connsiteX44-259" fmla="*/ 6582834 w 12192001"/>
              <a:gd name="connsiteY44-260" fmla="*/ 2180165 h 4631266"/>
              <a:gd name="connsiteX45-261" fmla="*/ 6773334 w 12192001"/>
              <a:gd name="connsiteY45-262" fmla="*/ 2298699 h 4631266"/>
              <a:gd name="connsiteX46-263" fmla="*/ 7086601 w 12192001"/>
              <a:gd name="connsiteY46-264" fmla="*/ 2396066 h 4631266"/>
              <a:gd name="connsiteX47-265" fmla="*/ 7179734 w 12192001"/>
              <a:gd name="connsiteY47-266" fmla="*/ 2489200 h 4631266"/>
              <a:gd name="connsiteX48-267" fmla="*/ 7285568 w 12192001"/>
              <a:gd name="connsiteY48-268" fmla="*/ 2692399 h 4631266"/>
              <a:gd name="connsiteX49-269" fmla="*/ 7281334 w 12192001"/>
              <a:gd name="connsiteY49-270" fmla="*/ 2997199 h 4631266"/>
              <a:gd name="connsiteX50-271" fmla="*/ 7251701 w 12192001"/>
              <a:gd name="connsiteY50-272" fmla="*/ 3348567 h 4631266"/>
              <a:gd name="connsiteX51-273" fmla="*/ 7332134 w 12192001"/>
              <a:gd name="connsiteY51-274" fmla="*/ 3174999 h 4631266"/>
              <a:gd name="connsiteX52-275" fmla="*/ 7624234 w 12192001"/>
              <a:gd name="connsiteY52-276" fmla="*/ 2861733 h 4631266"/>
              <a:gd name="connsiteX53-277" fmla="*/ 7780868 w 12192001"/>
              <a:gd name="connsiteY53-278" fmla="*/ 2650066 h 4631266"/>
              <a:gd name="connsiteX54-279" fmla="*/ 7857068 w 12192001"/>
              <a:gd name="connsiteY54-280" fmla="*/ 2489199 h 4631266"/>
              <a:gd name="connsiteX55-281" fmla="*/ 7865534 w 12192001"/>
              <a:gd name="connsiteY55-282" fmla="*/ 2412999 h 4631266"/>
              <a:gd name="connsiteX56-283" fmla="*/ 8026401 w 12192001"/>
              <a:gd name="connsiteY56-284" fmla="*/ 2446866 h 4631266"/>
              <a:gd name="connsiteX57-285" fmla="*/ 8216901 w 12192001"/>
              <a:gd name="connsiteY57-286" fmla="*/ 2226733 h 4631266"/>
              <a:gd name="connsiteX58-287" fmla="*/ 8314268 w 12192001"/>
              <a:gd name="connsiteY58-288" fmla="*/ 2082799 h 4631266"/>
              <a:gd name="connsiteX59-289" fmla="*/ 8394701 w 12192001"/>
              <a:gd name="connsiteY59-290" fmla="*/ 1943099 h 4631266"/>
              <a:gd name="connsiteX60-291" fmla="*/ 8551334 w 12192001"/>
              <a:gd name="connsiteY60-292" fmla="*/ 1676399 h 4631266"/>
              <a:gd name="connsiteX61-293" fmla="*/ 8763000 w 12192001"/>
              <a:gd name="connsiteY61-294" fmla="*/ 1452033 h 4631266"/>
              <a:gd name="connsiteX62-295" fmla="*/ 8925653 w 12192001"/>
              <a:gd name="connsiteY62-296" fmla="*/ 1460499 h 4631266"/>
              <a:gd name="connsiteX63-297" fmla="*/ 9050868 w 12192001"/>
              <a:gd name="connsiteY63-298" fmla="*/ 1299442 h 4631266"/>
              <a:gd name="connsiteX64-299" fmla="*/ 9228668 w 12192001"/>
              <a:gd name="connsiteY64-300" fmla="*/ 1248833 h 4631266"/>
              <a:gd name="connsiteX65-301" fmla="*/ 9381068 w 12192001"/>
              <a:gd name="connsiteY65-302" fmla="*/ 889000 h 4631266"/>
              <a:gd name="connsiteX66-303" fmla="*/ 9448801 w 12192001"/>
              <a:gd name="connsiteY66-304" fmla="*/ 969434 h 4631266"/>
              <a:gd name="connsiteX67-305" fmla="*/ 9609668 w 12192001"/>
              <a:gd name="connsiteY67-306" fmla="*/ 965199 h 4631266"/>
              <a:gd name="connsiteX68-307" fmla="*/ 9707035 w 12192001"/>
              <a:gd name="connsiteY68-308" fmla="*/ 711199 h 4631266"/>
              <a:gd name="connsiteX69-309" fmla="*/ 9897535 w 12192001"/>
              <a:gd name="connsiteY69-310" fmla="*/ 690032 h 4631266"/>
              <a:gd name="connsiteX70-311" fmla="*/ 10033002 w 12192001"/>
              <a:gd name="connsiteY70-312" fmla="*/ 745065 h 4631266"/>
              <a:gd name="connsiteX71-313" fmla="*/ 10185401 w 12192001"/>
              <a:gd name="connsiteY71-314" fmla="*/ 609600 h 4631266"/>
              <a:gd name="connsiteX72-315" fmla="*/ 10291234 w 12192001"/>
              <a:gd name="connsiteY72-316" fmla="*/ 634999 h 4631266"/>
              <a:gd name="connsiteX73-317" fmla="*/ 10375901 w 12192001"/>
              <a:gd name="connsiteY73-318" fmla="*/ 567266 h 4631266"/>
              <a:gd name="connsiteX74-319" fmla="*/ 10570634 w 12192001"/>
              <a:gd name="connsiteY74-320" fmla="*/ 613833 h 4631266"/>
              <a:gd name="connsiteX75-321" fmla="*/ 10617201 w 12192001"/>
              <a:gd name="connsiteY75-322" fmla="*/ 486833 h 4631266"/>
              <a:gd name="connsiteX76-323" fmla="*/ 10871202 w 12192001"/>
              <a:gd name="connsiteY76-324" fmla="*/ 423333 h 4631266"/>
              <a:gd name="connsiteX77-325" fmla="*/ 10909300 w 12192001"/>
              <a:gd name="connsiteY77-326" fmla="*/ 461432 h 4631266"/>
              <a:gd name="connsiteX78-327" fmla="*/ 10960101 w 12192001"/>
              <a:gd name="connsiteY78-328" fmla="*/ 491066 h 4631266"/>
              <a:gd name="connsiteX79-329" fmla="*/ 11125201 w 12192001"/>
              <a:gd name="connsiteY79-330" fmla="*/ 423332 h 4631266"/>
              <a:gd name="connsiteX80-331" fmla="*/ 11239501 w 12192001"/>
              <a:gd name="connsiteY80-332" fmla="*/ 486832 h 4631266"/>
              <a:gd name="connsiteX81-333" fmla="*/ 11328401 w 12192001"/>
              <a:gd name="connsiteY81-334" fmla="*/ 524933 h 4631266"/>
              <a:gd name="connsiteX82-335" fmla="*/ 11324167 w 12192001"/>
              <a:gd name="connsiteY82-336" fmla="*/ 588433 h 4631266"/>
              <a:gd name="connsiteX83-337" fmla="*/ 11527368 w 12192001"/>
              <a:gd name="connsiteY83-338" fmla="*/ 275166 h 4631266"/>
              <a:gd name="connsiteX84-339" fmla="*/ 11747500 w 12192001"/>
              <a:gd name="connsiteY84-340" fmla="*/ 0 h 4631266"/>
              <a:gd name="connsiteX0-341" fmla="*/ 11747500 w 12192001"/>
              <a:gd name="connsiteY0-342" fmla="*/ 0 h 4631266"/>
              <a:gd name="connsiteX1-343" fmla="*/ 11997268 w 12192001"/>
              <a:gd name="connsiteY1-344" fmla="*/ 203200 h 4631266"/>
              <a:gd name="connsiteX2-345" fmla="*/ 12182476 w 12192001"/>
              <a:gd name="connsiteY2-346" fmla="*/ 148563 h 4631266"/>
              <a:gd name="connsiteX3-347" fmla="*/ 12192001 w 12192001"/>
              <a:gd name="connsiteY3-348" fmla="*/ 137751 h 4631266"/>
              <a:gd name="connsiteX4-349" fmla="*/ 12192001 w 12192001"/>
              <a:gd name="connsiteY4-350" fmla="*/ 4631266 h 4631266"/>
              <a:gd name="connsiteX5-351" fmla="*/ 0 w 12192001"/>
              <a:gd name="connsiteY5-352" fmla="*/ 4631266 h 4631266"/>
              <a:gd name="connsiteX6-353" fmla="*/ 0 w 12192001"/>
              <a:gd name="connsiteY6-354" fmla="*/ 3559998 h 4631266"/>
              <a:gd name="connsiteX7-355" fmla="*/ 118534 w 12192001"/>
              <a:gd name="connsiteY7-356" fmla="*/ 3492500 h 4631266"/>
              <a:gd name="connsiteX8-357" fmla="*/ 245534 w 12192001"/>
              <a:gd name="connsiteY8-358" fmla="*/ 3488266 h 4631266"/>
              <a:gd name="connsiteX9-359" fmla="*/ 795868 w 12192001"/>
              <a:gd name="connsiteY9-360" fmla="*/ 3200399 h 4631266"/>
              <a:gd name="connsiteX10-361" fmla="*/ 956734 w 12192001"/>
              <a:gd name="connsiteY10-362" fmla="*/ 3217333 h 4631266"/>
              <a:gd name="connsiteX11-363" fmla="*/ 1176868 w 12192001"/>
              <a:gd name="connsiteY11-364" fmla="*/ 3166532 h 4631266"/>
              <a:gd name="connsiteX12-365" fmla="*/ 1227668 w 12192001"/>
              <a:gd name="connsiteY12-366" fmla="*/ 3183466 h 4631266"/>
              <a:gd name="connsiteX13-367" fmla="*/ 1354668 w 12192001"/>
              <a:gd name="connsiteY13-368" fmla="*/ 3183466 h 4631266"/>
              <a:gd name="connsiteX14-369" fmla="*/ 1591734 w 12192001"/>
              <a:gd name="connsiteY14-370" fmla="*/ 3183466 h 4631266"/>
              <a:gd name="connsiteX15-371" fmla="*/ 1769534 w 12192001"/>
              <a:gd name="connsiteY15-372" fmla="*/ 3217333 h 4631266"/>
              <a:gd name="connsiteX16-373" fmla="*/ 1998134 w 12192001"/>
              <a:gd name="connsiteY16-374" fmla="*/ 2997199 h 4631266"/>
              <a:gd name="connsiteX17-375" fmla="*/ 2065868 w 12192001"/>
              <a:gd name="connsiteY17-376" fmla="*/ 2827866 h 4631266"/>
              <a:gd name="connsiteX18-377" fmla="*/ 2362201 w 12192001"/>
              <a:gd name="connsiteY18-378" fmla="*/ 2751666 h 4631266"/>
              <a:gd name="connsiteX19-379" fmla="*/ 2514601 w 12192001"/>
              <a:gd name="connsiteY19-380" fmla="*/ 2802466 h 4631266"/>
              <a:gd name="connsiteX20-381" fmla="*/ 2768601 w 12192001"/>
              <a:gd name="connsiteY20-382" fmla="*/ 2666999 h 4631266"/>
              <a:gd name="connsiteX21-383" fmla="*/ 2946401 w 12192001"/>
              <a:gd name="connsiteY21-384" fmla="*/ 2607733 h 4631266"/>
              <a:gd name="connsiteX22-385" fmla="*/ 3412068 w 12192001"/>
              <a:gd name="connsiteY22-386" fmla="*/ 2607733 h 4631266"/>
              <a:gd name="connsiteX23-387" fmla="*/ 3530601 w 12192001"/>
              <a:gd name="connsiteY23-388" fmla="*/ 2810933 h 4631266"/>
              <a:gd name="connsiteX24-389" fmla="*/ 3835401 w 12192001"/>
              <a:gd name="connsiteY24-390" fmla="*/ 3031066 h 4631266"/>
              <a:gd name="connsiteX25-391" fmla="*/ 3877734 w 12192001"/>
              <a:gd name="connsiteY25-392" fmla="*/ 2963333 h 4631266"/>
              <a:gd name="connsiteX26-393" fmla="*/ 3911601 w 12192001"/>
              <a:gd name="connsiteY26-394" fmla="*/ 3039533 h 4631266"/>
              <a:gd name="connsiteX27-395" fmla="*/ 4127502 w 12192001"/>
              <a:gd name="connsiteY27-396" fmla="*/ 2916766 h 4631266"/>
              <a:gd name="connsiteX28-397" fmla="*/ 4224868 w 12192001"/>
              <a:gd name="connsiteY28-398" fmla="*/ 3031066 h 4631266"/>
              <a:gd name="connsiteX29-399" fmla="*/ 4639736 w 12192001"/>
              <a:gd name="connsiteY29-400" fmla="*/ 2849032 h 4631266"/>
              <a:gd name="connsiteX30-401" fmla="*/ 4732871 w 12192001"/>
              <a:gd name="connsiteY30-402" fmla="*/ 2878666 h 4631266"/>
              <a:gd name="connsiteX31-403" fmla="*/ 4868335 w 12192001"/>
              <a:gd name="connsiteY31-404" fmla="*/ 2497666 h 4631266"/>
              <a:gd name="connsiteX32-405" fmla="*/ 5063068 w 12192001"/>
              <a:gd name="connsiteY32-406" fmla="*/ 2700866 h 4631266"/>
              <a:gd name="connsiteX33-407" fmla="*/ 5126569 w 12192001"/>
              <a:gd name="connsiteY33-408" fmla="*/ 2586566 h 4631266"/>
              <a:gd name="connsiteX34-409" fmla="*/ 5164668 w 12192001"/>
              <a:gd name="connsiteY34-410" fmla="*/ 2484966 h 4631266"/>
              <a:gd name="connsiteX35-411" fmla="*/ 5287436 w 12192001"/>
              <a:gd name="connsiteY35-412" fmla="*/ 2527299 h 4631266"/>
              <a:gd name="connsiteX36-413" fmla="*/ 5431370 w 12192001"/>
              <a:gd name="connsiteY36-414" fmla="*/ 2425699 h 4631266"/>
              <a:gd name="connsiteX37-415" fmla="*/ 5507568 w 12192001"/>
              <a:gd name="connsiteY37-416" fmla="*/ 2205566 h 4631266"/>
              <a:gd name="connsiteX38-417" fmla="*/ 5689602 w 12192001"/>
              <a:gd name="connsiteY38-418" fmla="*/ 2226733 h 4631266"/>
              <a:gd name="connsiteX39-419" fmla="*/ 5816601 w 12192001"/>
              <a:gd name="connsiteY39-420" fmla="*/ 2074333 h 4631266"/>
              <a:gd name="connsiteX40-421" fmla="*/ 6066368 w 12192001"/>
              <a:gd name="connsiteY40-422" fmla="*/ 2438399 h 4631266"/>
              <a:gd name="connsiteX41-423" fmla="*/ 6117170 w 12192001"/>
              <a:gd name="connsiteY41-424" fmla="*/ 2535766 h 4631266"/>
              <a:gd name="connsiteX42-425" fmla="*/ 6193367 w 12192001"/>
              <a:gd name="connsiteY42-426" fmla="*/ 2205566 h 4631266"/>
              <a:gd name="connsiteX43-427" fmla="*/ 6333067 w 12192001"/>
              <a:gd name="connsiteY43-428" fmla="*/ 2175932 h 4631266"/>
              <a:gd name="connsiteX44-429" fmla="*/ 6582834 w 12192001"/>
              <a:gd name="connsiteY44-430" fmla="*/ 2180165 h 4631266"/>
              <a:gd name="connsiteX45-431" fmla="*/ 6773334 w 12192001"/>
              <a:gd name="connsiteY45-432" fmla="*/ 2298699 h 4631266"/>
              <a:gd name="connsiteX46-433" fmla="*/ 7086601 w 12192001"/>
              <a:gd name="connsiteY46-434" fmla="*/ 2396066 h 4631266"/>
              <a:gd name="connsiteX47-435" fmla="*/ 7179734 w 12192001"/>
              <a:gd name="connsiteY47-436" fmla="*/ 2489200 h 4631266"/>
              <a:gd name="connsiteX48-437" fmla="*/ 7285568 w 12192001"/>
              <a:gd name="connsiteY48-438" fmla="*/ 2692399 h 4631266"/>
              <a:gd name="connsiteX49-439" fmla="*/ 7281334 w 12192001"/>
              <a:gd name="connsiteY49-440" fmla="*/ 2997199 h 4631266"/>
              <a:gd name="connsiteX50-441" fmla="*/ 7251701 w 12192001"/>
              <a:gd name="connsiteY50-442" fmla="*/ 3348567 h 4631266"/>
              <a:gd name="connsiteX51-443" fmla="*/ 7332134 w 12192001"/>
              <a:gd name="connsiteY51-444" fmla="*/ 3174999 h 4631266"/>
              <a:gd name="connsiteX52-445" fmla="*/ 7624234 w 12192001"/>
              <a:gd name="connsiteY52-446" fmla="*/ 2861733 h 4631266"/>
              <a:gd name="connsiteX53-447" fmla="*/ 7780868 w 12192001"/>
              <a:gd name="connsiteY53-448" fmla="*/ 2650066 h 4631266"/>
              <a:gd name="connsiteX54-449" fmla="*/ 7857068 w 12192001"/>
              <a:gd name="connsiteY54-450" fmla="*/ 2489199 h 4631266"/>
              <a:gd name="connsiteX55-451" fmla="*/ 7865534 w 12192001"/>
              <a:gd name="connsiteY55-452" fmla="*/ 2412999 h 4631266"/>
              <a:gd name="connsiteX56-453" fmla="*/ 8026401 w 12192001"/>
              <a:gd name="connsiteY56-454" fmla="*/ 2446866 h 4631266"/>
              <a:gd name="connsiteX57-455" fmla="*/ 8216901 w 12192001"/>
              <a:gd name="connsiteY57-456" fmla="*/ 2226733 h 4631266"/>
              <a:gd name="connsiteX58-457" fmla="*/ 8314268 w 12192001"/>
              <a:gd name="connsiteY58-458" fmla="*/ 2082799 h 4631266"/>
              <a:gd name="connsiteX59-459" fmla="*/ 8394701 w 12192001"/>
              <a:gd name="connsiteY59-460" fmla="*/ 1943099 h 4631266"/>
              <a:gd name="connsiteX60-461" fmla="*/ 8551334 w 12192001"/>
              <a:gd name="connsiteY60-462" fmla="*/ 1676399 h 4631266"/>
              <a:gd name="connsiteX61-463" fmla="*/ 8763000 w 12192001"/>
              <a:gd name="connsiteY61-464" fmla="*/ 1452033 h 4631266"/>
              <a:gd name="connsiteX62-465" fmla="*/ 8925653 w 12192001"/>
              <a:gd name="connsiteY62-466" fmla="*/ 1460499 h 4631266"/>
              <a:gd name="connsiteX63-467" fmla="*/ 9050868 w 12192001"/>
              <a:gd name="connsiteY63-468" fmla="*/ 1299442 h 4631266"/>
              <a:gd name="connsiteX64-469" fmla="*/ 9228668 w 12192001"/>
              <a:gd name="connsiteY64-470" fmla="*/ 1248833 h 4631266"/>
              <a:gd name="connsiteX65-471" fmla="*/ 9381068 w 12192001"/>
              <a:gd name="connsiteY65-472" fmla="*/ 889000 h 4631266"/>
              <a:gd name="connsiteX66-473" fmla="*/ 9448801 w 12192001"/>
              <a:gd name="connsiteY66-474" fmla="*/ 969434 h 4631266"/>
              <a:gd name="connsiteX67-475" fmla="*/ 9609668 w 12192001"/>
              <a:gd name="connsiteY67-476" fmla="*/ 965199 h 4631266"/>
              <a:gd name="connsiteX68-477" fmla="*/ 9707035 w 12192001"/>
              <a:gd name="connsiteY68-478" fmla="*/ 711199 h 4631266"/>
              <a:gd name="connsiteX69-479" fmla="*/ 9897535 w 12192001"/>
              <a:gd name="connsiteY69-480" fmla="*/ 690032 h 4631266"/>
              <a:gd name="connsiteX70-481" fmla="*/ 10033002 w 12192001"/>
              <a:gd name="connsiteY70-482" fmla="*/ 745065 h 4631266"/>
              <a:gd name="connsiteX71-483" fmla="*/ 10185401 w 12192001"/>
              <a:gd name="connsiteY71-484" fmla="*/ 609600 h 4631266"/>
              <a:gd name="connsiteX72-485" fmla="*/ 10291234 w 12192001"/>
              <a:gd name="connsiteY72-486" fmla="*/ 634999 h 4631266"/>
              <a:gd name="connsiteX73-487" fmla="*/ 10375901 w 12192001"/>
              <a:gd name="connsiteY73-488" fmla="*/ 567266 h 4631266"/>
              <a:gd name="connsiteX74-489" fmla="*/ 10570634 w 12192001"/>
              <a:gd name="connsiteY74-490" fmla="*/ 613833 h 4631266"/>
              <a:gd name="connsiteX75-491" fmla="*/ 10617201 w 12192001"/>
              <a:gd name="connsiteY75-492" fmla="*/ 486833 h 4631266"/>
              <a:gd name="connsiteX76-493" fmla="*/ 10871202 w 12192001"/>
              <a:gd name="connsiteY76-494" fmla="*/ 423333 h 4631266"/>
              <a:gd name="connsiteX77-495" fmla="*/ 10909300 w 12192001"/>
              <a:gd name="connsiteY77-496" fmla="*/ 461432 h 4631266"/>
              <a:gd name="connsiteX78-497" fmla="*/ 10960101 w 12192001"/>
              <a:gd name="connsiteY78-498" fmla="*/ 491066 h 4631266"/>
              <a:gd name="connsiteX79-499" fmla="*/ 11125201 w 12192001"/>
              <a:gd name="connsiteY79-500" fmla="*/ 423332 h 4631266"/>
              <a:gd name="connsiteX80-501" fmla="*/ 11239501 w 12192001"/>
              <a:gd name="connsiteY80-502" fmla="*/ 486832 h 4631266"/>
              <a:gd name="connsiteX81-503" fmla="*/ 11328401 w 12192001"/>
              <a:gd name="connsiteY81-504" fmla="*/ 524933 h 4631266"/>
              <a:gd name="connsiteX82-505" fmla="*/ 11324167 w 12192001"/>
              <a:gd name="connsiteY82-506" fmla="*/ 588433 h 4631266"/>
              <a:gd name="connsiteX83-507" fmla="*/ 11527368 w 12192001"/>
              <a:gd name="connsiteY83-508" fmla="*/ 275166 h 4631266"/>
              <a:gd name="connsiteX84-509" fmla="*/ 11747500 w 12192001"/>
              <a:gd name="connsiteY84-510" fmla="*/ 0 h 463126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 ang="0">
                <a:pos x="connsiteX61-123" y="connsiteY61-124"/>
              </a:cxn>
              <a:cxn ang="0">
                <a:pos x="connsiteX62-125" y="connsiteY62-126"/>
              </a:cxn>
              <a:cxn ang="0">
                <a:pos x="connsiteX63-127" y="connsiteY63-128"/>
              </a:cxn>
              <a:cxn ang="0">
                <a:pos x="connsiteX64-129" y="connsiteY64-130"/>
              </a:cxn>
              <a:cxn ang="0">
                <a:pos x="connsiteX65-131" y="connsiteY65-132"/>
              </a:cxn>
              <a:cxn ang="0">
                <a:pos x="connsiteX66-133" y="connsiteY66-134"/>
              </a:cxn>
              <a:cxn ang="0">
                <a:pos x="connsiteX67-135" y="connsiteY67-136"/>
              </a:cxn>
              <a:cxn ang="0">
                <a:pos x="connsiteX68-137" y="connsiteY68-138"/>
              </a:cxn>
              <a:cxn ang="0">
                <a:pos x="connsiteX69-139" y="connsiteY69-140"/>
              </a:cxn>
              <a:cxn ang="0">
                <a:pos x="connsiteX70-141" y="connsiteY70-142"/>
              </a:cxn>
              <a:cxn ang="0">
                <a:pos x="connsiteX71-143" y="connsiteY71-144"/>
              </a:cxn>
              <a:cxn ang="0">
                <a:pos x="connsiteX72-145" y="connsiteY72-146"/>
              </a:cxn>
              <a:cxn ang="0">
                <a:pos x="connsiteX73-147" y="connsiteY73-148"/>
              </a:cxn>
              <a:cxn ang="0">
                <a:pos x="connsiteX74-149" y="connsiteY74-150"/>
              </a:cxn>
              <a:cxn ang="0">
                <a:pos x="connsiteX75-151" y="connsiteY75-152"/>
              </a:cxn>
              <a:cxn ang="0">
                <a:pos x="connsiteX76-153" y="connsiteY76-154"/>
              </a:cxn>
              <a:cxn ang="0">
                <a:pos x="connsiteX77-155" y="connsiteY77-156"/>
              </a:cxn>
              <a:cxn ang="0">
                <a:pos x="connsiteX78-157" y="connsiteY78-158"/>
              </a:cxn>
              <a:cxn ang="0">
                <a:pos x="connsiteX79-159" y="connsiteY79-160"/>
              </a:cxn>
              <a:cxn ang="0">
                <a:pos x="connsiteX80-161" y="connsiteY80-162"/>
              </a:cxn>
              <a:cxn ang="0">
                <a:pos x="connsiteX81-163" y="connsiteY81-164"/>
              </a:cxn>
              <a:cxn ang="0">
                <a:pos x="connsiteX82-165" y="connsiteY82-166"/>
              </a:cxn>
              <a:cxn ang="0">
                <a:pos x="connsiteX83-167" y="connsiteY83-168"/>
              </a:cxn>
              <a:cxn ang="0">
                <a:pos x="connsiteX84-169" y="connsiteY84-170"/>
              </a:cxn>
            </a:cxnLst>
            <a:rect l="l" t="t" r="r" b="b"/>
            <a:pathLst>
              <a:path w="12192001" h="4631266">
                <a:moveTo>
                  <a:pt x="11747500" y="0"/>
                </a:moveTo>
                <a:cubicBezTo>
                  <a:pt x="11830756" y="67733"/>
                  <a:pt x="11956345" y="127000"/>
                  <a:pt x="11997268" y="203200"/>
                </a:cubicBezTo>
                <a:cubicBezTo>
                  <a:pt x="12059004" y="178505"/>
                  <a:pt x="12120740" y="205669"/>
                  <a:pt x="12182476" y="148563"/>
                </a:cubicBezTo>
                <a:lnTo>
                  <a:pt x="12192001" y="137751"/>
                </a:lnTo>
                <a:lnTo>
                  <a:pt x="12192001" y="4631266"/>
                </a:lnTo>
                <a:lnTo>
                  <a:pt x="0" y="4631266"/>
                </a:lnTo>
                <a:lnTo>
                  <a:pt x="0" y="3559998"/>
                </a:lnTo>
                <a:lnTo>
                  <a:pt x="118534" y="3492500"/>
                </a:lnTo>
                <a:lnTo>
                  <a:pt x="245534" y="3488266"/>
                </a:lnTo>
                <a:lnTo>
                  <a:pt x="795868" y="3200399"/>
                </a:lnTo>
                <a:lnTo>
                  <a:pt x="956734" y="3217333"/>
                </a:lnTo>
                <a:cubicBezTo>
                  <a:pt x="1030112" y="3200399"/>
                  <a:pt x="1086557" y="3183466"/>
                  <a:pt x="1176868" y="3166532"/>
                </a:cubicBezTo>
                <a:lnTo>
                  <a:pt x="1227668" y="3183466"/>
                </a:lnTo>
                <a:lnTo>
                  <a:pt x="1354668" y="3183466"/>
                </a:lnTo>
                <a:lnTo>
                  <a:pt x="1591734" y="3183466"/>
                </a:lnTo>
                <a:lnTo>
                  <a:pt x="1769534" y="3217333"/>
                </a:lnTo>
                <a:lnTo>
                  <a:pt x="1998134" y="2997199"/>
                </a:lnTo>
                <a:lnTo>
                  <a:pt x="2065868" y="2827866"/>
                </a:lnTo>
                <a:lnTo>
                  <a:pt x="2362201" y="2751666"/>
                </a:lnTo>
                <a:lnTo>
                  <a:pt x="2514601" y="2802466"/>
                </a:lnTo>
                <a:lnTo>
                  <a:pt x="2768601" y="2666999"/>
                </a:lnTo>
                <a:lnTo>
                  <a:pt x="2946401" y="2607733"/>
                </a:lnTo>
                <a:lnTo>
                  <a:pt x="3412068" y="2607733"/>
                </a:lnTo>
                <a:lnTo>
                  <a:pt x="3530601" y="2810933"/>
                </a:lnTo>
                <a:lnTo>
                  <a:pt x="3835401" y="3031066"/>
                </a:lnTo>
                <a:lnTo>
                  <a:pt x="3877734" y="2963333"/>
                </a:lnTo>
                <a:lnTo>
                  <a:pt x="3911601" y="3039533"/>
                </a:lnTo>
                <a:lnTo>
                  <a:pt x="4127502" y="2916766"/>
                </a:lnTo>
                <a:lnTo>
                  <a:pt x="4224868" y="3031066"/>
                </a:lnTo>
                <a:lnTo>
                  <a:pt x="4639736" y="2849032"/>
                </a:lnTo>
                <a:lnTo>
                  <a:pt x="4732871" y="2878666"/>
                </a:lnTo>
                <a:lnTo>
                  <a:pt x="4868335" y="2497666"/>
                </a:lnTo>
                <a:lnTo>
                  <a:pt x="5063068" y="2700866"/>
                </a:lnTo>
                <a:lnTo>
                  <a:pt x="5126569" y="2586566"/>
                </a:lnTo>
                <a:lnTo>
                  <a:pt x="5164668" y="2484966"/>
                </a:lnTo>
                <a:lnTo>
                  <a:pt x="5287436" y="2527299"/>
                </a:lnTo>
                <a:lnTo>
                  <a:pt x="5431370" y="2425699"/>
                </a:lnTo>
                <a:lnTo>
                  <a:pt x="5507568" y="2205566"/>
                </a:lnTo>
                <a:cubicBezTo>
                  <a:pt x="5572481" y="2225322"/>
                  <a:pt x="5628923" y="2219677"/>
                  <a:pt x="5689602" y="2226733"/>
                </a:cubicBezTo>
                <a:lnTo>
                  <a:pt x="5816601" y="2074333"/>
                </a:lnTo>
                <a:lnTo>
                  <a:pt x="6066368" y="2438399"/>
                </a:lnTo>
                <a:lnTo>
                  <a:pt x="6117170" y="2535766"/>
                </a:lnTo>
                <a:lnTo>
                  <a:pt x="6193367" y="2205566"/>
                </a:lnTo>
                <a:lnTo>
                  <a:pt x="6333067" y="2175932"/>
                </a:lnTo>
                <a:lnTo>
                  <a:pt x="6582834" y="2180165"/>
                </a:lnTo>
                <a:lnTo>
                  <a:pt x="6773334" y="2298699"/>
                </a:lnTo>
                <a:lnTo>
                  <a:pt x="7086601" y="2396066"/>
                </a:lnTo>
                <a:lnTo>
                  <a:pt x="7179734" y="2489200"/>
                </a:lnTo>
                <a:lnTo>
                  <a:pt x="7285568" y="2692399"/>
                </a:lnTo>
                <a:cubicBezTo>
                  <a:pt x="7284157" y="2782710"/>
                  <a:pt x="7282745" y="2906888"/>
                  <a:pt x="7281334" y="2997199"/>
                </a:cubicBezTo>
                <a:lnTo>
                  <a:pt x="7251701" y="3348567"/>
                </a:lnTo>
                <a:lnTo>
                  <a:pt x="7332134" y="3174999"/>
                </a:lnTo>
                <a:lnTo>
                  <a:pt x="7624234" y="2861733"/>
                </a:lnTo>
                <a:lnTo>
                  <a:pt x="7780868" y="2650066"/>
                </a:lnTo>
                <a:lnTo>
                  <a:pt x="7857068" y="2489199"/>
                </a:lnTo>
                <a:lnTo>
                  <a:pt x="7865534" y="2412999"/>
                </a:lnTo>
                <a:lnTo>
                  <a:pt x="8026401" y="2446866"/>
                </a:lnTo>
                <a:lnTo>
                  <a:pt x="8216901" y="2226733"/>
                </a:lnTo>
                <a:lnTo>
                  <a:pt x="8314268" y="2082799"/>
                </a:lnTo>
                <a:lnTo>
                  <a:pt x="8394701" y="1943099"/>
                </a:lnTo>
                <a:lnTo>
                  <a:pt x="8551334" y="1676399"/>
                </a:lnTo>
                <a:lnTo>
                  <a:pt x="8763000" y="1452033"/>
                </a:lnTo>
                <a:lnTo>
                  <a:pt x="8925653" y="1460499"/>
                </a:lnTo>
                <a:cubicBezTo>
                  <a:pt x="8926997" y="1348840"/>
                  <a:pt x="8967613" y="1364353"/>
                  <a:pt x="9050868" y="1299442"/>
                </a:cubicBezTo>
                <a:cubicBezTo>
                  <a:pt x="9110135" y="1314964"/>
                  <a:pt x="9169401" y="1246011"/>
                  <a:pt x="9228668" y="1248833"/>
                </a:cubicBezTo>
                <a:lnTo>
                  <a:pt x="9381068" y="889000"/>
                </a:lnTo>
                <a:cubicBezTo>
                  <a:pt x="9406468" y="904523"/>
                  <a:pt x="9423401" y="953911"/>
                  <a:pt x="9448801" y="969434"/>
                </a:cubicBezTo>
                <a:lnTo>
                  <a:pt x="9609668" y="965199"/>
                </a:lnTo>
                <a:lnTo>
                  <a:pt x="9707035" y="711199"/>
                </a:lnTo>
                <a:lnTo>
                  <a:pt x="9897535" y="690032"/>
                </a:lnTo>
                <a:lnTo>
                  <a:pt x="10033002" y="745065"/>
                </a:lnTo>
                <a:cubicBezTo>
                  <a:pt x="10076746" y="694265"/>
                  <a:pt x="10035824" y="592666"/>
                  <a:pt x="10185401" y="609600"/>
                </a:cubicBezTo>
                <a:lnTo>
                  <a:pt x="10291234" y="634999"/>
                </a:lnTo>
                <a:lnTo>
                  <a:pt x="10375901" y="567266"/>
                </a:lnTo>
                <a:lnTo>
                  <a:pt x="10570634" y="613833"/>
                </a:lnTo>
                <a:cubicBezTo>
                  <a:pt x="10586156" y="571500"/>
                  <a:pt x="10588979" y="520700"/>
                  <a:pt x="10617201" y="486833"/>
                </a:cubicBezTo>
                <a:lnTo>
                  <a:pt x="10871202" y="423333"/>
                </a:lnTo>
                <a:cubicBezTo>
                  <a:pt x="10969760" y="386373"/>
                  <a:pt x="10894484" y="450143"/>
                  <a:pt x="10909300" y="461432"/>
                </a:cubicBezTo>
                <a:cubicBezTo>
                  <a:pt x="10924116" y="472721"/>
                  <a:pt x="10957279" y="488244"/>
                  <a:pt x="10960101" y="491066"/>
                </a:cubicBezTo>
                <a:lnTo>
                  <a:pt x="11125201" y="423332"/>
                </a:lnTo>
                <a:cubicBezTo>
                  <a:pt x="11163301" y="454376"/>
                  <a:pt x="11154834" y="481188"/>
                  <a:pt x="11239501" y="486832"/>
                </a:cubicBezTo>
                <a:cubicBezTo>
                  <a:pt x="11289221" y="596215"/>
                  <a:pt x="11300684" y="441782"/>
                  <a:pt x="11328401" y="524933"/>
                </a:cubicBezTo>
                <a:lnTo>
                  <a:pt x="11324167" y="588433"/>
                </a:lnTo>
                <a:lnTo>
                  <a:pt x="11527368" y="275166"/>
                </a:lnTo>
                <a:cubicBezTo>
                  <a:pt x="11600745" y="183444"/>
                  <a:pt x="11589456" y="87489"/>
                  <a:pt x="11747500" y="0"/>
                </a:cubicBezTo>
                <a:close/>
              </a:path>
            </a:pathLst>
          </a:custGeom>
          <a:solidFill>
            <a:schemeClr val="tx2">
              <a:alpha val="64000"/>
            </a:schemeClr>
          </a:solidFill>
          <a:ln w="317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3" name="组合 12">
            <a:extLst>
              <a:ext uri="{FF2B5EF4-FFF2-40B4-BE49-F238E27FC236}">
                <a16:creationId xmlns:a16="http://schemas.microsoft.com/office/drawing/2014/main" id="{BDF4F110-49A4-35AE-B411-892A742BB298}"/>
              </a:ext>
            </a:extLst>
          </p:cNvPr>
          <p:cNvGrpSpPr/>
          <p:nvPr userDrawn="1"/>
        </p:nvGrpSpPr>
        <p:grpSpPr>
          <a:xfrm>
            <a:off x="500514" y="385011"/>
            <a:ext cx="2127183" cy="486499"/>
            <a:chOff x="500514" y="270377"/>
            <a:chExt cx="2127183" cy="601133"/>
          </a:xfrm>
        </p:grpSpPr>
        <p:sp>
          <p:nvSpPr>
            <p:cNvPr id="14" name="平行四边形 13">
              <a:extLst>
                <a:ext uri="{FF2B5EF4-FFF2-40B4-BE49-F238E27FC236}">
                  <a16:creationId xmlns:a16="http://schemas.microsoft.com/office/drawing/2014/main" id="{67C805CD-6196-0F9C-5A18-636C76165E73}"/>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 name="直接连接符 14">
              <a:extLst>
                <a:ext uri="{FF2B5EF4-FFF2-40B4-BE49-F238E27FC236}">
                  <a16:creationId xmlns:a16="http://schemas.microsoft.com/office/drawing/2014/main" id="{59F5AD6D-1C8F-8D27-C6E7-3A15BC4D93E1}"/>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8B7CFB79-7025-F323-104A-07066C03698B}"/>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cxnSp>
        <p:nvCxnSpPr>
          <p:cNvPr id="18" name="直接连接符 17">
            <a:extLst>
              <a:ext uri="{FF2B5EF4-FFF2-40B4-BE49-F238E27FC236}">
                <a16:creationId xmlns:a16="http://schemas.microsoft.com/office/drawing/2014/main" id="{37F55379-BF7C-FD83-D4D9-F02BE2BED364}"/>
              </a:ext>
            </a:extLst>
          </p:cNvPr>
          <p:cNvCxnSpPr/>
          <p:nvPr/>
        </p:nvCxnSpPr>
        <p:spPr>
          <a:xfrm>
            <a:off x="754697" y="2295320"/>
            <a:ext cx="0" cy="311265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椭圆 18">
            <a:extLst>
              <a:ext uri="{FF2B5EF4-FFF2-40B4-BE49-F238E27FC236}">
                <a16:creationId xmlns:a16="http://schemas.microsoft.com/office/drawing/2014/main" id="{0DD62801-2CD2-69B4-7CC3-25E7579B4631}"/>
              </a:ext>
            </a:extLst>
          </p:cNvPr>
          <p:cNvSpPr/>
          <p:nvPr/>
        </p:nvSpPr>
        <p:spPr>
          <a:xfrm>
            <a:off x="633179" y="5338483"/>
            <a:ext cx="243036" cy="243036"/>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a16="http://schemas.microsoft.com/office/drawing/2014/main" id="{AA955C6A-752A-EA1A-49DC-C2AAF8FBD050}"/>
              </a:ext>
            </a:extLst>
          </p:cNvPr>
          <p:cNvSpPr/>
          <p:nvPr/>
        </p:nvSpPr>
        <p:spPr>
          <a:xfrm>
            <a:off x="755279" y="2295320"/>
            <a:ext cx="1547072" cy="441885"/>
          </a:xfrm>
          <a:prstGeom prst="rect">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cxnSp>
        <p:nvCxnSpPr>
          <p:cNvPr id="23" name="直接连接符 22">
            <a:extLst>
              <a:ext uri="{FF2B5EF4-FFF2-40B4-BE49-F238E27FC236}">
                <a16:creationId xmlns:a16="http://schemas.microsoft.com/office/drawing/2014/main" id="{E9A5D6AA-582B-BB70-FB99-F4A063BBE155}"/>
              </a:ext>
            </a:extLst>
          </p:cNvPr>
          <p:cNvCxnSpPr/>
          <p:nvPr/>
        </p:nvCxnSpPr>
        <p:spPr>
          <a:xfrm>
            <a:off x="3063713" y="1016176"/>
            <a:ext cx="0" cy="3781141"/>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id="{0912E791-F8B5-F589-93B9-6CB37B34DBBA}"/>
              </a:ext>
            </a:extLst>
          </p:cNvPr>
          <p:cNvSpPr/>
          <p:nvPr/>
        </p:nvSpPr>
        <p:spPr>
          <a:xfrm>
            <a:off x="2942195" y="4727821"/>
            <a:ext cx="243036" cy="243036"/>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9707146F-E108-2448-D55D-0CE388A4AEA5}"/>
              </a:ext>
            </a:extLst>
          </p:cNvPr>
          <p:cNvSpPr/>
          <p:nvPr/>
        </p:nvSpPr>
        <p:spPr>
          <a:xfrm>
            <a:off x="3063713" y="1016175"/>
            <a:ext cx="1548000" cy="441885"/>
          </a:xfrm>
          <a:prstGeom prst="rect">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cxnSp>
        <p:nvCxnSpPr>
          <p:cNvPr id="28" name="直接连接符 27">
            <a:extLst>
              <a:ext uri="{FF2B5EF4-FFF2-40B4-BE49-F238E27FC236}">
                <a16:creationId xmlns:a16="http://schemas.microsoft.com/office/drawing/2014/main" id="{BD5C68C4-A3E4-3B6E-35DB-BB2145682107}"/>
              </a:ext>
            </a:extLst>
          </p:cNvPr>
          <p:cNvCxnSpPr/>
          <p:nvPr/>
        </p:nvCxnSpPr>
        <p:spPr>
          <a:xfrm>
            <a:off x="5373657" y="1661007"/>
            <a:ext cx="0" cy="298403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id="{140565C3-9434-9424-958E-C96359100218}"/>
              </a:ext>
            </a:extLst>
          </p:cNvPr>
          <p:cNvSpPr/>
          <p:nvPr/>
        </p:nvSpPr>
        <p:spPr>
          <a:xfrm>
            <a:off x="5252139" y="4575541"/>
            <a:ext cx="243036" cy="243036"/>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B702B759-683E-AF17-49FC-BB14B230429F}"/>
              </a:ext>
            </a:extLst>
          </p:cNvPr>
          <p:cNvSpPr/>
          <p:nvPr/>
        </p:nvSpPr>
        <p:spPr>
          <a:xfrm>
            <a:off x="5382102" y="1670868"/>
            <a:ext cx="1548000" cy="441885"/>
          </a:xfrm>
          <a:prstGeom prst="rect">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cxnSp>
        <p:nvCxnSpPr>
          <p:cNvPr id="33" name="直接连接符 32">
            <a:extLst>
              <a:ext uri="{FF2B5EF4-FFF2-40B4-BE49-F238E27FC236}">
                <a16:creationId xmlns:a16="http://schemas.microsoft.com/office/drawing/2014/main" id="{A015EEF3-B5DC-18CB-0049-612B4ECD76C6}"/>
              </a:ext>
            </a:extLst>
          </p:cNvPr>
          <p:cNvCxnSpPr/>
          <p:nvPr/>
        </p:nvCxnSpPr>
        <p:spPr>
          <a:xfrm>
            <a:off x="7702733" y="1870550"/>
            <a:ext cx="0" cy="3112659"/>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椭圆 33">
            <a:extLst>
              <a:ext uri="{FF2B5EF4-FFF2-40B4-BE49-F238E27FC236}">
                <a16:creationId xmlns:a16="http://schemas.microsoft.com/office/drawing/2014/main" id="{25AD088C-63FF-72B0-1242-21DE2B4ED824}"/>
              </a:ext>
            </a:extLst>
          </p:cNvPr>
          <p:cNvSpPr/>
          <p:nvPr/>
        </p:nvSpPr>
        <p:spPr>
          <a:xfrm>
            <a:off x="7581215" y="4913713"/>
            <a:ext cx="243036" cy="243036"/>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260EF09-B8E8-2819-CE9C-D2036EBBE232}"/>
              </a:ext>
            </a:extLst>
          </p:cNvPr>
          <p:cNvSpPr/>
          <p:nvPr/>
        </p:nvSpPr>
        <p:spPr>
          <a:xfrm>
            <a:off x="7702733" y="1870550"/>
            <a:ext cx="1547072" cy="441885"/>
          </a:xfrm>
          <a:prstGeom prst="rect">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cxnSp>
        <p:nvCxnSpPr>
          <p:cNvPr id="38" name="直接连接符 37">
            <a:extLst>
              <a:ext uri="{FF2B5EF4-FFF2-40B4-BE49-F238E27FC236}">
                <a16:creationId xmlns:a16="http://schemas.microsoft.com/office/drawing/2014/main" id="{7BFF47D6-EA6D-B623-6592-6816E2828C52}"/>
              </a:ext>
            </a:extLst>
          </p:cNvPr>
          <p:cNvCxnSpPr/>
          <p:nvPr/>
        </p:nvCxnSpPr>
        <p:spPr>
          <a:xfrm>
            <a:off x="10011749" y="932787"/>
            <a:ext cx="0" cy="183689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a16="http://schemas.microsoft.com/office/drawing/2014/main" id="{4FCA459A-51D9-D614-0837-E5E451D833C4}"/>
              </a:ext>
            </a:extLst>
          </p:cNvPr>
          <p:cNvSpPr/>
          <p:nvPr/>
        </p:nvSpPr>
        <p:spPr>
          <a:xfrm>
            <a:off x="9890231" y="2700181"/>
            <a:ext cx="243036" cy="243036"/>
          </a:xfrm>
          <a:prstGeom prst="ellipse">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BC67B8AB-02E1-439C-E21F-3587108DE44B}"/>
              </a:ext>
            </a:extLst>
          </p:cNvPr>
          <p:cNvSpPr/>
          <p:nvPr/>
        </p:nvSpPr>
        <p:spPr>
          <a:xfrm>
            <a:off x="10024449" y="932786"/>
            <a:ext cx="1547072" cy="441885"/>
          </a:xfrm>
          <a:prstGeom prst="rect">
            <a:avLst/>
          </a:prstGeom>
          <a:solidFill>
            <a:schemeClr val="tx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42" name="文本占位符 20">
            <a:extLst>
              <a:ext uri="{FF2B5EF4-FFF2-40B4-BE49-F238E27FC236}">
                <a16:creationId xmlns:a16="http://schemas.microsoft.com/office/drawing/2014/main" id="{C2FCA5E5-4977-0069-CB8E-D1CA456B3B3D}"/>
              </a:ext>
            </a:extLst>
          </p:cNvPr>
          <p:cNvSpPr>
            <a:spLocks noGrp="1"/>
          </p:cNvSpPr>
          <p:nvPr userDrawn="1">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43" name="文本占位符 20">
            <a:extLst>
              <a:ext uri="{FF2B5EF4-FFF2-40B4-BE49-F238E27FC236}">
                <a16:creationId xmlns:a16="http://schemas.microsoft.com/office/drawing/2014/main" id="{769277F4-A3B5-1DEC-60CC-4097305A8039}"/>
              </a:ext>
            </a:extLst>
          </p:cNvPr>
          <p:cNvSpPr>
            <a:spLocks noGrp="1"/>
          </p:cNvSpPr>
          <p:nvPr userDrawn="1">
            <p:ph type="body" sz="quarter" idx="15" hasCustomPrompt="1"/>
          </p:nvPr>
        </p:nvSpPr>
        <p:spPr>
          <a:xfrm>
            <a:off x="830315" y="2365834"/>
            <a:ext cx="1397000" cy="330200"/>
          </a:xfrm>
        </p:spPr>
        <p:txBody>
          <a:bodyPr>
            <a:normAutofit/>
          </a:bodyPr>
          <a:lstStyle>
            <a:lvl1pPr marL="0" indent="0" algn="ctr">
              <a:buNone/>
              <a:defRPr sz="1800">
                <a:solidFill>
                  <a:schemeClr val="bg1"/>
                </a:solidFill>
                <a:latin typeface="+mn-ea"/>
                <a:ea typeface="+mn-ea"/>
              </a:defRPr>
            </a:lvl1pPr>
          </a:lstStyle>
          <a:p>
            <a:pPr lvl="0"/>
            <a:r>
              <a:rPr lang="zh-CN" altLang="en-US" dirty="0"/>
              <a:t>编辑小标题</a:t>
            </a:r>
          </a:p>
        </p:txBody>
      </p:sp>
      <p:sp>
        <p:nvSpPr>
          <p:cNvPr id="44" name="文本占位符 20">
            <a:extLst>
              <a:ext uri="{FF2B5EF4-FFF2-40B4-BE49-F238E27FC236}">
                <a16:creationId xmlns:a16="http://schemas.microsoft.com/office/drawing/2014/main" id="{B670027A-4DC8-B965-A6A1-5B6DA63B59F7}"/>
              </a:ext>
            </a:extLst>
          </p:cNvPr>
          <p:cNvSpPr>
            <a:spLocks noGrp="1"/>
          </p:cNvSpPr>
          <p:nvPr userDrawn="1">
            <p:ph type="body" sz="quarter" idx="16" hasCustomPrompt="1"/>
          </p:nvPr>
        </p:nvSpPr>
        <p:spPr>
          <a:xfrm>
            <a:off x="764631" y="2796877"/>
            <a:ext cx="1528368" cy="686889"/>
          </a:xfrm>
        </p:spPr>
        <p:txBody>
          <a:bodyPr>
            <a:noAutofit/>
          </a:bodyPr>
          <a:lstStyle>
            <a:lvl1pPr marL="0" indent="0">
              <a:buNone/>
              <a:defRPr sz="1400">
                <a:solidFill>
                  <a:schemeClr val="bg1"/>
                </a:solidFill>
                <a:latin typeface="+mn-ea"/>
                <a:ea typeface="+mn-ea"/>
              </a:defRPr>
            </a:lvl1pPr>
          </a:lstStyle>
          <a:p>
            <a:pPr lvl="0"/>
            <a:r>
              <a:rPr lang="zh-CN" altLang="en-US" dirty="0"/>
              <a:t>请填写你的工作职责，描述具体。</a:t>
            </a:r>
          </a:p>
        </p:txBody>
      </p:sp>
      <p:sp>
        <p:nvSpPr>
          <p:cNvPr id="45" name="文本占位符 20">
            <a:extLst>
              <a:ext uri="{FF2B5EF4-FFF2-40B4-BE49-F238E27FC236}">
                <a16:creationId xmlns:a16="http://schemas.microsoft.com/office/drawing/2014/main" id="{509860BD-8523-889D-2130-1F483699BD89}"/>
              </a:ext>
            </a:extLst>
          </p:cNvPr>
          <p:cNvSpPr>
            <a:spLocks noGrp="1"/>
          </p:cNvSpPr>
          <p:nvPr>
            <p:ph type="body" sz="quarter" idx="17" hasCustomPrompt="1"/>
          </p:nvPr>
        </p:nvSpPr>
        <p:spPr>
          <a:xfrm>
            <a:off x="3155891" y="1096062"/>
            <a:ext cx="1397000" cy="330200"/>
          </a:xfrm>
        </p:spPr>
        <p:txBody>
          <a:bodyPr>
            <a:normAutofit/>
          </a:bodyPr>
          <a:lstStyle>
            <a:lvl1pPr marL="0" indent="0" algn="ctr">
              <a:buNone/>
              <a:defRPr sz="1800">
                <a:solidFill>
                  <a:schemeClr val="bg1"/>
                </a:solidFill>
                <a:latin typeface="+mn-ea"/>
                <a:ea typeface="+mn-ea"/>
              </a:defRPr>
            </a:lvl1pPr>
          </a:lstStyle>
          <a:p>
            <a:pPr lvl="0"/>
            <a:r>
              <a:rPr lang="zh-CN" altLang="en-US" dirty="0"/>
              <a:t>编辑小标题</a:t>
            </a:r>
          </a:p>
        </p:txBody>
      </p:sp>
      <p:sp>
        <p:nvSpPr>
          <p:cNvPr id="46" name="文本占位符 20">
            <a:extLst>
              <a:ext uri="{FF2B5EF4-FFF2-40B4-BE49-F238E27FC236}">
                <a16:creationId xmlns:a16="http://schemas.microsoft.com/office/drawing/2014/main" id="{A48B6487-A042-98DF-A273-83894C151204}"/>
              </a:ext>
            </a:extLst>
          </p:cNvPr>
          <p:cNvSpPr>
            <a:spLocks noGrp="1"/>
          </p:cNvSpPr>
          <p:nvPr>
            <p:ph type="body" sz="quarter" idx="18" hasCustomPrompt="1"/>
          </p:nvPr>
        </p:nvSpPr>
        <p:spPr>
          <a:xfrm>
            <a:off x="3090207" y="1514405"/>
            <a:ext cx="1528368" cy="686889"/>
          </a:xfrm>
        </p:spPr>
        <p:txBody>
          <a:bodyPr>
            <a:noAutofit/>
          </a:bodyPr>
          <a:lstStyle>
            <a:lvl1pPr marL="0" indent="0">
              <a:buNone/>
              <a:defRPr sz="1400">
                <a:solidFill>
                  <a:schemeClr val="bg1"/>
                </a:solidFill>
                <a:latin typeface="+mn-ea"/>
                <a:ea typeface="+mn-ea"/>
              </a:defRPr>
            </a:lvl1pPr>
          </a:lstStyle>
          <a:p>
            <a:pPr lvl="0"/>
            <a:r>
              <a:rPr lang="zh-CN" altLang="en-US" dirty="0"/>
              <a:t>请填写你的工作职责，描述具体。</a:t>
            </a:r>
          </a:p>
        </p:txBody>
      </p:sp>
      <p:sp>
        <p:nvSpPr>
          <p:cNvPr id="47" name="文本占位符 20">
            <a:extLst>
              <a:ext uri="{FF2B5EF4-FFF2-40B4-BE49-F238E27FC236}">
                <a16:creationId xmlns:a16="http://schemas.microsoft.com/office/drawing/2014/main" id="{E8BA9DA4-AB7A-E45F-7061-E99F7439F5AA}"/>
              </a:ext>
            </a:extLst>
          </p:cNvPr>
          <p:cNvSpPr>
            <a:spLocks noGrp="1"/>
          </p:cNvSpPr>
          <p:nvPr>
            <p:ph type="body" sz="quarter" idx="19" hasCustomPrompt="1"/>
          </p:nvPr>
        </p:nvSpPr>
        <p:spPr>
          <a:xfrm>
            <a:off x="5470302" y="1770251"/>
            <a:ext cx="1397000" cy="330200"/>
          </a:xfrm>
        </p:spPr>
        <p:txBody>
          <a:bodyPr>
            <a:normAutofit/>
          </a:bodyPr>
          <a:lstStyle>
            <a:lvl1pPr marL="0" indent="0" algn="ctr">
              <a:buNone/>
              <a:defRPr sz="1800">
                <a:solidFill>
                  <a:schemeClr val="bg1"/>
                </a:solidFill>
                <a:latin typeface="+mn-ea"/>
                <a:ea typeface="+mn-ea"/>
              </a:defRPr>
            </a:lvl1pPr>
          </a:lstStyle>
          <a:p>
            <a:pPr lvl="0"/>
            <a:r>
              <a:rPr lang="zh-CN" altLang="en-US" dirty="0"/>
              <a:t>编辑小标题</a:t>
            </a:r>
          </a:p>
        </p:txBody>
      </p:sp>
      <p:sp>
        <p:nvSpPr>
          <p:cNvPr id="48" name="文本占位符 20">
            <a:extLst>
              <a:ext uri="{FF2B5EF4-FFF2-40B4-BE49-F238E27FC236}">
                <a16:creationId xmlns:a16="http://schemas.microsoft.com/office/drawing/2014/main" id="{BE553C6C-5E0B-1C74-D666-40D9F9810853}"/>
              </a:ext>
            </a:extLst>
          </p:cNvPr>
          <p:cNvSpPr>
            <a:spLocks noGrp="1"/>
          </p:cNvSpPr>
          <p:nvPr>
            <p:ph type="body" sz="quarter" idx="20" hasCustomPrompt="1"/>
          </p:nvPr>
        </p:nvSpPr>
        <p:spPr>
          <a:xfrm>
            <a:off x="5391918" y="2201294"/>
            <a:ext cx="1528368" cy="686889"/>
          </a:xfrm>
        </p:spPr>
        <p:txBody>
          <a:bodyPr>
            <a:noAutofit/>
          </a:bodyPr>
          <a:lstStyle>
            <a:lvl1pPr marL="0" indent="0">
              <a:buNone/>
              <a:defRPr sz="1400">
                <a:solidFill>
                  <a:schemeClr val="bg1"/>
                </a:solidFill>
                <a:latin typeface="+mn-ea"/>
                <a:ea typeface="+mn-ea"/>
              </a:defRPr>
            </a:lvl1pPr>
          </a:lstStyle>
          <a:p>
            <a:pPr lvl="0"/>
            <a:r>
              <a:rPr lang="zh-CN" altLang="en-US" dirty="0"/>
              <a:t>请填写你的工作职责，描述具体。</a:t>
            </a:r>
          </a:p>
        </p:txBody>
      </p:sp>
      <p:sp>
        <p:nvSpPr>
          <p:cNvPr id="49" name="文本占位符 20">
            <a:extLst>
              <a:ext uri="{FF2B5EF4-FFF2-40B4-BE49-F238E27FC236}">
                <a16:creationId xmlns:a16="http://schemas.microsoft.com/office/drawing/2014/main" id="{2F55BF07-7642-BDBE-3AD7-605EAA9B48BE}"/>
              </a:ext>
            </a:extLst>
          </p:cNvPr>
          <p:cNvSpPr>
            <a:spLocks noGrp="1"/>
          </p:cNvSpPr>
          <p:nvPr>
            <p:ph type="body" sz="quarter" idx="21" hasCustomPrompt="1"/>
          </p:nvPr>
        </p:nvSpPr>
        <p:spPr>
          <a:xfrm>
            <a:off x="7790469" y="1938393"/>
            <a:ext cx="1397000" cy="330200"/>
          </a:xfrm>
        </p:spPr>
        <p:txBody>
          <a:bodyPr>
            <a:normAutofit/>
          </a:bodyPr>
          <a:lstStyle>
            <a:lvl1pPr marL="0" indent="0" algn="ctr">
              <a:buNone/>
              <a:defRPr sz="1800">
                <a:solidFill>
                  <a:schemeClr val="bg1"/>
                </a:solidFill>
                <a:latin typeface="+mn-ea"/>
                <a:ea typeface="+mn-ea"/>
              </a:defRPr>
            </a:lvl1pPr>
          </a:lstStyle>
          <a:p>
            <a:pPr lvl="0"/>
            <a:r>
              <a:rPr lang="zh-CN" altLang="en-US" dirty="0"/>
              <a:t>编辑小标题</a:t>
            </a:r>
          </a:p>
        </p:txBody>
      </p:sp>
      <p:sp>
        <p:nvSpPr>
          <p:cNvPr id="50" name="文本占位符 20">
            <a:extLst>
              <a:ext uri="{FF2B5EF4-FFF2-40B4-BE49-F238E27FC236}">
                <a16:creationId xmlns:a16="http://schemas.microsoft.com/office/drawing/2014/main" id="{C3B33057-D579-C114-2B5E-F8298E895841}"/>
              </a:ext>
            </a:extLst>
          </p:cNvPr>
          <p:cNvSpPr>
            <a:spLocks noGrp="1"/>
          </p:cNvSpPr>
          <p:nvPr>
            <p:ph type="body" sz="quarter" idx="22" hasCustomPrompt="1"/>
          </p:nvPr>
        </p:nvSpPr>
        <p:spPr>
          <a:xfrm>
            <a:off x="7712085" y="2356736"/>
            <a:ext cx="1528368" cy="686889"/>
          </a:xfrm>
        </p:spPr>
        <p:txBody>
          <a:bodyPr>
            <a:noAutofit/>
          </a:bodyPr>
          <a:lstStyle>
            <a:lvl1pPr marL="0" indent="0">
              <a:buNone/>
              <a:defRPr sz="1400">
                <a:solidFill>
                  <a:schemeClr val="bg1"/>
                </a:solidFill>
                <a:latin typeface="+mn-ea"/>
                <a:ea typeface="+mn-ea"/>
              </a:defRPr>
            </a:lvl1pPr>
          </a:lstStyle>
          <a:p>
            <a:pPr lvl="0"/>
            <a:r>
              <a:rPr lang="zh-CN" altLang="en-US" dirty="0"/>
              <a:t>请填写你的工作职责，描述具体。</a:t>
            </a:r>
          </a:p>
        </p:txBody>
      </p:sp>
      <p:sp>
        <p:nvSpPr>
          <p:cNvPr id="51" name="文本占位符 20">
            <a:extLst>
              <a:ext uri="{FF2B5EF4-FFF2-40B4-BE49-F238E27FC236}">
                <a16:creationId xmlns:a16="http://schemas.microsoft.com/office/drawing/2014/main" id="{78330B15-BC71-C6EB-7039-692B3C44DCD3}"/>
              </a:ext>
            </a:extLst>
          </p:cNvPr>
          <p:cNvSpPr>
            <a:spLocks noGrp="1"/>
          </p:cNvSpPr>
          <p:nvPr>
            <p:ph type="body" sz="quarter" idx="23" hasCustomPrompt="1"/>
          </p:nvPr>
        </p:nvSpPr>
        <p:spPr>
          <a:xfrm>
            <a:off x="10086785" y="982121"/>
            <a:ext cx="1397000" cy="330200"/>
          </a:xfrm>
        </p:spPr>
        <p:txBody>
          <a:bodyPr>
            <a:normAutofit/>
          </a:bodyPr>
          <a:lstStyle>
            <a:lvl1pPr marL="0" indent="0" algn="ctr">
              <a:buNone/>
              <a:defRPr sz="1800">
                <a:solidFill>
                  <a:schemeClr val="bg1"/>
                </a:solidFill>
                <a:latin typeface="+mn-ea"/>
                <a:ea typeface="+mn-ea"/>
              </a:defRPr>
            </a:lvl1pPr>
          </a:lstStyle>
          <a:p>
            <a:pPr lvl="0"/>
            <a:r>
              <a:rPr lang="zh-CN" altLang="en-US" dirty="0"/>
              <a:t>编辑小标题</a:t>
            </a:r>
          </a:p>
        </p:txBody>
      </p:sp>
      <p:sp>
        <p:nvSpPr>
          <p:cNvPr id="52" name="文本占位符 20">
            <a:extLst>
              <a:ext uri="{FF2B5EF4-FFF2-40B4-BE49-F238E27FC236}">
                <a16:creationId xmlns:a16="http://schemas.microsoft.com/office/drawing/2014/main" id="{902DF22A-C56C-A1E8-69DA-11E6AC7FBA2E}"/>
              </a:ext>
            </a:extLst>
          </p:cNvPr>
          <p:cNvSpPr>
            <a:spLocks noGrp="1"/>
          </p:cNvSpPr>
          <p:nvPr>
            <p:ph type="body" sz="quarter" idx="24" hasCustomPrompt="1"/>
          </p:nvPr>
        </p:nvSpPr>
        <p:spPr>
          <a:xfrm>
            <a:off x="10021101" y="1425864"/>
            <a:ext cx="1528368" cy="686889"/>
          </a:xfrm>
        </p:spPr>
        <p:txBody>
          <a:bodyPr>
            <a:noAutofit/>
          </a:bodyPr>
          <a:lstStyle>
            <a:lvl1pPr marL="0" indent="0">
              <a:buNone/>
              <a:defRPr sz="1400">
                <a:solidFill>
                  <a:schemeClr val="bg1"/>
                </a:solidFill>
                <a:latin typeface="+mn-ea"/>
                <a:ea typeface="+mn-ea"/>
              </a:defRPr>
            </a:lvl1pPr>
          </a:lstStyle>
          <a:p>
            <a:pPr lvl="0"/>
            <a:r>
              <a:rPr lang="zh-CN" altLang="en-US" dirty="0"/>
              <a:t>请填写你的工作职责，描述具体。</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_3">
    <p:spTree>
      <p:nvGrpSpPr>
        <p:cNvPr id="1" name=""/>
        <p:cNvGrpSpPr/>
        <p:nvPr/>
      </p:nvGrpSpPr>
      <p:grpSpPr>
        <a:xfrm>
          <a:off x="0" y="0"/>
          <a:ext cx="0" cy="0"/>
          <a:chOff x="0" y="0"/>
          <a:chExt cx="0" cy="0"/>
        </a:xfrm>
      </p:grpSpPr>
      <p:pic>
        <p:nvPicPr>
          <p:cNvPr id="6" name="图片 5" descr="太阳在山上&#10;&#10;描述已自动生成">
            <a:extLst>
              <a:ext uri="{FF2B5EF4-FFF2-40B4-BE49-F238E27FC236}">
                <a16:creationId xmlns:a16="http://schemas.microsoft.com/office/drawing/2014/main" id="{1A16FC44-754C-941C-62D4-4A9C9DF9A55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0" y="1"/>
            <a:ext cx="12192000" cy="6858000"/>
          </a:xfrm>
          <a:prstGeom prst="rect">
            <a:avLst/>
          </a:prstGeom>
        </p:spPr>
      </p:pic>
      <p:sp>
        <p:nvSpPr>
          <p:cNvPr id="7" name="矩形 6">
            <a:extLst>
              <a:ext uri="{FF2B5EF4-FFF2-40B4-BE49-F238E27FC236}">
                <a16:creationId xmlns:a16="http://schemas.microsoft.com/office/drawing/2014/main" id="{6EB83048-3EDF-839D-8CCF-8BC2BD723C70}"/>
              </a:ext>
            </a:extLst>
          </p:cNvPr>
          <p:cNvSpPr/>
          <p:nvPr userDrawn="1"/>
        </p:nvSpPr>
        <p:spPr>
          <a:xfrm>
            <a:off x="-20534" y="0"/>
            <a:ext cx="12212534" cy="6858000"/>
          </a:xfrm>
          <a:prstGeom prst="rect">
            <a:avLst/>
          </a:prstGeom>
          <a:solidFill>
            <a:schemeClr val="bg1">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日期占位符 2"/>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grpSp>
        <p:nvGrpSpPr>
          <p:cNvPr id="8" name="组合 7">
            <a:extLst>
              <a:ext uri="{FF2B5EF4-FFF2-40B4-BE49-F238E27FC236}">
                <a16:creationId xmlns:a16="http://schemas.microsoft.com/office/drawing/2014/main" id="{F0631B4E-FD6E-3B59-019D-27B0844F136C}"/>
              </a:ext>
            </a:extLst>
          </p:cNvPr>
          <p:cNvGrpSpPr/>
          <p:nvPr userDrawn="1"/>
        </p:nvGrpSpPr>
        <p:grpSpPr>
          <a:xfrm>
            <a:off x="500514" y="385011"/>
            <a:ext cx="2127183" cy="486499"/>
            <a:chOff x="500514" y="270377"/>
            <a:chExt cx="2127183" cy="601133"/>
          </a:xfrm>
        </p:grpSpPr>
        <p:sp>
          <p:nvSpPr>
            <p:cNvPr id="9" name="平行四边形 8">
              <a:extLst>
                <a:ext uri="{FF2B5EF4-FFF2-40B4-BE49-F238E27FC236}">
                  <a16:creationId xmlns:a16="http://schemas.microsoft.com/office/drawing/2014/main" id="{340C8E13-5969-E8E5-F091-521606282DCE}"/>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0" name="直接连接符 9">
              <a:extLst>
                <a:ext uri="{FF2B5EF4-FFF2-40B4-BE49-F238E27FC236}">
                  <a16:creationId xmlns:a16="http://schemas.microsoft.com/office/drawing/2014/main" id="{046718EC-584C-8B5D-75B4-87FC6CFBB9AE}"/>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5692873B-8AF1-CC28-459C-0848C87D35B6}"/>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2" name="矩形 11">
            <a:extLst>
              <a:ext uri="{FF2B5EF4-FFF2-40B4-BE49-F238E27FC236}">
                <a16:creationId xmlns:a16="http://schemas.microsoft.com/office/drawing/2014/main" id="{973E2E8E-D73A-9C35-3A43-F02D40C81589}"/>
              </a:ext>
            </a:extLst>
          </p:cNvPr>
          <p:cNvSpPr/>
          <p:nvPr userDrawn="1"/>
        </p:nvSpPr>
        <p:spPr>
          <a:xfrm>
            <a:off x="500514" y="12380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26" name="文本占位符 20">
            <a:extLst>
              <a:ext uri="{FF2B5EF4-FFF2-40B4-BE49-F238E27FC236}">
                <a16:creationId xmlns:a16="http://schemas.microsoft.com/office/drawing/2014/main" id="{27896662-E421-6C13-9F77-14421238DC88}"/>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27" name="文本占位符 20">
            <a:extLst>
              <a:ext uri="{FF2B5EF4-FFF2-40B4-BE49-F238E27FC236}">
                <a16:creationId xmlns:a16="http://schemas.microsoft.com/office/drawing/2014/main" id="{A60C8219-57EF-2894-D2CD-74AD5B7D5B1B}"/>
              </a:ext>
            </a:extLst>
          </p:cNvPr>
          <p:cNvSpPr>
            <a:spLocks noGrp="1"/>
          </p:cNvSpPr>
          <p:nvPr>
            <p:ph type="body" sz="quarter" idx="15" hasCustomPrompt="1"/>
          </p:nvPr>
        </p:nvSpPr>
        <p:spPr>
          <a:xfrm>
            <a:off x="575550" y="13706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30" name="文本占位符 29">
            <a:extLst>
              <a:ext uri="{FF2B5EF4-FFF2-40B4-BE49-F238E27FC236}">
                <a16:creationId xmlns:a16="http://schemas.microsoft.com/office/drawing/2014/main" id="{7BCCE001-E9D7-3F96-EC21-CB741B5F13D8}"/>
              </a:ext>
            </a:extLst>
          </p:cNvPr>
          <p:cNvSpPr>
            <a:spLocks noGrp="1"/>
          </p:cNvSpPr>
          <p:nvPr>
            <p:ph type="body" sz="quarter" idx="17" hasCustomPrompt="1"/>
          </p:nvPr>
        </p:nvSpPr>
        <p:spPr>
          <a:xfrm>
            <a:off x="2194667" y="13706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
        <p:nvSpPr>
          <p:cNvPr id="49" name="矩形 48">
            <a:extLst>
              <a:ext uri="{FF2B5EF4-FFF2-40B4-BE49-F238E27FC236}">
                <a16:creationId xmlns:a16="http://schemas.microsoft.com/office/drawing/2014/main" id="{C0DE19C6-E9DE-0D3E-02E3-A90D05C54616}"/>
              </a:ext>
            </a:extLst>
          </p:cNvPr>
          <p:cNvSpPr/>
          <p:nvPr userDrawn="1"/>
        </p:nvSpPr>
        <p:spPr>
          <a:xfrm>
            <a:off x="500514" y="20026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0" name="文本占位符 20">
            <a:extLst>
              <a:ext uri="{FF2B5EF4-FFF2-40B4-BE49-F238E27FC236}">
                <a16:creationId xmlns:a16="http://schemas.microsoft.com/office/drawing/2014/main" id="{517A83A4-DC92-E154-0019-0E9109530F21}"/>
              </a:ext>
            </a:extLst>
          </p:cNvPr>
          <p:cNvSpPr>
            <a:spLocks noGrp="1"/>
          </p:cNvSpPr>
          <p:nvPr>
            <p:ph type="body" sz="quarter" idx="18" hasCustomPrompt="1"/>
          </p:nvPr>
        </p:nvSpPr>
        <p:spPr>
          <a:xfrm>
            <a:off x="575550" y="21352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51" name="文本占位符 29">
            <a:extLst>
              <a:ext uri="{FF2B5EF4-FFF2-40B4-BE49-F238E27FC236}">
                <a16:creationId xmlns:a16="http://schemas.microsoft.com/office/drawing/2014/main" id="{DED064FD-931A-94CC-08A7-D5CB85ADABDD}"/>
              </a:ext>
            </a:extLst>
          </p:cNvPr>
          <p:cNvSpPr>
            <a:spLocks noGrp="1"/>
          </p:cNvSpPr>
          <p:nvPr>
            <p:ph type="body" sz="quarter" idx="19" hasCustomPrompt="1"/>
          </p:nvPr>
        </p:nvSpPr>
        <p:spPr>
          <a:xfrm>
            <a:off x="2194667" y="21352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
        <p:nvSpPr>
          <p:cNvPr id="52" name="矩形 51">
            <a:extLst>
              <a:ext uri="{FF2B5EF4-FFF2-40B4-BE49-F238E27FC236}">
                <a16:creationId xmlns:a16="http://schemas.microsoft.com/office/drawing/2014/main" id="{A7EA316A-14FC-5554-7EA3-2EE92B09D6AE}"/>
              </a:ext>
            </a:extLst>
          </p:cNvPr>
          <p:cNvSpPr/>
          <p:nvPr userDrawn="1"/>
        </p:nvSpPr>
        <p:spPr>
          <a:xfrm>
            <a:off x="500514" y="27672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3" name="文本占位符 20">
            <a:extLst>
              <a:ext uri="{FF2B5EF4-FFF2-40B4-BE49-F238E27FC236}">
                <a16:creationId xmlns:a16="http://schemas.microsoft.com/office/drawing/2014/main" id="{7BDA6341-979F-41D0-4F81-E7D295AE595A}"/>
              </a:ext>
            </a:extLst>
          </p:cNvPr>
          <p:cNvSpPr>
            <a:spLocks noGrp="1"/>
          </p:cNvSpPr>
          <p:nvPr>
            <p:ph type="body" sz="quarter" idx="20" hasCustomPrompt="1"/>
          </p:nvPr>
        </p:nvSpPr>
        <p:spPr>
          <a:xfrm>
            <a:off x="575550" y="28998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54" name="文本占位符 29">
            <a:extLst>
              <a:ext uri="{FF2B5EF4-FFF2-40B4-BE49-F238E27FC236}">
                <a16:creationId xmlns:a16="http://schemas.microsoft.com/office/drawing/2014/main" id="{53DFFBDB-04DC-A66A-ACCD-71DF8DF2E441}"/>
              </a:ext>
            </a:extLst>
          </p:cNvPr>
          <p:cNvSpPr>
            <a:spLocks noGrp="1"/>
          </p:cNvSpPr>
          <p:nvPr>
            <p:ph type="body" sz="quarter" idx="21" hasCustomPrompt="1"/>
          </p:nvPr>
        </p:nvSpPr>
        <p:spPr>
          <a:xfrm>
            <a:off x="2194667" y="28998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
        <p:nvSpPr>
          <p:cNvPr id="55" name="矩形 54">
            <a:extLst>
              <a:ext uri="{FF2B5EF4-FFF2-40B4-BE49-F238E27FC236}">
                <a16:creationId xmlns:a16="http://schemas.microsoft.com/office/drawing/2014/main" id="{35F75AB3-1F4C-F5D5-74C9-84259CFE0427}"/>
              </a:ext>
            </a:extLst>
          </p:cNvPr>
          <p:cNvSpPr/>
          <p:nvPr userDrawn="1"/>
        </p:nvSpPr>
        <p:spPr>
          <a:xfrm>
            <a:off x="500514" y="35318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6" name="文本占位符 20">
            <a:extLst>
              <a:ext uri="{FF2B5EF4-FFF2-40B4-BE49-F238E27FC236}">
                <a16:creationId xmlns:a16="http://schemas.microsoft.com/office/drawing/2014/main" id="{123C9BFB-93CA-D7C2-A4E2-70E2AEB80B23}"/>
              </a:ext>
            </a:extLst>
          </p:cNvPr>
          <p:cNvSpPr>
            <a:spLocks noGrp="1"/>
          </p:cNvSpPr>
          <p:nvPr>
            <p:ph type="body" sz="quarter" idx="22" hasCustomPrompt="1"/>
          </p:nvPr>
        </p:nvSpPr>
        <p:spPr>
          <a:xfrm>
            <a:off x="575550" y="36644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57" name="文本占位符 29">
            <a:extLst>
              <a:ext uri="{FF2B5EF4-FFF2-40B4-BE49-F238E27FC236}">
                <a16:creationId xmlns:a16="http://schemas.microsoft.com/office/drawing/2014/main" id="{22B1A104-1136-FDFE-1788-29B4C5D3EF37}"/>
              </a:ext>
            </a:extLst>
          </p:cNvPr>
          <p:cNvSpPr>
            <a:spLocks noGrp="1"/>
          </p:cNvSpPr>
          <p:nvPr>
            <p:ph type="body" sz="quarter" idx="23" hasCustomPrompt="1"/>
          </p:nvPr>
        </p:nvSpPr>
        <p:spPr>
          <a:xfrm>
            <a:off x="2194667" y="36644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
        <p:nvSpPr>
          <p:cNvPr id="58" name="矩形 57">
            <a:extLst>
              <a:ext uri="{FF2B5EF4-FFF2-40B4-BE49-F238E27FC236}">
                <a16:creationId xmlns:a16="http://schemas.microsoft.com/office/drawing/2014/main" id="{3BB7AAA3-BD72-870A-DEAF-6A1D4065C44F}"/>
              </a:ext>
            </a:extLst>
          </p:cNvPr>
          <p:cNvSpPr/>
          <p:nvPr userDrawn="1"/>
        </p:nvSpPr>
        <p:spPr>
          <a:xfrm>
            <a:off x="500514" y="42964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9" name="文本占位符 20">
            <a:extLst>
              <a:ext uri="{FF2B5EF4-FFF2-40B4-BE49-F238E27FC236}">
                <a16:creationId xmlns:a16="http://schemas.microsoft.com/office/drawing/2014/main" id="{FA6E66B5-123E-C12C-9485-017CD8CF3BAB}"/>
              </a:ext>
            </a:extLst>
          </p:cNvPr>
          <p:cNvSpPr>
            <a:spLocks noGrp="1"/>
          </p:cNvSpPr>
          <p:nvPr>
            <p:ph type="body" sz="quarter" idx="24" hasCustomPrompt="1"/>
          </p:nvPr>
        </p:nvSpPr>
        <p:spPr>
          <a:xfrm>
            <a:off x="575550" y="44290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60" name="文本占位符 29">
            <a:extLst>
              <a:ext uri="{FF2B5EF4-FFF2-40B4-BE49-F238E27FC236}">
                <a16:creationId xmlns:a16="http://schemas.microsoft.com/office/drawing/2014/main" id="{54C4FC41-4D9A-CA6C-8869-FE274FA0AC14}"/>
              </a:ext>
            </a:extLst>
          </p:cNvPr>
          <p:cNvSpPr>
            <a:spLocks noGrp="1"/>
          </p:cNvSpPr>
          <p:nvPr>
            <p:ph type="body" sz="quarter" idx="25" hasCustomPrompt="1"/>
          </p:nvPr>
        </p:nvSpPr>
        <p:spPr>
          <a:xfrm>
            <a:off x="2194667" y="44290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
        <p:nvSpPr>
          <p:cNvPr id="61" name="矩形 60">
            <a:extLst>
              <a:ext uri="{FF2B5EF4-FFF2-40B4-BE49-F238E27FC236}">
                <a16:creationId xmlns:a16="http://schemas.microsoft.com/office/drawing/2014/main" id="{7986A44D-26C4-51B4-FDF1-C40DF742ADC1}"/>
              </a:ext>
            </a:extLst>
          </p:cNvPr>
          <p:cNvSpPr/>
          <p:nvPr userDrawn="1"/>
        </p:nvSpPr>
        <p:spPr>
          <a:xfrm>
            <a:off x="500514" y="50610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2" name="文本占位符 20">
            <a:extLst>
              <a:ext uri="{FF2B5EF4-FFF2-40B4-BE49-F238E27FC236}">
                <a16:creationId xmlns:a16="http://schemas.microsoft.com/office/drawing/2014/main" id="{6524EEA6-8193-0753-20CD-E4FA765EB05E}"/>
              </a:ext>
            </a:extLst>
          </p:cNvPr>
          <p:cNvSpPr>
            <a:spLocks noGrp="1"/>
          </p:cNvSpPr>
          <p:nvPr>
            <p:ph type="body" sz="quarter" idx="26" hasCustomPrompt="1"/>
          </p:nvPr>
        </p:nvSpPr>
        <p:spPr>
          <a:xfrm>
            <a:off x="575550" y="51936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63" name="文本占位符 29">
            <a:extLst>
              <a:ext uri="{FF2B5EF4-FFF2-40B4-BE49-F238E27FC236}">
                <a16:creationId xmlns:a16="http://schemas.microsoft.com/office/drawing/2014/main" id="{92710A03-F02C-6482-10DA-1E145B8AA070}"/>
              </a:ext>
            </a:extLst>
          </p:cNvPr>
          <p:cNvSpPr>
            <a:spLocks noGrp="1"/>
          </p:cNvSpPr>
          <p:nvPr>
            <p:ph type="body" sz="quarter" idx="27" hasCustomPrompt="1"/>
          </p:nvPr>
        </p:nvSpPr>
        <p:spPr>
          <a:xfrm>
            <a:off x="2194667" y="51936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
        <p:nvSpPr>
          <p:cNvPr id="64" name="矩形 63">
            <a:extLst>
              <a:ext uri="{FF2B5EF4-FFF2-40B4-BE49-F238E27FC236}">
                <a16:creationId xmlns:a16="http://schemas.microsoft.com/office/drawing/2014/main" id="{21662D60-4ABA-34D2-35C3-96B60F2E0364}"/>
              </a:ext>
            </a:extLst>
          </p:cNvPr>
          <p:cNvSpPr/>
          <p:nvPr userDrawn="1"/>
        </p:nvSpPr>
        <p:spPr>
          <a:xfrm>
            <a:off x="500514" y="5825647"/>
            <a:ext cx="1547072" cy="44188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65" name="文本占位符 20">
            <a:extLst>
              <a:ext uri="{FF2B5EF4-FFF2-40B4-BE49-F238E27FC236}">
                <a16:creationId xmlns:a16="http://schemas.microsoft.com/office/drawing/2014/main" id="{8241F53D-2E36-A2E0-CDAA-DC2B45F73AA8}"/>
              </a:ext>
            </a:extLst>
          </p:cNvPr>
          <p:cNvSpPr>
            <a:spLocks noGrp="1"/>
          </p:cNvSpPr>
          <p:nvPr>
            <p:ph type="body" sz="quarter" idx="28" hasCustomPrompt="1"/>
          </p:nvPr>
        </p:nvSpPr>
        <p:spPr>
          <a:xfrm>
            <a:off x="575550" y="5958289"/>
            <a:ext cx="1397000" cy="330200"/>
          </a:xfrm>
        </p:spPr>
        <p:txBody>
          <a:bodyPr>
            <a:normAutofit/>
          </a:bodyPr>
          <a:lstStyle>
            <a:lvl1pPr marL="0" indent="0" algn="ctr">
              <a:buNone/>
              <a:defRPr sz="1400">
                <a:solidFill>
                  <a:schemeClr val="bg1"/>
                </a:solidFill>
                <a:latin typeface="+mn-ea"/>
                <a:ea typeface="+mn-ea"/>
              </a:defRPr>
            </a:lvl1pPr>
          </a:lstStyle>
          <a:p>
            <a:pPr lvl="0"/>
            <a:r>
              <a:rPr lang="zh-CN" altLang="en-US" dirty="0"/>
              <a:t>序号一</a:t>
            </a:r>
          </a:p>
        </p:txBody>
      </p:sp>
      <p:sp>
        <p:nvSpPr>
          <p:cNvPr id="66" name="文本占位符 29">
            <a:extLst>
              <a:ext uri="{FF2B5EF4-FFF2-40B4-BE49-F238E27FC236}">
                <a16:creationId xmlns:a16="http://schemas.microsoft.com/office/drawing/2014/main" id="{B1FD5F75-2F99-60BD-C820-7EA4F010ED07}"/>
              </a:ext>
            </a:extLst>
          </p:cNvPr>
          <p:cNvSpPr>
            <a:spLocks noGrp="1"/>
          </p:cNvSpPr>
          <p:nvPr>
            <p:ph type="body" sz="quarter" idx="29" hasCustomPrompt="1"/>
          </p:nvPr>
        </p:nvSpPr>
        <p:spPr>
          <a:xfrm>
            <a:off x="2194667" y="5958289"/>
            <a:ext cx="9159133" cy="330200"/>
          </a:xfrm>
        </p:spPr>
        <p:txBody>
          <a:bodyPr>
            <a:noAutofit/>
          </a:bodyPr>
          <a:lstStyle>
            <a:lvl1pPr marL="0" indent="0" algn="l">
              <a:buNone/>
              <a:defRPr sz="1400">
                <a:solidFill>
                  <a:schemeClr val="bg1"/>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请描述你的工作职责，尽量详细描述。</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内容页_4">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74E6D33-6E03-E497-BB44-8E55D86194B9}"/>
              </a:ext>
            </a:extLst>
          </p:cNvPr>
          <p:cNvSpPr/>
          <p:nvPr userDrawn="1"/>
        </p:nvSpPr>
        <p:spPr>
          <a:xfrm>
            <a:off x="269507" y="1222407"/>
            <a:ext cx="11532470" cy="5293895"/>
          </a:xfrm>
          <a:prstGeom prst="rect">
            <a:avLst/>
          </a:prstGeom>
          <a:noFill/>
          <a:ln w="635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descr="山上的风景&#10;&#10;描述已自动生成">
            <a:extLst>
              <a:ext uri="{FF2B5EF4-FFF2-40B4-BE49-F238E27FC236}">
                <a16:creationId xmlns:a16="http://schemas.microsoft.com/office/drawing/2014/main" id="{F5EB56D9-D9C3-A689-BAEC-AC806200759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6096000" y="-1"/>
            <a:ext cx="6096000" cy="6858001"/>
          </a:xfrm>
          <a:prstGeom prst="rect">
            <a:avLst/>
          </a:prstGeom>
        </p:spPr>
      </p:pic>
      <p:sp>
        <p:nvSpPr>
          <p:cNvPr id="7" name="矩形 6">
            <a:extLst>
              <a:ext uri="{FF2B5EF4-FFF2-40B4-BE49-F238E27FC236}">
                <a16:creationId xmlns:a16="http://schemas.microsoft.com/office/drawing/2014/main" id="{F4CD36D8-B13F-FF90-4D4E-A2C7C228F18E}"/>
              </a:ext>
            </a:extLst>
          </p:cNvPr>
          <p:cNvSpPr/>
          <p:nvPr userDrawn="1"/>
        </p:nvSpPr>
        <p:spPr>
          <a:xfrm>
            <a:off x="6096001" y="0"/>
            <a:ext cx="6095999" cy="68580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a:extLst>
              <a:ext uri="{FF2B5EF4-FFF2-40B4-BE49-F238E27FC236}">
                <a16:creationId xmlns:a16="http://schemas.microsoft.com/office/drawing/2014/main" id="{C9FFE9A9-AED4-FE97-0AF3-23BDC3BEADDA}"/>
              </a:ext>
            </a:extLst>
          </p:cNvPr>
          <p:cNvGrpSpPr/>
          <p:nvPr userDrawn="1"/>
        </p:nvGrpSpPr>
        <p:grpSpPr>
          <a:xfrm>
            <a:off x="500514" y="385011"/>
            <a:ext cx="2127183" cy="486499"/>
            <a:chOff x="500514" y="270377"/>
            <a:chExt cx="2127183" cy="601133"/>
          </a:xfrm>
        </p:grpSpPr>
        <p:sp>
          <p:nvSpPr>
            <p:cNvPr id="14" name="平行四边形 13">
              <a:extLst>
                <a:ext uri="{FF2B5EF4-FFF2-40B4-BE49-F238E27FC236}">
                  <a16:creationId xmlns:a16="http://schemas.microsoft.com/office/drawing/2014/main" id="{540F6621-779C-CADF-FDBE-53EC7B287C8F}"/>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 name="直接连接符 14">
              <a:extLst>
                <a:ext uri="{FF2B5EF4-FFF2-40B4-BE49-F238E27FC236}">
                  <a16:creationId xmlns:a16="http://schemas.microsoft.com/office/drawing/2014/main" id="{A314F5BD-FEE3-6A06-E7A0-5A809B11DE11}"/>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A5D026A-FC1B-E0F2-2C8E-5DA4A881BE32}"/>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7" name="文本占位符 20">
            <a:extLst>
              <a:ext uri="{FF2B5EF4-FFF2-40B4-BE49-F238E27FC236}">
                <a16:creationId xmlns:a16="http://schemas.microsoft.com/office/drawing/2014/main" id="{48B6D9E9-1AC2-EB71-61DC-7C63BB5CCDC4}"/>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
        <p:nvSpPr>
          <p:cNvPr id="18" name="文本占位符 29">
            <a:extLst>
              <a:ext uri="{FF2B5EF4-FFF2-40B4-BE49-F238E27FC236}">
                <a16:creationId xmlns:a16="http://schemas.microsoft.com/office/drawing/2014/main" id="{080F1FD9-C6B4-0399-4E41-116698AF33C4}"/>
              </a:ext>
            </a:extLst>
          </p:cNvPr>
          <p:cNvSpPr>
            <a:spLocks noGrp="1"/>
          </p:cNvSpPr>
          <p:nvPr>
            <p:ph type="body" sz="quarter" idx="17" hasCustomPrompt="1"/>
          </p:nvPr>
        </p:nvSpPr>
        <p:spPr>
          <a:xfrm>
            <a:off x="601858" y="1802045"/>
            <a:ext cx="5104119" cy="4134618"/>
          </a:xfrm>
        </p:spPr>
        <p:txBody>
          <a:bodyPr>
            <a:noAutofit/>
          </a:bodyPr>
          <a:lstStyle>
            <a:lvl1pPr marL="0" indent="0" algn="l">
              <a:lnSpc>
                <a:spcPct val="150000"/>
              </a:lnSpc>
              <a:buNone/>
              <a:defRPr sz="1400">
                <a:solidFill>
                  <a:schemeClr val="tx2"/>
                </a:solidFill>
              </a:defRPr>
            </a:lvl1pPr>
            <a:lvl2pPr algn="l">
              <a:defRPr sz="1400">
                <a:solidFill>
                  <a:schemeClr val="bg1"/>
                </a:solidFill>
              </a:defRPr>
            </a:lvl2pPr>
            <a:lvl3pPr algn="l">
              <a:defRPr sz="1400">
                <a:solidFill>
                  <a:schemeClr val="bg1"/>
                </a:solidFill>
              </a:defRPr>
            </a:lvl3pPr>
            <a:lvl4pPr algn="l">
              <a:defRPr sz="1400">
                <a:solidFill>
                  <a:schemeClr val="bg1"/>
                </a:solidFill>
              </a:defRPr>
            </a:lvl4pPr>
            <a:lvl5pPr algn="l">
              <a:defRPr sz="1400">
                <a:solidFill>
                  <a:schemeClr val="bg1"/>
                </a:solidFill>
              </a:defRPr>
            </a:lvl5pPr>
          </a:lstStyle>
          <a:p>
            <a:pPr lvl="0"/>
            <a:r>
              <a:rPr lang="zh-CN" altLang="en-US" dirty="0"/>
              <a:t> 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a:t>
            </a:r>
          </a:p>
        </p:txBody>
      </p:sp>
      <p:sp>
        <p:nvSpPr>
          <p:cNvPr id="2" name="日期占位符 1"/>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页_5">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2" name="图片 1" descr="山上的风景&#10;&#10;描述已自动生成">
            <a:extLst>
              <a:ext uri="{FF2B5EF4-FFF2-40B4-BE49-F238E27FC236}">
                <a16:creationId xmlns:a16="http://schemas.microsoft.com/office/drawing/2014/main" id="{2A4E71A0-A9F8-C99F-FC27-074A5722795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1" y="-1"/>
            <a:ext cx="12192001" cy="6858001"/>
          </a:xfrm>
          <a:prstGeom prst="rect">
            <a:avLst/>
          </a:prstGeom>
        </p:spPr>
      </p:pic>
      <p:sp>
        <p:nvSpPr>
          <p:cNvPr id="3" name="矩形 2">
            <a:extLst>
              <a:ext uri="{FF2B5EF4-FFF2-40B4-BE49-F238E27FC236}">
                <a16:creationId xmlns:a16="http://schemas.microsoft.com/office/drawing/2014/main" id="{E2DADAEE-5C1D-727C-9AA5-1A996BB82AA9}"/>
              </a:ext>
            </a:extLst>
          </p:cNvPr>
          <p:cNvSpPr/>
          <p:nvPr userDrawn="1"/>
        </p:nvSpPr>
        <p:spPr>
          <a:xfrm>
            <a:off x="6096001" y="0"/>
            <a:ext cx="6095999" cy="6858000"/>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13" name="组合 12">
            <a:extLst>
              <a:ext uri="{FF2B5EF4-FFF2-40B4-BE49-F238E27FC236}">
                <a16:creationId xmlns:a16="http://schemas.microsoft.com/office/drawing/2014/main" id="{269930CD-0887-D16B-F466-9754749539C1}"/>
              </a:ext>
            </a:extLst>
          </p:cNvPr>
          <p:cNvGrpSpPr/>
          <p:nvPr userDrawn="1"/>
        </p:nvGrpSpPr>
        <p:grpSpPr>
          <a:xfrm>
            <a:off x="500514" y="385011"/>
            <a:ext cx="2127183" cy="486499"/>
            <a:chOff x="500514" y="270377"/>
            <a:chExt cx="2127183" cy="601133"/>
          </a:xfrm>
        </p:grpSpPr>
        <p:sp>
          <p:nvSpPr>
            <p:cNvPr id="14" name="平行四边形 13">
              <a:extLst>
                <a:ext uri="{FF2B5EF4-FFF2-40B4-BE49-F238E27FC236}">
                  <a16:creationId xmlns:a16="http://schemas.microsoft.com/office/drawing/2014/main" id="{78F25918-EC38-F0DC-666C-AF352B392711}"/>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5" name="直接连接符 14">
              <a:extLst>
                <a:ext uri="{FF2B5EF4-FFF2-40B4-BE49-F238E27FC236}">
                  <a16:creationId xmlns:a16="http://schemas.microsoft.com/office/drawing/2014/main" id="{30A81472-3660-8941-D9D7-6E8F1050DA8B}"/>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92505E96-AE86-F56B-A5FD-73183F16ADC1}"/>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7" name="文本占位符 20">
            <a:extLst>
              <a:ext uri="{FF2B5EF4-FFF2-40B4-BE49-F238E27FC236}">
                <a16:creationId xmlns:a16="http://schemas.microsoft.com/office/drawing/2014/main" id="{B8C6E4E8-9452-A249-5592-2347168F141C}"/>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www.51pptmoban.com">
    <p:spTree>
      <p:nvGrpSpPr>
        <p:cNvPr id="1" name=""/>
        <p:cNvGrpSpPr/>
        <p:nvPr/>
      </p:nvGrpSpPr>
      <p:grpSpPr>
        <a:xfrm>
          <a:off x="0" y="0"/>
          <a:ext cx="0" cy="0"/>
          <a:chOff x="0" y="0"/>
          <a:chExt cx="0" cy="0"/>
        </a:xfrm>
      </p:grpSpPr>
      <p:pic>
        <p:nvPicPr>
          <p:cNvPr id="2" name="图片 1" descr="湖边的雪山&#10;&#10;描述已自动生成">
            <a:extLst>
              <a:ext uri="{FF2B5EF4-FFF2-40B4-BE49-F238E27FC236}">
                <a16:creationId xmlns:a16="http://schemas.microsoft.com/office/drawing/2014/main" id="{D4679D03-84E3-B849-24B3-5624A4E22C1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a:fillRect/>
          </a:stretch>
        </p:blipFill>
        <p:spPr>
          <a:xfrm>
            <a:off x="-3" y="-1"/>
            <a:ext cx="12214001" cy="6858000"/>
          </a:xfrm>
          <a:prstGeom prst="rect">
            <a:avLst/>
          </a:prstGeom>
        </p:spPr>
      </p:pic>
      <p:sp>
        <p:nvSpPr>
          <p:cNvPr id="3" name="矩形 2">
            <a:extLst>
              <a:ext uri="{FF2B5EF4-FFF2-40B4-BE49-F238E27FC236}">
                <a16:creationId xmlns:a16="http://schemas.microsoft.com/office/drawing/2014/main" id="{5E0A9ED3-473F-EDB4-20E2-A9A7EC387D8F}"/>
              </a:ext>
            </a:extLst>
          </p:cNvPr>
          <p:cNvSpPr/>
          <p:nvPr userDrawn="1"/>
        </p:nvSpPr>
        <p:spPr>
          <a:xfrm>
            <a:off x="0" y="0"/>
            <a:ext cx="12212534" cy="6858000"/>
          </a:xfrm>
          <a:prstGeom prst="rect">
            <a:avLst/>
          </a:prstGeom>
          <a:solidFill>
            <a:schemeClr val="tx2">
              <a:alpha val="6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日期占位符 4"/>
          <p:cNvSpPr>
            <a:spLocks noGrp="1"/>
          </p:cNvSpPr>
          <p:nvPr>
            <p:ph type="dt" sz="half" idx="10"/>
          </p:nvPr>
        </p:nvSpPr>
        <p:spPr/>
        <p:txBody>
          <a:bodyPr/>
          <a:lstStyle/>
          <a:p>
            <a:fld id="{D997B5FA-0921-464F-AAE1-844C04324D75}" type="datetimeFigureOut">
              <a:rPr lang="zh-CN" altLang="en-US" smtClean="0"/>
              <a:t>2023/7/11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grpSp>
        <p:nvGrpSpPr>
          <p:cNvPr id="12" name="组合 11">
            <a:extLst>
              <a:ext uri="{FF2B5EF4-FFF2-40B4-BE49-F238E27FC236}">
                <a16:creationId xmlns:a16="http://schemas.microsoft.com/office/drawing/2014/main" id="{50F456C3-E867-95C4-9487-14783AC92651}"/>
              </a:ext>
            </a:extLst>
          </p:cNvPr>
          <p:cNvGrpSpPr/>
          <p:nvPr userDrawn="1"/>
        </p:nvGrpSpPr>
        <p:grpSpPr>
          <a:xfrm>
            <a:off x="500514" y="385011"/>
            <a:ext cx="2127183" cy="486499"/>
            <a:chOff x="500514" y="270377"/>
            <a:chExt cx="2127183" cy="601133"/>
          </a:xfrm>
        </p:grpSpPr>
        <p:sp>
          <p:nvSpPr>
            <p:cNvPr id="13" name="平行四边形 12">
              <a:extLst>
                <a:ext uri="{FF2B5EF4-FFF2-40B4-BE49-F238E27FC236}">
                  <a16:creationId xmlns:a16="http://schemas.microsoft.com/office/drawing/2014/main" id="{4E8775EC-5C01-DE5B-F891-987A6F27C1D7}"/>
                </a:ext>
              </a:extLst>
            </p:cNvPr>
            <p:cNvSpPr/>
            <p:nvPr/>
          </p:nvSpPr>
          <p:spPr>
            <a:xfrm>
              <a:off x="500514" y="325499"/>
              <a:ext cx="2127183" cy="490888"/>
            </a:xfrm>
            <a:prstGeom prst="parallelogram">
              <a:avLst>
                <a:gd name="adj" fmla="val 50490"/>
              </a:avLst>
            </a:prstGeom>
            <a:gradFill>
              <a:gsLst>
                <a:gs pos="0">
                  <a:schemeClr val="tx2"/>
                </a:gs>
                <a:gs pos="100000">
                  <a:schemeClr val="tx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14" name="直接连接符 13">
              <a:extLst>
                <a:ext uri="{FF2B5EF4-FFF2-40B4-BE49-F238E27FC236}">
                  <a16:creationId xmlns:a16="http://schemas.microsoft.com/office/drawing/2014/main" id="{6EF4EAD3-B0CD-EC01-D445-908DCE3172ED}"/>
                </a:ext>
              </a:extLst>
            </p:cNvPr>
            <p:cNvCxnSpPr/>
            <p:nvPr/>
          </p:nvCxnSpPr>
          <p:spPr>
            <a:xfrm>
              <a:off x="500514" y="871510"/>
              <a:ext cx="185321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F06F5AA4-BCAB-0A24-2491-BBD155E096D1}"/>
                </a:ext>
              </a:extLst>
            </p:cNvPr>
            <p:cNvCxnSpPr/>
            <p:nvPr/>
          </p:nvCxnSpPr>
          <p:spPr>
            <a:xfrm>
              <a:off x="717328" y="270377"/>
              <a:ext cx="1910369" cy="0"/>
            </a:xfrm>
            <a:prstGeom prst="line">
              <a:avLst/>
            </a:prstGeom>
            <a:ln w="25400">
              <a:gradFill>
                <a:gsLst>
                  <a:gs pos="0">
                    <a:schemeClr val="tx2"/>
                  </a:gs>
                  <a:gs pos="100000">
                    <a:schemeClr val="tx2">
                      <a:alpha val="0"/>
                    </a:schemeClr>
                  </a:gs>
                </a:gsLst>
                <a:lin ang="0" scaled="0"/>
              </a:gradFill>
            </a:ln>
          </p:spPr>
          <p:style>
            <a:lnRef idx="1">
              <a:schemeClr val="accent1"/>
            </a:lnRef>
            <a:fillRef idx="0">
              <a:schemeClr val="accent1"/>
            </a:fillRef>
            <a:effectRef idx="0">
              <a:schemeClr val="accent1"/>
            </a:effectRef>
            <a:fontRef idx="minor">
              <a:schemeClr val="tx1"/>
            </a:fontRef>
          </p:style>
        </p:cxnSp>
      </p:grpSp>
      <p:sp>
        <p:nvSpPr>
          <p:cNvPr id="16" name="文本占位符 20">
            <a:extLst>
              <a:ext uri="{FF2B5EF4-FFF2-40B4-BE49-F238E27FC236}">
                <a16:creationId xmlns:a16="http://schemas.microsoft.com/office/drawing/2014/main" id="{4314FE8B-8B2A-D0A9-E6B9-01F2487183B1}"/>
              </a:ext>
            </a:extLst>
          </p:cNvPr>
          <p:cNvSpPr>
            <a:spLocks noGrp="1"/>
          </p:cNvSpPr>
          <p:nvPr>
            <p:ph type="body" sz="quarter" idx="14" hasCustomPrompt="1"/>
          </p:nvPr>
        </p:nvSpPr>
        <p:spPr>
          <a:xfrm>
            <a:off x="812800" y="492527"/>
            <a:ext cx="1397000" cy="330200"/>
          </a:xfrm>
        </p:spPr>
        <p:txBody>
          <a:bodyPr>
            <a:normAutofit/>
          </a:bodyPr>
          <a:lstStyle>
            <a:lvl1pPr marL="0" indent="0">
              <a:buNone/>
              <a:defRPr sz="1800">
                <a:solidFill>
                  <a:schemeClr val="bg1"/>
                </a:solidFill>
                <a:latin typeface="+mn-ea"/>
                <a:ea typeface="+mn-ea"/>
              </a:defRPr>
            </a:lvl1pPr>
          </a:lstStyle>
          <a:p>
            <a:pPr lvl="0"/>
            <a:r>
              <a:rPr lang="zh-CN" altLang="en-US" dirty="0"/>
              <a:t>编辑节标题</a:t>
            </a:r>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2023/7/11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3" r:id="rId13"/>
    <p:sldLayoutId id="2147483662" r:id="rId14"/>
    <p:sldLayoutId id="2147483664" r:id="rId15"/>
    <p:sldLayoutId id="2147483660" r:id="rId16"/>
    <p:sldLayoutId id="2147483665"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7.xml"/><Relationship Id="rId6" Type="http://schemas.openxmlformats.org/officeDocument/2006/relationships/hyperlink" Target="http://www.51pptmoban.com/zt/jiuyeshizhan/" TargetMode="External"/><Relationship Id="rId5" Type="http://schemas.openxmlformats.org/officeDocument/2006/relationships/image" Target="../media/image16.svg"/><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26"/>
          <p:cNvSpPr txBox="1"/>
          <p:nvPr/>
        </p:nvSpPr>
        <p:spPr>
          <a:xfrm>
            <a:off x="3137835" y="4773281"/>
            <a:ext cx="5736863" cy="307777"/>
          </a:xfrm>
          <a:prstGeom prst="rect">
            <a:avLst/>
          </a:prstGeom>
          <a:noFill/>
        </p:spPr>
        <p:txBody>
          <a:bodyPr wrap="square" rtlCol="0">
            <a:spAutoFit/>
          </a:bodyPr>
          <a:lstStyle/>
          <a:p>
            <a:pPr algn="ctr"/>
            <a:r>
              <a:rPr lang="zh-CN" altLang="en-US" sz="1400" i="1" dirty="0">
                <a:solidFill>
                  <a:schemeClr val="bg1"/>
                </a:solidFill>
                <a:latin typeface="+mn-ea"/>
              </a:rPr>
              <a:t>部门：</a:t>
            </a:r>
            <a:r>
              <a:rPr lang="en-US" altLang="zh-CN" sz="1400" i="1" dirty="0">
                <a:solidFill>
                  <a:schemeClr val="bg1"/>
                </a:solidFill>
                <a:latin typeface="+mn-ea"/>
              </a:rPr>
              <a:t>XXX                          </a:t>
            </a:r>
            <a:r>
              <a:rPr lang="zh-CN" altLang="en-US" sz="1400" i="1" dirty="0">
                <a:solidFill>
                  <a:schemeClr val="bg1"/>
                </a:solidFill>
                <a:latin typeface="+mn-ea"/>
              </a:rPr>
              <a:t>汇报人：</a:t>
            </a:r>
            <a:r>
              <a:rPr lang="en-US" altLang="zh-CN" sz="1400" i="1" dirty="0">
                <a:solidFill>
                  <a:schemeClr val="bg1"/>
                </a:solidFill>
                <a:latin typeface="+mn-ea"/>
              </a:rPr>
              <a:t>XXX</a:t>
            </a:r>
          </a:p>
        </p:txBody>
      </p:sp>
      <p:sp>
        <p:nvSpPr>
          <p:cNvPr id="4" name="文本占位符 3">
            <a:extLst>
              <a:ext uri="{FF2B5EF4-FFF2-40B4-BE49-F238E27FC236}">
                <a16:creationId xmlns:a16="http://schemas.microsoft.com/office/drawing/2014/main" id="{CC29925D-CB97-510C-C51B-0119F00A6CC2}"/>
              </a:ext>
            </a:extLst>
          </p:cNvPr>
          <p:cNvSpPr>
            <a:spLocks noGrp="1"/>
          </p:cNvSpPr>
          <p:nvPr>
            <p:ph type="body" sz="quarter" idx="13"/>
          </p:nvPr>
        </p:nvSpPr>
        <p:spPr>
          <a:xfrm>
            <a:off x="3746639" y="1866255"/>
            <a:ext cx="4698722" cy="1311128"/>
          </a:xfrm>
        </p:spPr>
        <p:txBody>
          <a:bodyPr/>
          <a:lstStyle/>
          <a:p>
            <a:pPr algn="ctr"/>
            <a:r>
              <a:rPr lang="zh-CN" altLang="en-US" dirty="0"/>
              <a:t>工作汇报</a:t>
            </a:r>
          </a:p>
        </p:txBody>
      </p:sp>
      <p:sp>
        <p:nvSpPr>
          <p:cNvPr id="6" name="文本占位符 5">
            <a:extLst>
              <a:ext uri="{FF2B5EF4-FFF2-40B4-BE49-F238E27FC236}">
                <a16:creationId xmlns:a16="http://schemas.microsoft.com/office/drawing/2014/main" id="{57D5969A-4792-B035-758C-36DADC396419}"/>
              </a:ext>
            </a:extLst>
          </p:cNvPr>
          <p:cNvSpPr>
            <a:spLocks noGrp="1"/>
          </p:cNvSpPr>
          <p:nvPr>
            <p:ph type="body" sz="quarter" idx="14"/>
          </p:nvPr>
        </p:nvSpPr>
        <p:spPr/>
        <p:txBody>
          <a:bodyPr/>
          <a:lstStyle/>
          <a:p>
            <a:pPr algn="dist"/>
            <a:r>
              <a:rPr lang="en-US" altLang="zh-CN" dirty="0"/>
              <a:t>REPORT ON WORK</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944083" y="1082188"/>
            <a:ext cx="2399833" cy="401635"/>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t>各项目完成情况</a:t>
            </a:r>
          </a:p>
        </p:txBody>
      </p:sp>
      <p:graphicFrame>
        <p:nvGraphicFramePr>
          <p:cNvPr id="7" name="图表 6"/>
          <p:cNvGraphicFramePr/>
          <p:nvPr/>
        </p:nvGraphicFramePr>
        <p:xfrm>
          <a:off x="6371413" y="1684641"/>
          <a:ext cx="5545175" cy="4376568"/>
        </p:xfrm>
        <a:graphic>
          <a:graphicData uri="http://schemas.openxmlformats.org/drawingml/2006/chart">
            <c:chart xmlns:c="http://schemas.openxmlformats.org/drawingml/2006/chart" xmlns:r="http://schemas.openxmlformats.org/officeDocument/2006/relationships" r:id="rId2"/>
          </a:graphicData>
        </a:graphic>
      </p:graphicFrame>
      <p:sp>
        <p:nvSpPr>
          <p:cNvPr id="2" name="文本占位符 1">
            <a:extLst>
              <a:ext uri="{FF2B5EF4-FFF2-40B4-BE49-F238E27FC236}">
                <a16:creationId xmlns:a16="http://schemas.microsoft.com/office/drawing/2014/main" id="{31A7B0D9-DDB8-F175-B535-1DE247EFB0C1}"/>
              </a:ext>
            </a:extLst>
          </p:cNvPr>
          <p:cNvSpPr>
            <a:spLocks noGrp="1"/>
          </p:cNvSpPr>
          <p:nvPr>
            <p:ph type="body" sz="quarter" idx="14"/>
          </p:nvPr>
        </p:nvSpPr>
        <p:spPr/>
        <p:txBody>
          <a:bodyPr>
            <a:normAutofit lnSpcReduction="10000"/>
          </a:bodyPr>
          <a:lstStyle/>
          <a:p>
            <a:r>
              <a:rPr lang="zh-CN" altLang="en-US" dirty="0"/>
              <a:t>工作责任</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图表 10"/>
          <p:cNvGraphicFramePr/>
          <p:nvPr/>
        </p:nvGraphicFramePr>
        <p:xfrm>
          <a:off x="717328" y="1684421"/>
          <a:ext cx="10886172" cy="4453912"/>
        </p:xfrm>
        <a:graphic>
          <a:graphicData uri="http://schemas.openxmlformats.org/drawingml/2006/chart">
            <c:chart xmlns:c="http://schemas.openxmlformats.org/drawingml/2006/chart" xmlns:r="http://schemas.openxmlformats.org/officeDocument/2006/relationships" r:id="rId2"/>
          </a:graphicData>
        </a:graphic>
      </p:graphicFrame>
      <p:sp>
        <p:nvSpPr>
          <p:cNvPr id="3" name="文本占位符 2">
            <a:extLst>
              <a:ext uri="{FF2B5EF4-FFF2-40B4-BE49-F238E27FC236}">
                <a16:creationId xmlns:a16="http://schemas.microsoft.com/office/drawing/2014/main" id="{23B78C57-1F40-E87B-F71D-0DF14EC394CF}"/>
              </a:ext>
            </a:extLst>
          </p:cNvPr>
          <p:cNvSpPr>
            <a:spLocks noGrp="1"/>
          </p:cNvSpPr>
          <p:nvPr>
            <p:ph type="body" sz="quarter" idx="14"/>
          </p:nvPr>
        </p:nvSpPr>
        <p:spPr/>
        <p:txBody>
          <a:bodyPr>
            <a:normAutofit lnSpcReduction="10000"/>
          </a:bodyPr>
          <a:lstStyle/>
          <a:p>
            <a:r>
              <a:rPr lang="zh-CN" altLang="en-US" dirty="0"/>
              <a:t>工作责任</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302619" y="1285802"/>
            <a:ext cx="3508985" cy="1077218"/>
          </a:xfrm>
          <a:prstGeom prst="rect">
            <a:avLst/>
          </a:prstGeom>
          <a:noFill/>
        </p:spPr>
        <p:txBody>
          <a:bodyPr wrap="square" rtlCol="0">
            <a:spAutoFit/>
          </a:bodyPr>
          <a:lstStyle/>
          <a:p>
            <a:r>
              <a:rPr lang="en-US" altLang="zh-CN" sz="3200" dirty="0">
                <a:solidFill>
                  <a:schemeClr val="tx2"/>
                </a:solidFill>
              </a:rPr>
              <a:t>JOB</a:t>
            </a:r>
          </a:p>
          <a:p>
            <a:r>
              <a:rPr lang="en-US" altLang="zh-CN" sz="3200" dirty="0">
                <a:solidFill>
                  <a:schemeClr val="tx2"/>
                </a:solidFill>
              </a:rPr>
              <a:t>RESPONSIBILITY</a:t>
            </a:r>
          </a:p>
        </p:txBody>
      </p:sp>
      <p:sp>
        <p:nvSpPr>
          <p:cNvPr id="26" name="文本占位符 25">
            <a:extLst>
              <a:ext uri="{FF2B5EF4-FFF2-40B4-BE49-F238E27FC236}">
                <a16:creationId xmlns:a16="http://schemas.microsoft.com/office/drawing/2014/main" id="{55FFCB9D-B6BC-FE34-9578-C262BCC69648}"/>
              </a:ext>
            </a:extLst>
          </p:cNvPr>
          <p:cNvSpPr>
            <a:spLocks noGrp="1"/>
          </p:cNvSpPr>
          <p:nvPr>
            <p:ph type="body" sz="quarter" idx="17"/>
          </p:nvPr>
        </p:nvSpPr>
        <p:spPr/>
        <p:txBody>
          <a:bodyPr/>
          <a:lstStyle/>
          <a:p>
            <a:r>
              <a:rPr lang="zh-CN" altLang="en-US" sz="1400" dirty="0">
                <a:solidFill>
                  <a:schemeClr val="bg1"/>
                </a:solidFill>
              </a:rPr>
              <a:t>         请描述你的工作职责，尽量详细描述；请描述你的工作职责，尽量详细描述；请描述你的工作职责，尽量详细描述；请描述你的工作职责，尽量详细描述；请描述你的工作职责，尽量详细描述。</a:t>
            </a:r>
            <a:endParaRPr lang="zh-CN" altLang="en-US" dirty="0"/>
          </a:p>
        </p:txBody>
      </p:sp>
      <p:sp>
        <p:nvSpPr>
          <p:cNvPr id="2" name="文本占位符 1">
            <a:extLst>
              <a:ext uri="{FF2B5EF4-FFF2-40B4-BE49-F238E27FC236}">
                <a16:creationId xmlns:a16="http://schemas.microsoft.com/office/drawing/2014/main" id="{B4E79040-D95E-A287-4397-3DD55BBA6DF8}"/>
              </a:ext>
            </a:extLst>
          </p:cNvPr>
          <p:cNvSpPr>
            <a:spLocks noGrp="1"/>
          </p:cNvSpPr>
          <p:nvPr>
            <p:ph type="body" sz="quarter" idx="14"/>
          </p:nvPr>
        </p:nvSpPr>
        <p:spPr/>
        <p:txBody>
          <a:bodyPr>
            <a:normAutofit lnSpcReduction="10000"/>
          </a:bodyPr>
          <a:lstStyle/>
          <a:p>
            <a:r>
              <a:rPr lang="zh-CN" altLang="en-US" dirty="0"/>
              <a:t>工作责任</a:t>
            </a:r>
          </a:p>
        </p:txBody>
      </p:sp>
      <p:sp>
        <p:nvSpPr>
          <p:cNvPr id="4" name="文本占位符 3">
            <a:extLst>
              <a:ext uri="{FF2B5EF4-FFF2-40B4-BE49-F238E27FC236}">
                <a16:creationId xmlns:a16="http://schemas.microsoft.com/office/drawing/2014/main" id="{5C6E2D3E-B44E-F07C-AAB0-3D59DA10BFE9}"/>
              </a:ext>
            </a:extLst>
          </p:cNvPr>
          <p:cNvSpPr>
            <a:spLocks noGrp="1"/>
          </p:cNvSpPr>
          <p:nvPr>
            <p:ph type="body" sz="quarter" idx="18"/>
          </p:nvPr>
        </p:nvSpPr>
        <p:spPr/>
        <p:txBody>
          <a:bodyPr/>
          <a:lstStyle/>
          <a:p>
            <a:r>
              <a:rPr lang="zh-CN" altLang="en-US" dirty="0"/>
              <a:t>单击此处添加文本</a:t>
            </a:r>
          </a:p>
        </p:txBody>
      </p:sp>
      <p:sp>
        <p:nvSpPr>
          <p:cNvPr id="5" name="文本占位符 4">
            <a:extLst>
              <a:ext uri="{FF2B5EF4-FFF2-40B4-BE49-F238E27FC236}">
                <a16:creationId xmlns:a16="http://schemas.microsoft.com/office/drawing/2014/main" id="{96A5E508-C19B-1733-4A25-A5F1F879DE89}"/>
              </a:ext>
            </a:extLst>
          </p:cNvPr>
          <p:cNvSpPr>
            <a:spLocks noGrp="1"/>
          </p:cNvSpPr>
          <p:nvPr>
            <p:ph type="body" sz="quarter" idx="19"/>
          </p:nvPr>
        </p:nvSpPr>
        <p:spPr/>
        <p:txBody>
          <a:bodyPr/>
          <a:lstStyle/>
          <a:p>
            <a:r>
              <a:rPr lang="zh-CN" altLang="en-US" dirty="0"/>
              <a:t>单击此处添加文本</a:t>
            </a:r>
          </a:p>
        </p:txBody>
      </p:sp>
      <p:sp>
        <p:nvSpPr>
          <p:cNvPr id="33" name="文本占位符 32">
            <a:extLst>
              <a:ext uri="{FF2B5EF4-FFF2-40B4-BE49-F238E27FC236}">
                <a16:creationId xmlns:a16="http://schemas.microsoft.com/office/drawing/2014/main" id="{01CB50DA-52CF-CF0B-25DF-A33978C0E9C6}"/>
              </a:ext>
            </a:extLst>
          </p:cNvPr>
          <p:cNvSpPr>
            <a:spLocks noGrp="1"/>
          </p:cNvSpPr>
          <p:nvPr>
            <p:ph type="body" sz="quarter" idx="20"/>
          </p:nvPr>
        </p:nvSpPr>
        <p:spPr/>
        <p:txBody>
          <a:bodyPr/>
          <a:lstStyle/>
          <a:p>
            <a:r>
              <a:rPr lang="zh-CN" altLang="en-US" dirty="0"/>
              <a:t>单击此处添加文本</a:t>
            </a:r>
          </a:p>
        </p:txBody>
      </p:sp>
      <p:sp>
        <p:nvSpPr>
          <p:cNvPr id="34" name="文本占位符 33">
            <a:extLst>
              <a:ext uri="{FF2B5EF4-FFF2-40B4-BE49-F238E27FC236}">
                <a16:creationId xmlns:a16="http://schemas.microsoft.com/office/drawing/2014/main" id="{7D6C8C40-5309-6001-7993-6A2CAEA39336}"/>
              </a:ext>
            </a:extLst>
          </p:cNvPr>
          <p:cNvSpPr>
            <a:spLocks noGrp="1"/>
          </p:cNvSpPr>
          <p:nvPr>
            <p:ph type="body" sz="quarter" idx="21"/>
          </p:nvPr>
        </p:nvSpPr>
        <p:spPr/>
        <p:txBody>
          <a:bodyPr/>
          <a:lstStyle/>
          <a:p>
            <a:r>
              <a:rPr lang="zh-CN" altLang="en-US" sz="1400" dirty="0">
                <a:solidFill>
                  <a:schemeClr val="bg1"/>
                </a:solidFill>
              </a:rPr>
              <a:t>         请描述你的工作职责，尽量详细描述；请描述你的工作职责，尽量详细描述；请描述你的工作职责，尽量详细描述；请描述你的工作职责，尽量详细描述；请描述你的工作职责，尽量详细描述。</a:t>
            </a:r>
            <a:endParaRPr lang="zh-CN" altLang="en-US" dirty="0"/>
          </a:p>
        </p:txBody>
      </p:sp>
      <p:sp>
        <p:nvSpPr>
          <p:cNvPr id="35" name="文本占位符 34">
            <a:extLst>
              <a:ext uri="{FF2B5EF4-FFF2-40B4-BE49-F238E27FC236}">
                <a16:creationId xmlns:a16="http://schemas.microsoft.com/office/drawing/2014/main" id="{ED854CEA-F0D7-EC1C-8E11-9B6AB40E24B5}"/>
              </a:ext>
            </a:extLst>
          </p:cNvPr>
          <p:cNvSpPr>
            <a:spLocks noGrp="1"/>
          </p:cNvSpPr>
          <p:nvPr>
            <p:ph type="body" sz="quarter" idx="22"/>
          </p:nvPr>
        </p:nvSpPr>
        <p:spPr/>
        <p:txBody>
          <a:bodyPr/>
          <a:lstStyle/>
          <a:p>
            <a:r>
              <a:rPr lang="zh-CN" altLang="en-US" sz="1400" dirty="0">
                <a:solidFill>
                  <a:schemeClr val="bg1"/>
                </a:solidFill>
              </a:rPr>
              <a:t>         请描述你的工作职责，尽量详细描述；请描述你的工作职责，尽量详细描述；请描述你的工作职责，尽量详细描述；请描述你的工作职责，尽量详细描述；请描述你的工作职责，尽量详细描述。</a:t>
            </a:r>
            <a:endParaRPr lang="zh-CN" altLang="en-US" dirty="0"/>
          </a:p>
        </p:txBody>
      </p:sp>
      <p:sp>
        <p:nvSpPr>
          <p:cNvPr id="39" name="文本占位符 38">
            <a:extLst>
              <a:ext uri="{FF2B5EF4-FFF2-40B4-BE49-F238E27FC236}">
                <a16:creationId xmlns:a16="http://schemas.microsoft.com/office/drawing/2014/main" id="{80CFFCFA-35E7-9AF5-F09F-9AD71367CCF3}"/>
              </a:ext>
            </a:extLst>
          </p:cNvPr>
          <p:cNvSpPr>
            <a:spLocks noGrp="1"/>
          </p:cNvSpPr>
          <p:nvPr>
            <p:ph type="body" sz="quarter" idx="23"/>
          </p:nvPr>
        </p:nvSpPr>
        <p:spPr/>
        <p:txBody>
          <a:bodyPr/>
          <a:lstStyle/>
          <a:p>
            <a:r>
              <a:rPr lang="en-US" altLang="zh-CN" dirty="0"/>
              <a:t>01</a:t>
            </a:r>
            <a:endParaRPr lang="zh-CN" altLang="en-US" dirty="0"/>
          </a:p>
        </p:txBody>
      </p:sp>
      <p:sp>
        <p:nvSpPr>
          <p:cNvPr id="40" name="文本占位符 39">
            <a:extLst>
              <a:ext uri="{FF2B5EF4-FFF2-40B4-BE49-F238E27FC236}">
                <a16:creationId xmlns:a16="http://schemas.microsoft.com/office/drawing/2014/main" id="{C0034B9D-6057-ECEA-FFCA-AD5E58D6E3B4}"/>
              </a:ext>
            </a:extLst>
          </p:cNvPr>
          <p:cNvSpPr>
            <a:spLocks noGrp="1"/>
          </p:cNvSpPr>
          <p:nvPr>
            <p:ph type="body" sz="quarter" idx="24"/>
          </p:nvPr>
        </p:nvSpPr>
        <p:spPr/>
        <p:txBody>
          <a:bodyPr/>
          <a:lstStyle/>
          <a:p>
            <a:r>
              <a:rPr lang="en-US" altLang="zh-CN" dirty="0"/>
              <a:t>02</a:t>
            </a:r>
            <a:endParaRPr lang="zh-CN" altLang="en-US" dirty="0"/>
          </a:p>
        </p:txBody>
      </p:sp>
      <p:sp>
        <p:nvSpPr>
          <p:cNvPr id="41" name="文本占位符 40">
            <a:extLst>
              <a:ext uri="{FF2B5EF4-FFF2-40B4-BE49-F238E27FC236}">
                <a16:creationId xmlns:a16="http://schemas.microsoft.com/office/drawing/2014/main" id="{738FE0D9-43BC-C6A7-9EA1-3FA7CA828768}"/>
              </a:ext>
            </a:extLst>
          </p:cNvPr>
          <p:cNvSpPr>
            <a:spLocks noGrp="1"/>
          </p:cNvSpPr>
          <p:nvPr>
            <p:ph type="body" sz="quarter" idx="25"/>
          </p:nvPr>
        </p:nvSpPr>
        <p:spPr/>
        <p:txBody>
          <a:bodyPr/>
          <a:lstStyle/>
          <a:p>
            <a:r>
              <a:rPr lang="en-US" altLang="zh-CN" dirty="0"/>
              <a:t>03</a:t>
            </a:r>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5016779" y="1872115"/>
            <a:ext cx="2175309" cy="21753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sp>
        <p:nvSpPr>
          <p:cNvPr id="6" name="文本占位符 5">
            <a:extLst>
              <a:ext uri="{FF2B5EF4-FFF2-40B4-BE49-F238E27FC236}">
                <a16:creationId xmlns:a16="http://schemas.microsoft.com/office/drawing/2014/main" id="{2D06BEFE-BAF6-6828-AB41-AAFE6B63554A}"/>
              </a:ext>
            </a:extLst>
          </p:cNvPr>
          <p:cNvSpPr>
            <a:spLocks noGrp="1"/>
          </p:cNvSpPr>
          <p:nvPr>
            <p:ph type="body" sz="quarter" idx="13"/>
          </p:nvPr>
        </p:nvSpPr>
        <p:spPr/>
        <p:txBody>
          <a:bodyPr/>
          <a:lstStyle/>
          <a:p>
            <a:r>
              <a:rPr lang="zh-CN" altLang="en-US" dirty="0"/>
              <a:t>工作计划</a:t>
            </a:r>
          </a:p>
        </p:txBody>
      </p:sp>
      <p:sp>
        <p:nvSpPr>
          <p:cNvPr id="13" name="文本占位符 12">
            <a:extLst>
              <a:ext uri="{FF2B5EF4-FFF2-40B4-BE49-F238E27FC236}">
                <a16:creationId xmlns:a16="http://schemas.microsoft.com/office/drawing/2014/main" id="{978E7605-76E7-CC1A-4405-DA1BFC63F219}"/>
              </a:ext>
            </a:extLst>
          </p:cNvPr>
          <p:cNvSpPr>
            <a:spLocks noGrp="1"/>
          </p:cNvSpPr>
          <p:nvPr>
            <p:ph type="body" sz="quarter" idx="14"/>
          </p:nvPr>
        </p:nvSpPr>
        <p:spPr>
          <a:xfrm>
            <a:off x="3226278" y="4929253"/>
            <a:ext cx="5739444" cy="535531"/>
          </a:xfrm>
        </p:spPr>
        <p:txBody>
          <a:bodyPr/>
          <a:lstStyle/>
          <a:p>
            <a:r>
              <a:rPr lang="en-US" altLang="zh-CN" dirty="0">
                <a:solidFill>
                  <a:schemeClr val="tx2"/>
                </a:solidFill>
              </a:rPr>
              <a:t>WORK PLAN</a:t>
            </a:r>
          </a:p>
        </p:txBody>
      </p:sp>
      <p:sp>
        <p:nvSpPr>
          <p:cNvPr id="5" name="文本占位符 4">
            <a:extLst>
              <a:ext uri="{FF2B5EF4-FFF2-40B4-BE49-F238E27FC236}">
                <a16:creationId xmlns:a16="http://schemas.microsoft.com/office/drawing/2014/main" id="{1E6291A2-4D42-DCA3-E56D-00BFA2720BE8}"/>
              </a:ext>
            </a:extLst>
          </p:cNvPr>
          <p:cNvSpPr>
            <a:spLocks noGrp="1"/>
          </p:cNvSpPr>
          <p:nvPr>
            <p:ph type="body" sz="quarter" idx="15"/>
          </p:nvPr>
        </p:nvSpPr>
        <p:spPr/>
        <p:txBody>
          <a:bodyPr/>
          <a:lstStyle/>
          <a:p>
            <a:r>
              <a:rPr lang="en-US" altLang="zh-CN" dirty="0"/>
              <a:t>04</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a:extLst>
              <a:ext uri="{FF2B5EF4-FFF2-40B4-BE49-F238E27FC236}">
                <a16:creationId xmlns:a16="http://schemas.microsoft.com/office/drawing/2014/main" id="{36EED315-C21F-7AF1-DDC9-D8E2F864D8FB}"/>
              </a:ext>
            </a:extLst>
          </p:cNvPr>
          <p:cNvSpPr>
            <a:spLocks noGrp="1"/>
          </p:cNvSpPr>
          <p:nvPr>
            <p:ph type="body" sz="quarter" idx="18"/>
          </p:nvPr>
        </p:nvSpPr>
        <p:spPr/>
        <p:txBody>
          <a:bodyPr/>
          <a:lstStyle/>
          <a:p>
            <a:r>
              <a:rPr lang="zh-CN" altLang="en-US" dirty="0"/>
              <a:t>工作计划一</a:t>
            </a:r>
          </a:p>
        </p:txBody>
      </p:sp>
      <p:sp>
        <p:nvSpPr>
          <p:cNvPr id="2" name="文本占位符 1">
            <a:extLst>
              <a:ext uri="{FF2B5EF4-FFF2-40B4-BE49-F238E27FC236}">
                <a16:creationId xmlns:a16="http://schemas.microsoft.com/office/drawing/2014/main" id="{2A55A660-FC1B-70BC-D7D3-8950C820D01E}"/>
              </a:ext>
            </a:extLst>
          </p:cNvPr>
          <p:cNvSpPr>
            <a:spLocks noGrp="1"/>
          </p:cNvSpPr>
          <p:nvPr>
            <p:ph type="body" sz="quarter" idx="14"/>
          </p:nvPr>
        </p:nvSpPr>
        <p:spPr/>
        <p:txBody>
          <a:bodyPr>
            <a:normAutofit lnSpcReduction="10000"/>
          </a:bodyPr>
          <a:lstStyle/>
          <a:p>
            <a:r>
              <a:rPr lang="zh-CN" altLang="en-US" dirty="0"/>
              <a:t>工作计划</a:t>
            </a:r>
          </a:p>
        </p:txBody>
      </p:sp>
      <p:sp>
        <p:nvSpPr>
          <p:cNvPr id="9" name="文本占位符 8">
            <a:extLst>
              <a:ext uri="{FF2B5EF4-FFF2-40B4-BE49-F238E27FC236}">
                <a16:creationId xmlns:a16="http://schemas.microsoft.com/office/drawing/2014/main" id="{5F677EA7-D271-801F-C85D-200DE4127404}"/>
              </a:ext>
            </a:extLst>
          </p:cNvPr>
          <p:cNvSpPr>
            <a:spLocks noGrp="1"/>
          </p:cNvSpPr>
          <p:nvPr>
            <p:ph type="body" sz="quarter" idx="19"/>
          </p:nvPr>
        </p:nvSpPr>
        <p:spPr/>
        <p:txBody>
          <a:bodyPr/>
          <a:lstStyle/>
          <a:p>
            <a:r>
              <a:rPr lang="zh-CN" altLang="en-US" dirty="0"/>
              <a:t>工作计划二</a:t>
            </a:r>
          </a:p>
        </p:txBody>
      </p:sp>
      <p:sp>
        <p:nvSpPr>
          <p:cNvPr id="10" name="文本占位符 9">
            <a:extLst>
              <a:ext uri="{FF2B5EF4-FFF2-40B4-BE49-F238E27FC236}">
                <a16:creationId xmlns:a16="http://schemas.microsoft.com/office/drawing/2014/main" id="{D18E5A3B-188E-11E2-B068-28877F9D1991}"/>
              </a:ext>
            </a:extLst>
          </p:cNvPr>
          <p:cNvSpPr>
            <a:spLocks noGrp="1"/>
          </p:cNvSpPr>
          <p:nvPr>
            <p:ph type="body" sz="quarter" idx="20"/>
          </p:nvPr>
        </p:nvSpPr>
        <p:spPr/>
        <p:txBody>
          <a:bodyPr/>
          <a:lstStyle/>
          <a:p>
            <a:r>
              <a:rPr lang="zh-CN" altLang="en-US" dirty="0"/>
              <a:t>工作计划三</a:t>
            </a:r>
          </a:p>
        </p:txBody>
      </p:sp>
      <p:sp>
        <p:nvSpPr>
          <p:cNvPr id="3" name="文本占位符 2">
            <a:extLst>
              <a:ext uri="{FF2B5EF4-FFF2-40B4-BE49-F238E27FC236}">
                <a16:creationId xmlns:a16="http://schemas.microsoft.com/office/drawing/2014/main" id="{4AB32607-429F-5619-AC80-81569931CC51}"/>
              </a:ext>
            </a:extLst>
          </p:cNvPr>
          <p:cNvSpPr>
            <a:spLocks noGrp="1"/>
          </p:cNvSpPr>
          <p:nvPr>
            <p:ph type="body" sz="quarter" idx="17"/>
          </p:nvPr>
        </p:nvSpPr>
        <p:spPr/>
        <p:txBody>
          <a:bodyPr/>
          <a:lstStyle/>
          <a:p>
            <a:r>
              <a:rPr lang="zh-CN" altLang="en-US" sz="1400" dirty="0">
                <a:solidFill>
                  <a:schemeClr val="tx2"/>
                </a:solidFill>
              </a:rPr>
              <a:t>请描述你的工作计划，尽量详细描述； 请描述你的工作计划，尽量详细描述； 请描述你的工作计划，尽量详细描述。</a:t>
            </a:r>
          </a:p>
        </p:txBody>
      </p:sp>
      <p:sp>
        <p:nvSpPr>
          <p:cNvPr id="11" name="文本占位符 10">
            <a:extLst>
              <a:ext uri="{FF2B5EF4-FFF2-40B4-BE49-F238E27FC236}">
                <a16:creationId xmlns:a16="http://schemas.microsoft.com/office/drawing/2014/main" id="{28BE75D6-45E2-A9EF-08D5-E16BDCC0691B}"/>
              </a:ext>
            </a:extLst>
          </p:cNvPr>
          <p:cNvSpPr>
            <a:spLocks noGrp="1"/>
          </p:cNvSpPr>
          <p:nvPr>
            <p:ph type="body" sz="quarter" idx="21"/>
          </p:nvPr>
        </p:nvSpPr>
        <p:spPr/>
        <p:txBody>
          <a:bodyPr/>
          <a:lstStyle/>
          <a:p>
            <a:r>
              <a:rPr lang="zh-CN" altLang="en-US" sz="1400" dirty="0">
                <a:solidFill>
                  <a:schemeClr val="tx2"/>
                </a:solidFill>
              </a:rPr>
              <a:t>请描述你的工作计划，尽量详细描述； 请描述你的工作计划，尽量详细描述； 请描述你的工作计划，尽量详细描述。</a:t>
            </a:r>
          </a:p>
        </p:txBody>
      </p:sp>
      <p:sp>
        <p:nvSpPr>
          <p:cNvPr id="12" name="文本占位符 11">
            <a:extLst>
              <a:ext uri="{FF2B5EF4-FFF2-40B4-BE49-F238E27FC236}">
                <a16:creationId xmlns:a16="http://schemas.microsoft.com/office/drawing/2014/main" id="{49B7E99E-C06B-51D5-A41F-A3E45D8D1774}"/>
              </a:ext>
            </a:extLst>
          </p:cNvPr>
          <p:cNvSpPr>
            <a:spLocks noGrp="1"/>
          </p:cNvSpPr>
          <p:nvPr>
            <p:ph type="body" sz="quarter" idx="22"/>
          </p:nvPr>
        </p:nvSpPr>
        <p:spPr/>
        <p:txBody>
          <a:bodyPr/>
          <a:lstStyle/>
          <a:p>
            <a:r>
              <a:rPr lang="zh-CN" altLang="en-US" sz="1400" dirty="0">
                <a:solidFill>
                  <a:schemeClr val="tx2"/>
                </a:solidFill>
              </a:rPr>
              <a:t>请描述你的工作计划，尽量详细描述； 请描述你的工作计划，尽量详细描述； 请描述你的工作计划，尽量详细描述。</a:t>
            </a:r>
          </a:p>
        </p:txBody>
      </p:sp>
      <p:sp>
        <p:nvSpPr>
          <p:cNvPr id="13" name="文本占位符 12">
            <a:extLst>
              <a:ext uri="{FF2B5EF4-FFF2-40B4-BE49-F238E27FC236}">
                <a16:creationId xmlns:a16="http://schemas.microsoft.com/office/drawing/2014/main" id="{46D7B2DF-5716-1E6E-60A5-D8B9A1ED34D3}"/>
              </a:ext>
            </a:extLst>
          </p:cNvPr>
          <p:cNvSpPr>
            <a:spLocks noGrp="1"/>
          </p:cNvSpPr>
          <p:nvPr>
            <p:ph type="body" sz="quarter" idx="23"/>
          </p:nvPr>
        </p:nvSpPr>
        <p:spPr>
          <a:xfrm>
            <a:off x="616819" y="134155"/>
            <a:ext cx="2834879" cy="590931"/>
          </a:xfrm>
        </p:spPr>
        <p:txBody>
          <a:bodyPr/>
          <a:lstStyle/>
          <a:p>
            <a:r>
              <a:rPr lang="en-US" altLang="zh-CN" dirty="0">
                <a:solidFill>
                  <a:schemeClr val="bg1"/>
                </a:solidFill>
              </a:rPr>
              <a:t>WORK PLAN</a:t>
            </a:r>
            <a:endParaRPr lang="zh-CN" altLang="en-US" dirty="0">
              <a:solidFill>
                <a:schemeClr val="bg1"/>
              </a:solidFill>
            </a:endParaRPr>
          </a:p>
        </p:txBody>
      </p:sp>
      <p:sp>
        <p:nvSpPr>
          <p:cNvPr id="14" name="文本占位符 13">
            <a:extLst>
              <a:ext uri="{FF2B5EF4-FFF2-40B4-BE49-F238E27FC236}">
                <a16:creationId xmlns:a16="http://schemas.microsoft.com/office/drawing/2014/main" id="{7AA3A662-40D8-D901-5A93-0A1BC068D88E}"/>
              </a:ext>
            </a:extLst>
          </p:cNvPr>
          <p:cNvSpPr>
            <a:spLocks noGrp="1"/>
          </p:cNvSpPr>
          <p:nvPr>
            <p:ph type="body" sz="quarter" idx="24"/>
          </p:nvPr>
        </p:nvSpPr>
        <p:spPr/>
        <p:txBody>
          <a:bodyPr/>
          <a:lstStyle/>
          <a:p>
            <a:r>
              <a:rPr lang="en-US" altLang="zh-CN" dirty="0"/>
              <a:t>01</a:t>
            </a:r>
            <a:endParaRPr lang="zh-CN" altLang="en-US" dirty="0"/>
          </a:p>
        </p:txBody>
      </p:sp>
      <p:sp>
        <p:nvSpPr>
          <p:cNvPr id="15" name="文本占位符 14">
            <a:extLst>
              <a:ext uri="{FF2B5EF4-FFF2-40B4-BE49-F238E27FC236}">
                <a16:creationId xmlns:a16="http://schemas.microsoft.com/office/drawing/2014/main" id="{DEE34EEC-70C2-DC4F-0E41-1D1D9F429FE0}"/>
              </a:ext>
            </a:extLst>
          </p:cNvPr>
          <p:cNvSpPr>
            <a:spLocks noGrp="1"/>
          </p:cNvSpPr>
          <p:nvPr>
            <p:ph type="body" sz="quarter" idx="25"/>
          </p:nvPr>
        </p:nvSpPr>
        <p:spPr/>
        <p:txBody>
          <a:bodyPr/>
          <a:lstStyle/>
          <a:p>
            <a:r>
              <a:rPr lang="en-US" altLang="zh-CN" dirty="0"/>
              <a:t>02</a:t>
            </a:r>
            <a:endParaRPr lang="zh-CN" altLang="en-US" dirty="0"/>
          </a:p>
        </p:txBody>
      </p:sp>
      <p:sp>
        <p:nvSpPr>
          <p:cNvPr id="16" name="文本占位符 15">
            <a:extLst>
              <a:ext uri="{FF2B5EF4-FFF2-40B4-BE49-F238E27FC236}">
                <a16:creationId xmlns:a16="http://schemas.microsoft.com/office/drawing/2014/main" id="{B97826D2-5FCB-6BCE-36EC-D7ABEA20AA5B}"/>
              </a:ext>
            </a:extLst>
          </p:cNvPr>
          <p:cNvSpPr>
            <a:spLocks noGrp="1"/>
          </p:cNvSpPr>
          <p:nvPr>
            <p:ph type="body" sz="quarter" idx="26"/>
          </p:nvPr>
        </p:nvSpPr>
        <p:spPr/>
        <p:txBody>
          <a:bodyPr/>
          <a:lstStyle/>
          <a:p>
            <a:r>
              <a:rPr lang="en-US" altLang="zh-CN" dirty="0"/>
              <a:t>03</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建筑与房屋的城市空拍图&#10;&#10;描述已自动生成"/>
          <p:cNvPicPr>
            <a:picLocks noChangeAspect="1"/>
          </p:cNvPicPr>
          <p:nvPr/>
        </p:nvPicPr>
        <p:blipFill rotWithShape="1">
          <a:blip r:embed="rId2" cstate="screen">
            <a:extLst>
              <a:ext uri="{28A0092B-C50C-407E-A947-70E740481C1C}">
                <a14:useLocalDpi xmlns:a14="http://schemas.microsoft.com/office/drawing/2010/main"/>
              </a:ext>
            </a:extLst>
          </a:blip>
          <a:srcRect/>
          <a:stretch>
            <a:fillRect/>
          </a:stretch>
        </p:blipFill>
        <p:spPr>
          <a:xfrm>
            <a:off x="0" y="1180621"/>
            <a:ext cx="12192000" cy="2483927"/>
          </a:xfrm>
          <a:prstGeom prst="rect">
            <a:avLst/>
          </a:prstGeom>
        </p:spPr>
      </p:pic>
      <p:sp>
        <p:nvSpPr>
          <p:cNvPr id="10" name="矩形 9"/>
          <p:cNvSpPr/>
          <p:nvPr/>
        </p:nvSpPr>
        <p:spPr>
          <a:xfrm>
            <a:off x="-10268" y="1180621"/>
            <a:ext cx="12232581" cy="2483929"/>
          </a:xfrm>
          <a:prstGeom prst="rect">
            <a:avLst/>
          </a:prstGeom>
          <a:solidFill>
            <a:schemeClr val="tx2">
              <a:alpha val="7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占位符 3">
            <a:extLst>
              <a:ext uri="{FF2B5EF4-FFF2-40B4-BE49-F238E27FC236}">
                <a16:creationId xmlns:a16="http://schemas.microsoft.com/office/drawing/2014/main" id="{5D9EABE2-8B42-EDA8-22E7-B23178F59FE4}"/>
              </a:ext>
            </a:extLst>
          </p:cNvPr>
          <p:cNvSpPr>
            <a:spLocks noGrp="1"/>
          </p:cNvSpPr>
          <p:nvPr>
            <p:ph type="body" sz="quarter" idx="14"/>
          </p:nvPr>
        </p:nvSpPr>
        <p:spPr/>
        <p:txBody>
          <a:bodyPr>
            <a:normAutofit lnSpcReduction="10000"/>
          </a:bodyPr>
          <a:lstStyle/>
          <a:p>
            <a:r>
              <a:rPr lang="zh-CN" altLang="en-US" dirty="0"/>
              <a:t>工作计划</a:t>
            </a:r>
          </a:p>
        </p:txBody>
      </p:sp>
      <p:sp>
        <p:nvSpPr>
          <p:cNvPr id="28" name="文本占位符 27">
            <a:extLst>
              <a:ext uri="{FF2B5EF4-FFF2-40B4-BE49-F238E27FC236}">
                <a16:creationId xmlns:a16="http://schemas.microsoft.com/office/drawing/2014/main" id="{DC558686-422B-25E9-E12E-8D649661ECB5}"/>
              </a:ext>
            </a:extLst>
          </p:cNvPr>
          <p:cNvSpPr>
            <a:spLocks noGrp="1"/>
          </p:cNvSpPr>
          <p:nvPr>
            <p:ph type="body" sz="quarter" idx="18"/>
          </p:nvPr>
        </p:nvSpPr>
        <p:spPr/>
        <p:txBody>
          <a:bodyPr/>
          <a:lstStyle/>
          <a:p>
            <a:r>
              <a:rPr lang="zh-CN" altLang="en-US" dirty="0"/>
              <a:t>工作计划四</a:t>
            </a:r>
          </a:p>
        </p:txBody>
      </p:sp>
      <p:sp>
        <p:nvSpPr>
          <p:cNvPr id="29" name="文本占位符 28">
            <a:extLst>
              <a:ext uri="{FF2B5EF4-FFF2-40B4-BE49-F238E27FC236}">
                <a16:creationId xmlns:a16="http://schemas.microsoft.com/office/drawing/2014/main" id="{F74CF802-53C5-D832-4B97-0BA016B86D8B}"/>
              </a:ext>
            </a:extLst>
          </p:cNvPr>
          <p:cNvSpPr>
            <a:spLocks noGrp="1"/>
          </p:cNvSpPr>
          <p:nvPr>
            <p:ph type="body" sz="quarter" idx="19"/>
          </p:nvPr>
        </p:nvSpPr>
        <p:spPr/>
        <p:txBody>
          <a:bodyPr/>
          <a:lstStyle/>
          <a:p>
            <a:r>
              <a:rPr lang="en-US" altLang="zh-CN" dirty="0"/>
              <a:t>04</a:t>
            </a:r>
            <a:endParaRPr lang="zh-CN" altLang="en-US" dirty="0"/>
          </a:p>
        </p:txBody>
      </p:sp>
      <p:sp>
        <p:nvSpPr>
          <p:cNvPr id="39" name="文本占位符 38">
            <a:extLst>
              <a:ext uri="{FF2B5EF4-FFF2-40B4-BE49-F238E27FC236}">
                <a16:creationId xmlns:a16="http://schemas.microsoft.com/office/drawing/2014/main" id="{E4BAA30B-435E-2F0B-885E-911E0D98431C}"/>
              </a:ext>
            </a:extLst>
          </p:cNvPr>
          <p:cNvSpPr>
            <a:spLocks noGrp="1"/>
          </p:cNvSpPr>
          <p:nvPr>
            <p:ph type="body" sz="quarter" idx="20"/>
          </p:nvPr>
        </p:nvSpPr>
        <p:spPr/>
        <p:txBody>
          <a:bodyPr/>
          <a:lstStyle/>
          <a:p>
            <a:r>
              <a:rPr lang="zh-CN" altLang="en-US" dirty="0"/>
              <a:t>工作计划五</a:t>
            </a:r>
          </a:p>
        </p:txBody>
      </p:sp>
      <p:sp>
        <p:nvSpPr>
          <p:cNvPr id="40" name="文本占位符 39">
            <a:extLst>
              <a:ext uri="{FF2B5EF4-FFF2-40B4-BE49-F238E27FC236}">
                <a16:creationId xmlns:a16="http://schemas.microsoft.com/office/drawing/2014/main" id="{FD3D6EE9-20EC-18CD-6858-E297A550C9F2}"/>
              </a:ext>
            </a:extLst>
          </p:cNvPr>
          <p:cNvSpPr>
            <a:spLocks noGrp="1"/>
          </p:cNvSpPr>
          <p:nvPr>
            <p:ph type="body" sz="quarter" idx="21"/>
          </p:nvPr>
        </p:nvSpPr>
        <p:spPr/>
        <p:txBody>
          <a:bodyPr/>
          <a:lstStyle/>
          <a:p>
            <a:r>
              <a:rPr lang="en-US" altLang="zh-CN" dirty="0"/>
              <a:t>05</a:t>
            </a:r>
            <a:endParaRPr lang="zh-CN" altLang="en-US" dirty="0"/>
          </a:p>
        </p:txBody>
      </p:sp>
      <p:sp>
        <p:nvSpPr>
          <p:cNvPr id="41" name="文本占位符 40">
            <a:extLst>
              <a:ext uri="{FF2B5EF4-FFF2-40B4-BE49-F238E27FC236}">
                <a16:creationId xmlns:a16="http://schemas.microsoft.com/office/drawing/2014/main" id="{24E7C27F-347B-AD4B-6C5F-72A50446C979}"/>
              </a:ext>
            </a:extLst>
          </p:cNvPr>
          <p:cNvSpPr>
            <a:spLocks noGrp="1"/>
          </p:cNvSpPr>
          <p:nvPr>
            <p:ph type="body" sz="quarter" idx="22"/>
          </p:nvPr>
        </p:nvSpPr>
        <p:spPr/>
        <p:txBody>
          <a:bodyPr/>
          <a:lstStyle/>
          <a:p>
            <a:r>
              <a:rPr lang="zh-CN" altLang="en-US" dirty="0"/>
              <a:t>工作计划六</a:t>
            </a:r>
          </a:p>
        </p:txBody>
      </p:sp>
      <p:sp>
        <p:nvSpPr>
          <p:cNvPr id="42" name="文本占位符 41">
            <a:extLst>
              <a:ext uri="{FF2B5EF4-FFF2-40B4-BE49-F238E27FC236}">
                <a16:creationId xmlns:a16="http://schemas.microsoft.com/office/drawing/2014/main" id="{77713E9A-56C7-AB9B-7678-F16684C8A170}"/>
              </a:ext>
            </a:extLst>
          </p:cNvPr>
          <p:cNvSpPr>
            <a:spLocks noGrp="1"/>
          </p:cNvSpPr>
          <p:nvPr>
            <p:ph type="body" sz="quarter" idx="23"/>
          </p:nvPr>
        </p:nvSpPr>
        <p:spPr/>
        <p:txBody>
          <a:bodyPr/>
          <a:lstStyle/>
          <a:p>
            <a:r>
              <a:rPr lang="en-US" altLang="zh-CN" dirty="0"/>
              <a:t>06</a:t>
            </a:r>
            <a:endParaRPr lang="zh-CN" altLang="en-US" dirty="0"/>
          </a:p>
        </p:txBody>
      </p:sp>
      <p:sp>
        <p:nvSpPr>
          <p:cNvPr id="27" name="文本占位符 26">
            <a:extLst>
              <a:ext uri="{FF2B5EF4-FFF2-40B4-BE49-F238E27FC236}">
                <a16:creationId xmlns:a16="http://schemas.microsoft.com/office/drawing/2014/main" id="{229853DF-CF37-D478-D16B-576426C9D319}"/>
              </a:ext>
            </a:extLst>
          </p:cNvPr>
          <p:cNvSpPr>
            <a:spLocks noGrp="1"/>
          </p:cNvSpPr>
          <p:nvPr>
            <p:ph type="body" sz="quarter" idx="17"/>
          </p:nvPr>
        </p:nvSpPr>
        <p:spPr/>
        <p:txBody>
          <a:bodyPr/>
          <a:lstStyle/>
          <a:p>
            <a:r>
              <a:rPr lang="zh-CN" altLang="en-US" sz="1400" dirty="0"/>
              <a:t>请描述你的工作计划，尽量详细描述； 请描述你的工作计划，尽量详细描述； 请描述你的工作计划，尽量详细描述。</a:t>
            </a:r>
          </a:p>
        </p:txBody>
      </p:sp>
      <p:sp>
        <p:nvSpPr>
          <p:cNvPr id="43" name="文本占位符 42">
            <a:extLst>
              <a:ext uri="{FF2B5EF4-FFF2-40B4-BE49-F238E27FC236}">
                <a16:creationId xmlns:a16="http://schemas.microsoft.com/office/drawing/2014/main" id="{26FE8EC7-1F9C-859D-59F1-69D74E9FC123}"/>
              </a:ext>
            </a:extLst>
          </p:cNvPr>
          <p:cNvSpPr>
            <a:spLocks noGrp="1"/>
          </p:cNvSpPr>
          <p:nvPr>
            <p:ph type="body" sz="quarter" idx="24"/>
          </p:nvPr>
        </p:nvSpPr>
        <p:spPr/>
        <p:txBody>
          <a:bodyPr/>
          <a:lstStyle/>
          <a:p>
            <a:r>
              <a:rPr lang="zh-CN" altLang="en-US" sz="1400" dirty="0"/>
              <a:t>请描述你的工作计划，尽量详细描述； 请描述你的工作计划，尽量详细描述； 请描述你的工作计划，尽量详细描述。</a:t>
            </a:r>
          </a:p>
        </p:txBody>
      </p:sp>
      <p:sp>
        <p:nvSpPr>
          <p:cNvPr id="44" name="文本占位符 43">
            <a:extLst>
              <a:ext uri="{FF2B5EF4-FFF2-40B4-BE49-F238E27FC236}">
                <a16:creationId xmlns:a16="http://schemas.microsoft.com/office/drawing/2014/main" id="{0D979542-D8A3-BCAA-DAB8-91334534EDD3}"/>
              </a:ext>
            </a:extLst>
          </p:cNvPr>
          <p:cNvSpPr>
            <a:spLocks noGrp="1"/>
          </p:cNvSpPr>
          <p:nvPr>
            <p:ph type="body" sz="quarter" idx="25"/>
          </p:nvPr>
        </p:nvSpPr>
        <p:spPr/>
        <p:txBody>
          <a:bodyPr/>
          <a:lstStyle/>
          <a:p>
            <a:r>
              <a:rPr lang="zh-CN" altLang="en-US" sz="1400" dirty="0"/>
              <a:t>请描述你的工作计划，尽量详细描述； 请描述你的工作计划，尽量详细描述； 请描述你的工作计划，尽量详细描述。</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500514" y="5126376"/>
            <a:ext cx="10788650" cy="1118069"/>
          </a:xfrm>
          <a:prstGeom prst="rect">
            <a:avLst/>
          </a:prstGeom>
          <a:solidFill>
            <a:schemeClr val="tx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55" name="平行四边形 54"/>
          <p:cNvSpPr/>
          <p:nvPr/>
        </p:nvSpPr>
        <p:spPr>
          <a:xfrm>
            <a:off x="717328" y="4883764"/>
            <a:ext cx="2503103" cy="396000"/>
          </a:xfrm>
          <a:prstGeom prst="parallelogram">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2"/>
              </a:solidFill>
            </a:endParaRPr>
          </a:p>
        </p:txBody>
      </p:sp>
      <p:sp>
        <p:nvSpPr>
          <p:cNvPr id="9" name="文本占位符 8">
            <a:extLst>
              <a:ext uri="{FF2B5EF4-FFF2-40B4-BE49-F238E27FC236}">
                <a16:creationId xmlns:a16="http://schemas.microsoft.com/office/drawing/2014/main" id="{FD430546-DD36-7472-A41F-0375AF479C9C}"/>
              </a:ext>
            </a:extLst>
          </p:cNvPr>
          <p:cNvSpPr>
            <a:spLocks noGrp="1"/>
          </p:cNvSpPr>
          <p:nvPr>
            <p:ph type="body" sz="quarter" idx="14"/>
          </p:nvPr>
        </p:nvSpPr>
        <p:spPr/>
        <p:txBody>
          <a:bodyPr>
            <a:normAutofit lnSpcReduction="10000"/>
          </a:bodyPr>
          <a:lstStyle/>
          <a:p>
            <a:r>
              <a:rPr lang="zh-CN" altLang="en-US" dirty="0"/>
              <a:t>工作计划</a:t>
            </a:r>
          </a:p>
        </p:txBody>
      </p:sp>
      <p:sp>
        <p:nvSpPr>
          <p:cNvPr id="11" name="文本占位符 10">
            <a:extLst>
              <a:ext uri="{FF2B5EF4-FFF2-40B4-BE49-F238E27FC236}">
                <a16:creationId xmlns:a16="http://schemas.microsoft.com/office/drawing/2014/main" id="{2839FD50-F437-A921-94BE-95D1DAF44664}"/>
              </a:ext>
            </a:extLst>
          </p:cNvPr>
          <p:cNvSpPr>
            <a:spLocks noGrp="1"/>
          </p:cNvSpPr>
          <p:nvPr>
            <p:ph type="body" sz="quarter" idx="18"/>
          </p:nvPr>
        </p:nvSpPr>
        <p:spPr/>
        <p:txBody>
          <a:bodyPr/>
          <a:lstStyle/>
          <a:p>
            <a:r>
              <a:rPr lang="zh-CN" altLang="en-US" dirty="0"/>
              <a:t>具体措施一</a:t>
            </a:r>
          </a:p>
        </p:txBody>
      </p:sp>
      <p:sp>
        <p:nvSpPr>
          <p:cNvPr id="12" name="文本占位符 11">
            <a:extLst>
              <a:ext uri="{FF2B5EF4-FFF2-40B4-BE49-F238E27FC236}">
                <a16:creationId xmlns:a16="http://schemas.microsoft.com/office/drawing/2014/main" id="{ACE19F4B-36E1-DA98-F19B-190E4EBE0321}"/>
              </a:ext>
            </a:extLst>
          </p:cNvPr>
          <p:cNvSpPr>
            <a:spLocks noGrp="1"/>
          </p:cNvSpPr>
          <p:nvPr>
            <p:ph type="body" sz="quarter" idx="19"/>
          </p:nvPr>
        </p:nvSpPr>
        <p:spPr/>
        <p:txBody>
          <a:bodyPr/>
          <a:lstStyle/>
          <a:p>
            <a:r>
              <a:rPr lang="zh-CN" altLang="en-US" dirty="0"/>
              <a:t>具体措施二</a:t>
            </a:r>
          </a:p>
        </p:txBody>
      </p:sp>
      <p:sp>
        <p:nvSpPr>
          <p:cNvPr id="13" name="文本占位符 12">
            <a:extLst>
              <a:ext uri="{FF2B5EF4-FFF2-40B4-BE49-F238E27FC236}">
                <a16:creationId xmlns:a16="http://schemas.microsoft.com/office/drawing/2014/main" id="{98CD35B1-EAB5-B1B6-277B-B902D4B5F973}"/>
              </a:ext>
            </a:extLst>
          </p:cNvPr>
          <p:cNvSpPr>
            <a:spLocks noGrp="1"/>
          </p:cNvSpPr>
          <p:nvPr>
            <p:ph type="body" sz="quarter" idx="20"/>
          </p:nvPr>
        </p:nvSpPr>
        <p:spPr/>
        <p:txBody>
          <a:bodyPr/>
          <a:lstStyle/>
          <a:p>
            <a:r>
              <a:rPr lang="zh-CN" altLang="en-US" dirty="0"/>
              <a:t>具体措施三</a:t>
            </a:r>
          </a:p>
        </p:txBody>
      </p:sp>
      <p:sp>
        <p:nvSpPr>
          <p:cNvPr id="10" name="文本占位符 9">
            <a:extLst>
              <a:ext uri="{FF2B5EF4-FFF2-40B4-BE49-F238E27FC236}">
                <a16:creationId xmlns:a16="http://schemas.microsoft.com/office/drawing/2014/main" id="{B13F0233-8B70-7D1C-15DD-49FE20CC48BE}"/>
              </a:ext>
            </a:extLst>
          </p:cNvPr>
          <p:cNvSpPr>
            <a:spLocks noGrp="1"/>
          </p:cNvSpPr>
          <p:nvPr>
            <p:ph type="body" sz="quarter" idx="17"/>
          </p:nvPr>
        </p:nvSpPr>
        <p:spPr/>
        <p:txBody>
          <a:bodyPr/>
          <a:lstStyle/>
          <a:p>
            <a:r>
              <a:rPr lang="zh-CN" altLang="en-US" sz="1400" dirty="0">
                <a:solidFill>
                  <a:schemeClr val="bg1"/>
                </a:solidFill>
              </a:rPr>
              <a:t>请详述你的工作计划及达成计划的措施，尽量详细描述；请详述你的工作计划及达成计划的措施，尽量详细描述；请详述你的工作计划及达成计划的措施，尽量详细描述。</a:t>
            </a:r>
          </a:p>
        </p:txBody>
      </p:sp>
      <p:sp>
        <p:nvSpPr>
          <p:cNvPr id="14" name="文本占位符 13">
            <a:extLst>
              <a:ext uri="{FF2B5EF4-FFF2-40B4-BE49-F238E27FC236}">
                <a16:creationId xmlns:a16="http://schemas.microsoft.com/office/drawing/2014/main" id="{BB5EA387-13F6-F183-EDD7-6C93B309AE3A}"/>
              </a:ext>
            </a:extLst>
          </p:cNvPr>
          <p:cNvSpPr>
            <a:spLocks noGrp="1"/>
          </p:cNvSpPr>
          <p:nvPr>
            <p:ph type="body" sz="quarter" idx="21"/>
          </p:nvPr>
        </p:nvSpPr>
        <p:spPr/>
        <p:txBody>
          <a:bodyPr/>
          <a:lstStyle/>
          <a:p>
            <a:r>
              <a:rPr lang="zh-CN" altLang="en-US" sz="1400" dirty="0">
                <a:solidFill>
                  <a:schemeClr val="bg1"/>
                </a:solidFill>
              </a:rPr>
              <a:t>请详述你的工作计划及达成计划的措施，尽量详细描述；请详述你的工作计划及达成计划的措施，尽量详细描述；请详述你的工作计划及达成计划的措施，尽量详细描述。</a:t>
            </a:r>
          </a:p>
        </p:txBody>
      </p:sp>
      <p:sp>
        <p:nvSpPr>
          <p:cNvPr id="18" name="文本占位符 17">
            <a:extLst>
              <a:ext uri="{FF2B5EF4-FFF2-40B4-BE49-F238E27FC236}">
                <a16:creationId xmlns:a16="http://schemas.microsoft.com/office/drawing/2014/main" id="{DB45C5D1-0553-66B4-3442-DADAE9EAF8E5}"/>
              </a:ext>
            </a:extLst>
          </p:cNvPr>
          <p:cNvSpPr>
            <a:spLocks noGrp="1"/>
          </p:cNvSpPr>
          <p:nvPr>
            <p:ph type="body" sz="quarter" idx="22"/>
          </p:nvPr>
        </p:nvSpPr>
        <p:spPr/>
        <p:txBody>
          <a:bodyPr/>
          <a:lstStyle/>
          <a:p>
            <a:r>
              <a:rPr lang="zh-CN" altLang="en-US" sz="1400" dirty="0">
                <a:solidFill>
                  <a:schemeClr val="bg1"/>
                </a:solidFill>
              </a:rPr>
              <a:t>请详述你的工作计划及达成计划的措施，尽量详细描述；请详述你的工作计划及达成计划的措施，尽量详细描述；请详述你的工作计划及达成计划的措施，尽量详细描述。</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占位符 37">
            <a:extLst>
              <a:ext uri="{FF2B5EF4-FFF2-40B4-BE49-F238E27FC236}">
                <a16:creationId xmlns:a16="http://schemas.microsoft.com/office/drawing/2014/main" id="{68FC6054-5465-D322-A8E2-64D3091EC33C}"/>
              </a:ext>
            </a:extLst>
          </p:cNvPr>
          <p:cNvSpPr>
            <a:spLocks noGrp="1"/>
          </p:cNvSpPr>
          <p:nvPr>
            <p:ph type="body" sz="quarter" idx="14"/>
          </p:nvPr>
        </p:nvSpPr>
        <p:spPr/>
        <p:txBody>
          <a:bodyPr>
            <a:normAutofit lnSpcReduction="10000"/>
          </a:bodyPr>
          <a:lstStyle/>
          <a:p>
            <a:r>
              <a:rPr lang="zh-CN" altLang="en-US" dirty="0"/>
              <a:t>工作总结</a:t>
            </a:r>
          </a:p>
        </p:txBody>
      </p:sp>
      <p:sp>
        <p:nvSpPr>
          <p:cNvPr id="14" name="文本占位符 13">
            <a:extLst>
              <a:ext uri="{FF2B5EF4-FFF2-40B4-BE49-F238E27FC236}">
                <a16:creationId xmlns:a16="http://schemas.microsoft.com/office/drawing/2014/main" id="{1EB78857-ECC1-B75C-44F6-F0846DFD139C}"/>
              </a:ext>
            </a:extLst>
          </p:cNvPr>
          <p:cNvSpPr>
            <a:spLocks noGrp="1"/>
          </p:cNvSpPr>
          <p:nvPr>
            <p:ph type="body" sz="quarter" idx="18"/>
          </p:nvPr>
        </p:nvSpPr>
        <p:spPr/>
        <p:txBody>
          <a:bodyPr/>
          <a:lstStyle/>
          <a:p>
            <a:r>
              <a:rPr lang="zh-CN" altLang="en-US" dirty="0"/>
              <a:t>工作总结一</a:t>
            </a:r>
          </a:p>
        </p:txBody>
      </p:sp>
      <p:sp>
        <p:nvSpPr>
          <p:cNvPr id="15" name="文本占位符 14">
            <a:extLst>
              <a:ext uri="{FF2B5EF4-FFF2-40B4-BE49-F238E27FC236}">
                <a16:creationId xmlns:a16="http://schemas.microsoft.com/office/drawing/2014/main" id="{DA2FB347-8BD8-9221-5631-F2E8FE0CF24F}"/>
              </a:ext>
            </a:extLst>
          </p:cNvPr>
          <p:cNvSpPr>
            <a:spLocks noGrp="1"/>
          </p:cNvSpPr>
          <p:nvPr>
            <p:ph type="body" sz="quarter" idx="19"/>
          </p:nvPr>
        </p:nvSpPr>
        <p:spPr/>
        <p:txBody>
          <a:bodyPr/>
          <a:lstStyle/>
          <a:p>
            <a:r>
              <a:rPr lang="en-US" altLang="zh-CN" dirty="0"/>
              <a:t>01</a:t>
            </a:r>
            <a:endParaRPr lang="zh-CN" altLang="en-US" dirty="0"/>
          </a:p>
        </p:txBody>
      </p:sp>
      <p:sp>
        <p:nvSpPr>
          <p:cNvPr id="9" name="文本占位符 8">
            <a:extLst>
              <a:ext uri="{FF2B5EF4-FFF2-40B4-BE49-F238E27FC236}">
                <a16:creationId xmlns:a16="http://schemas.microsoft.com/office/drawing/2014/main" id="{718A2FD9-F676-C516-5A0D-0E84442480F7}"/>
              </a:ext>
            </a:extLst>
          </p:cNvPr>
          <p:cNvSpPr>
            <a:spLocks noGrp="1"/>
          </p:cNvSpPr>
          <p:nvPr>
            <p:ph type="body" sz="quarter" idx="17"/>
          </p:nvPr>
        </p:nvSpPr>
        <p:spPr/>
        <p:txBody>
          <a:bodyPr/>
          <a:lstStyle/>
          <a:p>
            <a:r>
              <a:rPr lang="zh-CN" altLang="en-US" sz="1400" dirty="0"/>
              <a:t>请根据你当年工作情况做出总结；请根据你当年工作情况做出总结；请根据你当年工作情况做出总结；请根据你当年工作情况做出总结。</a:t>
            </a:r>
          </a:p>
        </p:txBody>
      </p:sp>
      <p:sp>
        <p:nvSpPr>
          <p:cNvPr id="16" name="文本占位符 15">
            <a:extLst>
              <a:ext uri="{FF2B5EF4-FFF2-40B4-BE49-F238E27FC236}">
                <a16:creationId xmlns:a16="http://schemas.microsoft.com/office/drawing/2014/main" id="{67CDE1D4-F2E0-E396-9E17-37B148091A07}"/>
              </a:ext>
            </a:extLst>
          </p:cNvPr>
          <p:cNvSpPr>
            <a:spLocks noGrp="1"/>
          </p:cNvSpPr>
          <p:nvPr>
            <p:ph type="body" sz="quarter" idx="20"/>
          </p:nvPr>
        </p:nvSpPr>
        <p:spPr/>
        <p:txBody>
          <a:bodyPr/>
          <a:lstStyle/>
          <a:p>
            <a:r>
              <a:rPr lang="zh-CN" altLang="en-US" dirty="0"/>
              <a:t>工作总结三</a:t>
            </a:r>
          </a:p>
        </p:txBody>
      </p:sp>
      <p:sp>
        <p:nvSpPr>
          <p:cNvPr id="17" name="文本占位符 16">
            <a:extLst>
              <a:ext uri="{FF2B5EF4-FFF2-40B4-BE49-F238E27FC236}">
                <a16:creationId xmlns:a16="http://schemas.microsoft.com/office/drawing/2014/main" id="{450DD33F-382C-EBFD-1ED4-D52C6232AC84}"/>
              </a:ext>
            </a:extLst>
          </p:cNvPr>
          <p:cNvSpPr>
            <a:spLocks noGrp="1"/>
          </p:cNvSpPr>
          <p:nvPr>
            <p:ph type="body" sz="quarter" idx="21"/>
          </p:nvPr>
        </p:nvSpPr>
        <p:spPr/>
        <p:txBody>
          <a:bodyPr/>
          <a:lstStyle/>
          <a:p>
            <a:r>
              <a:rPr lang="en-US" altLang="zh-CN" dirty="0"/>
              <a:t>03</a:t>
            </a:r>
            <a:endParaRPr lang="zh-CN" altLang="en-US" dirty="0"/>
          </a:p>
        </p:txBody>
      </p:sp>
      <p:sp>
        <p:nvSpPr>
          <p:cNvPr id="20" name="文本占位符 19">
            <a:extLst>
              <a:ext uri="{FF2B5EF4-FFF2-40B4-BE49-F238E27FC236}">
                <a16:creationId xmlns:a16="http://schemas.microsoft.com/office/drawing/2014/main" id="{4F08908E-314D-4B85-C480-237FF2E72A75}"/>
              </a:ext>
            </a:extLst>
          </p:cNvPr>
          <p:cNvSpPr>
            <a:spLocks noGrp="1"/>
          </p:cNvSpPr>
          <p:nvPr>
            <p:ph type="body" sz="quarter" idx="22"/>
          </p:nvPr>
        </p:nvSpPr>
        <p:spPr/>
        <p:txBody>
          <a:bodyPr/>
          <a:lstStyle/>
          <a:p>
            <a:r>
              <a:rPr lang="zh-CN" altLang="en-US" sz="1400" dirty="0"/>
              <a:t>请根据你当年工作情况做出总结；请根据你当年工作情况做出总结；请根据你当年工作情况做出总结；请根据你当年工作情况做出总结。</a:t>
            </a:r>
          </a:p>
        </p:txBody>
      </p:sp>
      <p:sp>
        <p:nvSpPr>
          <p:cNvPr id="40" name="文本占位符 39">
            <a:extLst>
              <a:ext uri="{FF2B5EF4-FFF2-40B4-BE49-F238E27FC236}">
                <a16:creationId xmlns:a16="http://schemas.microsoft.com/office/drawing/2014/main" id="{0EE28DE6-F6E4-9AA8-DAFF-D9BAD799ABB3}"/>
              </a:ext>
            </a:extLst>
          </p:cNvPr>
          <p:cNvSpPr>
            <a:spLocks noGrp="1"/>
          </p:cNvSpPr>
          <p:nvPr>
            <p:ph type="body" sz="quarter" idx="23"/>
          </p:nvPr>
        </p:nvSpPr>
        <p:spPr/>
        <p:txBody>
          <a:bodyPr/>
          <a:lstStyle/>
          <a:p>
            <a:r>
              <a:rPr lang="zh-CN" altLang="en-US" dirty="0"/>
              <a:t>工作总结二</a:t>
            </a:r>
          </a:p>
        </p:txBody>
      </p:sp>
      <p:sp>
        <p:nvSpPr>
          <p:cNvPr id="42" name="文本占位符 41">
            <a:extLst>
              <a:ext uri="{FF2B5EF4-FFF2-40B4-BE49-F238E27FC236}">
                <a16:creationId xmlns:a16="http://schemas.microsoft.com/office/drawing/2014/main" id="{F5E1CD42-AAD7-4C4D-9B2D-5F45F09CB863}"/>
              </a:ext>
            </a:extLst>
          </p:cNvPr>
          <p:cNvSpPr>
            <a:spLocks noGrp="1"/>
          </p:cNvSpPr>
          <p:nvPr>
            <p:ph type="body" sz="quarter" idx="24"/>
          </p:nvPr>
        </p:nvSpPr>
        <p:spPr/>
        <p:txBody>
          <a:bodyPr/>
          <a:lstStyle/>
          <a:p>
            <a:r>
              <a:rPr lang="en-US" altLang="zh-CN" dirty="0"/>
              <a:t>02</a:t>
            </a:r>
            <a:endParaRPr lang="zh-CN" altLang="en-US" dirty="0"/>
          </a:p>
        </p:txBody>
      </p:sp>
      <p:sp>
        <p:nvSpPr>
          <p:cNvPr id="44" name="文本占位符 43">
            <a:extLst>
              <a:ext uri="{FF2B5EF4-FFF2-40B4-BE49-F238E27FC236}">
                <a16:creationId xmlns:a16="http://schemas.microsoft.com/office/drawing/2014/main" id="{F14B20E2-40C5-C974-D79E-5B320137135D}"/>
              </a:ext>
            </a:extLst>
          </p:cNvPr>
          <p:cNvSpPr>
            <a:spLocks noGrp="1"/>
          </p:cNvSpPr>
          <p:nvPr>
            <p:ph type="body" sz="quarter" idx="25"/>
          </p:nvPr>
        </p:nvSpPr>
        <p:spPr/>
        <p:txBody>
          <a:bodyPr/>
          <a:lstStyle/>
          <a:p>
            <a:r>
              <a:rPr lang="zh-CN" altLang="en-US" sz="1400" dirty="0"/>
              <a:t>请根据你当年工作情况做出总结；请根据你当年工作情况做出总结；请根据你当年工作情况做出总结；请根据你当年工作情况做出总结。</a:t>
            </a:r>
          </a:p>
        </p:txBody>
      </p:sp>
      <p:sp>
        <p:nvSpPr>
          <p:cNvPr id="45" name="文本占位符 44">
            <a:extLst>
              <a:ext uri="{FF2B5EF4-FFF2-40B4-BE49-F238E27FC236}">
                <a16:creationId xmlns:a16="http://schemas.microsoft.com/office/drawing/2014/main" id="{7D56BE5D-3034-813D-A408-B16BCD2D4074}"/>
              </a:ext>
            </a:extLst>
          </p:cNvPr>
          <p:cNvSpPr>
            <a:spLocks noGrp="1"/>
          </p:cNvSpPr>
          <p:nvPr>
            <p:ph type="body" sz="quarter" idx="26"/>
          </p:nvPr>
        </p:nvSpPr>
        <p:spPr/>
        <p:txBody>
          <a:bodyPr/>
          <a:lstStyle/>
          <a:p>
            <a:r>
              <a:rPr lang="zh-CN" altLang="en-US" dirty="0"/>
              <a:t>工作总结四</a:t>
            </a:r>
          </a:p>
        </p:txBody>
      </p:sp>
      <p:sp>
        <p:nvSpPr>
          <p:cNvPr id="46" name="文本占位符 45">
            <a:extLst>
              <a:ext uri="{FF2B5EF4-FFF2-40B4-BE49-F238E27FC236}">
                <a16:creationId xmlns:a16="http://schemas.microsoft.com/office/drawing/2014/main" id="{3A235E07-E9B9-7CBC-CFE3-8705FCBE8E2E}"/>
              </a:ext>
            </a:extLst>
          </p:cNvPr>
          <p:cNvSpPr>
            <a:spLocks noGrp="1"/>
          </p:cNvSpPr>
          <p:nvPr>
            <p:ph type="body" sz="quarter" idx="27"/>
          </p:nvPr>
        </p:nvSpPr>
        <p:spPr/>
        <p:txBody>
          <a:bodyPr/>
          <a:lstStyle/>
          <a:p>
            <a:r>
              <a:rPr lang="en-US" altLang="zh-CN" dirty="0"/>
              <a:t>04</a:t>
            </a:r>
            <a:endParaRPr lang="zh-CN" altLang="en-US" dirty="0"/>
          </a:p>
        </p:txBody>
      </p:sp>
      <p:sp>
        <p:nvSpPr>
          <p:cNvPr id="47" name="文本占位符 46">
            <a:extLst>
              <a:ext uri="{FF2B5EF4-FFF2-40B4-BE49-F238E27FC236}">
                <a16:creationId xmlns:a16="http://schemas.microsoft.com/office/drawing/2014/main" id="{BD4B3BF7-B5FC-D2D4-A50A-4A0308B51E70}"/>
              </a:ext>
            </a:extLst>
          </p:cNvPr>
          <p:cNvSpPr>
            <a:spLocks noGrp="1"/>
          </p:cNvSpPr>
          <p:nvPr>
            <p:ph type="body" sz="quarter" idx="28"/>
          </p:nvPr>
        </p:nvSpPr>
        <p:spPr/>
        <p:txBody>
          <a:bodyPr/>
          <a:lstStyle/>
          <a:p>
            <a:r>
              <a:rPr lang="zh-CN" altLang="en-US" sz="1400" dirty="0"/>
              <a:t>请根据你当年工作情况做出总结；请根据你当年工作情况做出总结；请根据你当年工作情况做出总结；请根据你当年工作情况做出总结。</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31CCC648-915C-BEC6-20A6-5F3F92A29CE3}"/>
              </a:ext>
            </a:extLst>
          </p:cNvPr>
          <p:cNvSpPr>
            <a:spLocks noGrp="1"/>
          </p:cNvSpPr>
          <p:nvPr>
            <p:ph type="body" sz="quarter" idx="18"/>
          </p:nvPr>
        </p:nvSpPr>
        <p:spPr/>
        <p:txBody>
          <a:bodyPr/>
          <a:lstStyle/>
          <a:p>
            <a:pPr algn="ctr"/>
            <a:r>
              <a:rPr lang="en-US" altLang="zh-CN" dirty="0"/>
              <a:t>THANKS</a:t>
            </a:r>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a:blip r:embed="rId2" cstate="screen">
            <a:extLst>
              <a:ext uri="{28A0092B-C50C-407E-A947-70E740481C1C}">
                <a14:useLocalDpi xmlns:a14="http://schemas.microsoft.com/office/drawing/2010/main"/>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Medium" panose="020B0600000000000000" pitchFamily="34" charset="-122"/>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思源黑体 CN Medium" panose="020B0600000000000000" pitchFamily="34" charset="-122"/>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err="1">
                <a:gradFill>
                  <a:gsLst>
                    <a:gs pos="0">
                      <a:schemeClr val="bg1"/>
                    </a:gs>
                    <a:gs pos="100000">
                      <a:srgbClr val="00FFFF"/>
                    </a:gs>
                  </a:gsLst>
                  <a:lin ang="2700000" scaled="1"/>
                </a:gradFill>
                <a:latin typeface="+mj-ea"/>
                <a:ea typeface="+mj-ea"/>
              </a:rPr>
              <a:t>Yt</a:t>
            </a:r>
            <a:endParaRPr lang="zh-CN" altLang="en-US" sz="2800" dirty="0">
              <a:gradFill>
                <a:gsLst>
                  <a:gs pos="0">
                    <a:schemeClr val="bg1"/>
                  </a:gs>
                  <a:gs pos="100000">
                    <a:srgbClr val="00FFFF"/>
                  </a:gs>
                </a:gsLst>
                <a:lin ang="2700000" scaled="1"/>
              </a:gradFill>
              <a:latin typeface="+mj-ea"/>
              <a:ea typeface="+mj-ea"/>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0" y="853748"/>
            <a:ext cx="2195909" cy="261610"/>
          </a:xfrm>
          <a:prstGeom prst="rect">
            <a:avLst/>
          </a:prstGeom>
          <a:noFill/>
        </p:spPr>
        <p:txBody>
          <a:bodyPr wrap="square" rtlCol="0">
            <a:spAutoFit/>
          </a:bodyPr>
          <a:lstStyle/>
          <a:p>
            <a:r>
              <a:rPr lang="en-US" altLang="zh-CN" sz="1100" spc="600" dirty="0">
                <a:solidFill>
                  <a:srgbClr val="FFFED8">
                    <a:alpha val="22000"/>
                  </a:srgbClr>
                </a:solidFill>
              </a:rPr>
              <a:t>Xu Ying Tong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自由</a:t>
            </a:r>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定制设计师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Hastic</a:t>
            </a:r>
            <a:r>
              <a:rPr lang="en-US" altLang="zh-CN" sz="1400" spc="100" dirty="0">
                <a:solidFill>
                  <a:srgbClr val="00FFFF"/>
                </a:solidFill>
                <a:latin typeface="+mj-ea"/>
                <a:ea typeface="+mj-ea"/>
              </a:rPr>
              <a:t>_</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759322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0097A327-E381-9DDF-2174-C45A21125105}"/>
              </a:ext>
            </a:extLst>
          </p:cNvPr>
          <p:cNvSpPr>
            <a:spLocks noGrp="1"/>
          </p:cNvSpPr>
          <p:nvPr>
            <p:ph type="body" sz="quarter" idx="13"/>
          </p:nvPr>
        </p:nvSpPr>
        <p:spPr/>
        <p:txBody>
          <a:bodyPr/>
          <a:lstStyle/>
          <a:p>
            <a:r>
              <a:rPr lang="zh-CN" altLang="en-US" dirty="0"/>
              <a:t>简要回顾</a:t>
            </a:r>
          </a:p>
        </p:txBody>
      </p:sp>
      <p:sp>
        <p:nvSpPr>
          <p:cNvPr id="3" name="文本占位符 2">
            <a:extLst>
              <a:ext uri="{FF2B5EF4-FFF2-40B4-BE49-F238E27FC236}">
                <a16:creationId xmlns:a16="http://schemas.microsoft.com/office/drawing/2014/main" id="{CD7BD4BE-6C6C-B27B-9D24-4AA9BBB71BB0}"/>
              </a:ext>
            </a:extLst>
          </p:cNvPr>
          <p:cNvSpPr>
            <a:spLocks noGrp="1"/>
          </p:cNvSpPr>
          <p:nvPr>
            <p:ph type="body" sz="quarter" idx="14"/>
          </p:nvPr>
        </p:nvSpPr>
        <p:spPr/>
        <p:txBody>
          <a:bodyPr/>
          <a:lstStyle/>
          <a:p>
            <a:r>
              <a:rPr lang="en-US" altLang="zh-CN" dirty="0">
                <a:solidFill>
                  <a:schemeClr val="tx2"/>
                </a:solidFill>
              </a:rPr>
              <a:t>BRIEF REVIEWS</a:t>
            </a:r>
            <a:endParaRPr lang="zh-CN" altLang="en-US" dirty="0">
              <a:solidFill>
                <a:schemeClr val="tx2"/>
              </a:solidFill>
            </a:endParaRPr>
          </a:p>
        </p:txBody>
      </p:sp>
      <p:sp>
        <p:nvSpPr>
          <p:cNvPr id="4" name="文本占位符 3">
            <a:extLst>
              <a:ext uri="{FF2B5EF4-FFF2-40B4-BE49-F238E27FC236}">
                <a16:creationId xmlns:a16="http://schemas.microsoft.com/office/drawing/2014/main" id="{F4695354-A09F-3FFE-A05D-8075660B485C}"/>
              </a:ext>
            </a:extLst>
          </p:cNvPr>
          <p:cNvSpPr>
            <a:spLocks noGrp="1"/>
          </p:cNvSpPr>
          <p:nvPr>
            <p:ph type="body" sz="quarter" idx="15"/>
          </p:nvPr>
        </p:nvSpPr>
        <p:spPr/>
        <p:txBody>
          <a:bodyPr/>
          <a:lstStyle/>
          <a:p>
            <a:r>
              <a:rPr lang="zh-CN" altLang="en-US" dirty="0"/>
              <a:t>职业道德</a:t>
            </a:r>
          </a:p>
        </p:txBody>
      </p:sp>
      <p:sp>
        <p:nvSpPr>
          <p:cNvPr id="7" name="文本占位符 6">
            <a:extLst>
              <a:ext uri="{FF2B5EF4-FFF2-40B4-BE49-F238E27FC236}">
                <a16:creationId xmlns:a16="http://schemas.microsoft.com/office/drawing/2014/main" id="{4FC36CDB-5B5C-4F6E-2A4B-2672AF74AB01}"/>
              </a:ext>
            </a:extLst>
          </p:cNvPr>
          <p:cNvSpPr>
            <a:spLocks noGrp="1"/>
          </p:cNvSpPr>
          <p:nvPr>
            <p:ph type="body" sz="quarter" idx="16"/>
          </p:nvPr>
        </p:nvSpPr>
        <p:spPr/>
        <p:txBody>
          <a:bodyPr>
            <a:normAutofit fontScale="85000" lnSpcReduction="10000"/>
          </a:bodyPr>
          <a:lstStyle/>
          <a:p>
            <a:r>
              <a:rPr lang="en-US" altLang="zh-CN" dirty="0">
                <a:solidFill>
                  <a:schemeClr val="tx2"/>
                </a:solidFill>
              </a:rPr>
              <a:t>PROFESSIONAL ETHICS</a:t>
            </a:r>
          </a:p>
        </p:txBody>
      </p:sp>
      <p:sp>
        <p:nvSpPr>
          <p:cNvPr id="8" name="文本占位符 7">
            <a:extLst>
              <a:ext uri="{FF2B5EF4-FFF2-40B4-BE49-F238E27FC236}">
                <a16:creationId xmlns:a16="http://schemas.microsoft.com/office/drawing/2014/main" id="{68B9ABEC-0AEC-00AB-7736-A9C38F8E83AA}"/>
              </a:ext>
            </a:extLst>
          </p:cNvPr>
          <p:cNvSpPr>
            <a:spLocks noGrp="1"/>
          </p:cNvSpPr>
          <p:nvPr>
            <p:ph type="body" sz="quarter" idx="17"/>
          </p:nvPr>
        </p:nvSpPr>
        <p:spPr/>
        <p:txBody>
          <a:bodyPr/>
          <a:lstStyle/>
          <a:p>
            <a:r>
              <a:rPr lang="zh-CN" altLang="en-US" dirty="0"/>
              <a:t>工作责任</a:t>
            </a:r>
          </a:p>
        </p:txBody>
      </p:sp>
      <p:sp>
        <p:nvSpPr>
          <p:cNvPr id="9" name="文本占位符 8">
            <a:extLst>
              <a:ext uri="{FF2B5EF4-FFF2-40B4-BE49-F238E27FC236}">
                <a16:creationId xmlns:a16="http://schemas.microsoft.com/office/drawing/2014/main" id="{6AE5ED53-46CD-E2E5-0503-47C4C346793E}"/>
              </a:ext>
            </a:extLst>
          </p:cNvPr>
          <p:cNvSpPr>
            <a:spLocks noGrp="1"/>
          </p:cNvSpPr>
          <p:nvPr>
            <p:ph type="body" sz="quarter" idx="18"/>
          </p:nvPr>
        </p:nvSpPr>
        <p:spPr/>
        <p:txBody>
          <a:bodyPr/>
          <a:lstStyle/>
          <a:p>
            <a:r>
              <a:rPr lang="en-US" altLang="zh-CN" dirty="0">
                <a:solidFill>
                  <a:schemeClr val="tx2"/>
                </a:solidFill>
              </a:rPr>
              <a:t>JOB RESPONSIBILITY</a:t>
            </a:r>
          </a:p>
        </p:txBody>
      </p:sp>
      <p:sp>
        <p:nvSpPr>
          <p:cNvPr id="10" name="文本占位符 9">
            <a:extLst>
              <a:ext uri="{FF2B5EF4-FFF2-40B4-BE49-F238E27FC236}">
                <a16:creationId xmlns:a16="http://schemas.microsoft.com/office/drawing/2014/main" id="{150025CB-B990-7C86-5671-92212D99C9FA}"/>
              </a:ext>
            </a:extLst>
          </p:cNvPr>
          <p:cNvSpPr>
            <a:spLocks noGrp="1"/>
          </p:cNvSpPr>
          <p:nvPr>
            <p:ph type="body" sz="quarter" idx="19"/>
          </p:nvPr>
        </p:nvSpPr>
        <p:spPr/>
        <p:txBody>
          <a:bodyPr/>
          <a:lstStyle/>
          <a:p>
            <a:r>
              <a:rPr lang="zh-CN" altLang="en-US" dirty="0"/>
              <a:t>工作计划</a:t>
            </a:r>
          </a:p>
        </p:txBody>
      </p:sp>
      <p:sp>
        <p:nvSpPr>
          <p:cNvPr id="11" name="文本占位符 10">
            <a:extLst>
              <a:ext uri="{FF2B5EF4-FFF2-40B4-BE49-F238E27FC236}">
                <a16:creationId xmlns:a16="http://schemas.microsoft.com/office/drawing/2014/main" id="{0239DEA6-5053-1A29-5FA9-CA7C0603F2AF}"/>
              </a:ext>
            </a:extLst>
          </p:cNvPr>
          <p:cNvSpPr>
            <a:spLocks noGrp="1"/>
          </p:cNvSpPr>
          <p:nvPr>
            <p:ph type="body" sz="quarter" idx="20"/>
          </p:nvPr>
        </p:nvSpPr>
        <p:spPr/>
        <p:txBody>
          <a:bodyPr/>
          <a:lstStyle/>
          <a:p>
            <a:r>
              <a:rPr lang="en-US" altLang="zh-CN" dirty="0">
                <a:solidFill>
                  <a:schemeClr val="tx2"/>
                </a:solidFill>
              </a:rPr>
              <a:t>WORK PLAN</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323994" y="2185628"/>
            <a:ext cx="1544012" cy="584775"/>
          </a:xfrm>
          <a:prstGeom prst="rect">
            <a:avLst/>
          </a:prstGeom>
        </p:spPr>
        <p:txBody>
          <a:bodyPr wrap="none">
            <a:spAutoFit/>
          </a:bodyPr>
          <a:lstStyle/>
          <a:p>
            <a:pPr algn="ctr"/>
            <a:r>
              <a:rPr kumimoji="0" lang="en-US" altLang="zh-CN"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Yt</a:t>
            </a:r>
            <a:r>
              <a:rPr kumimoji="0" lang="zh-CN" altLang="en-US" sz="3200" b="0" i="0" u="none" strike="noStrike" kern="1200" cap="none" spc="0" normalizeH="0" baseline="0" noProof="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5</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5016779" y="1872115"/>
            <a:ext cx="2175309" cy="21753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sp>
        <p:nvSpPr>
          <p:cNvPr id="5" name="文本占位符 4">
            <a:extLst>
              <a:ext uri="{FF2B5EF4-FFF2-40B4-BE49-F238E27FC236}">
                <a16:creationId xmlns:a16="http://schemas.microsoft.com/office/drawing/2014/main" id="{44D01813-6A9B-894D-E460-CE5B00C27951}"/>
              </a:ext>
            </a:extLst>
          </p:cNvPr>
          <p:cNvSpPr>
            <a:spLocks noGrp="1"/>
          </p:cNvSpPr>
          <p:nvPr>
            <p:ph type="body" sz="quarter" idx="13"/>
          </p:nvPr>
        </p:nvSpPr>
        <p:spPr/>
        <p:txBody>
          <a:bodyPr/>
          <a:lstStyle/>
          <a:p>
            <a:r>
              <a:rPr lang="zh-CN" altLang="en-US" dirty="0"/>
              <a:t>简要回顾</a:t>
            </a:r>
          </a:p>
        </p:txBody>
      </p:sp>
      <p:sp>
        <p:nvSpPr>
          <p:cNvPr id="6" name="文本占位符 5">
            <a:extLst>
              <a:ext uri="{FF2B5EF4-FFF2-40B4-BE49-F238E27FC236}">
                <a16:creationId xmlns:a16="http://schemas.microsoft.com/office/drawing/2014/main" id="{425228BA-CF49-12D6-3760-2C35011C959B}"/>
              </a:ext>
            </a:extLst>
          </p:cNvPr>
          <p:cNvSpPr>
            <a:spLocks noGrp="1"/>
          </p:cNvSpPr>
          <p:nvPr>
            <p:ph type="body" sz="quarter" idx="14"/>
          </p:nvPr>
        </p:nvSpPr>
        <p:spPr>
          <a:xfrm>
            <a:off x="3226278" y="4929253"/>
            <a:ext cx="5739444" cy="535531"/>
          </a:xfrm>
        </p:spPr>
        <p:txBody>
          <a:bodyPr/>
          <a:lstStyle/>
          <a:p>
            <a:r>
              <a:rPr lang="en-US" altLang="zh-CN" dirty="0">
                <a:solidFill>
                  <a:schemeClr val="tx2"/>
                </a:solidFill>
              </a:rPr>
              <a:t>BRIEF REVIEWS</a:t>
            </a:r>
            <a:endParaRPr lang="zh-CN" altLang="en-US" dirty="0">
              <a:solidFill>
                <a:schemeClr val="tx2"/>
              </a:solidFill>
            </a:endParaRPr>
          </a:p>
        </p:txBody>
      </p:sp>
      <p:sp>
        <p:nvSpPr>
          <p:cNvPr id="4" name="文本占位符 3">
            <a:extLst>
              <a:ext uri="{FF2B5EF4-FFF2-40B4-BE49-F238E27FC236}">
                <a16:creationId xmlns:a16="http://schemas.microsoft.com/office/drawing/2014/main" id="{82415022-AA7D-C0D0-79E5-648E6B20DBBA}"/>
              </a:ext>
            </a:extLst>
          </p:cNvPr>
          <p:cNvSpPr>
            <a:spLocks noGrp="1"/>
          </p:cNvSpPr>
          <p:nvPr>
            <p:ph type="body" sz="quarter" idx="15"/>
          </p:nvPr>
        </p:nvSpPr>
        <p:spPr/>
        <p:txBody>
          <a:bodyPr/>
          <a:lstStyle/>
          <a:p>
            <a:r>
              <a:rPr lang="en-US" altLang="zh-CN" dirty="0"/>
              <a:t>01</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62D6A364-9A94-0438-CC65-B9A25C3033B9}"/>
              </a:ext>
            </a:extLst>
          </p:cNvPr>
          <p:cNvSpPr>
            <a:spLocks noGrp="1"/>
          </p:cNvSpPr>
          <p:nvPr>
            <p:ph type="body" sz="quarter" idx="13"/>
          </p:nvPr>
        </p:nvSpPr>
        <p:spPr/>
        <p:txBody>
          <a:bodyPr/>
          <a:lstStyle/>
          <a:p>
            <a:pPr>
              <a:lnSpc>
                <a:spcPct val="150000"/>
              </a:lnSpc>
            </a:pPr>
            <a:r>
              <a:rPr lang="zh-CN" altLang="en-US" dirty="0">
                <a:solidFill>
                  <a:schemeClr val="bg1"/>
                </a:solidFill>
              </a:rPr>
              <a:t>         时光荏苒，光阴似箭，充满机遇与挑战的一年已经过去，在领导的领导下，全部门通力合作，协调发展，在汗水和智慧的投入中，收获了新的成就，新的进步，新的跨越。看到</a:t>
            </a:r>
            <a:r>
              <a:rPr lang="en-US" altLang="zh-CN" dirty="0" err="1">
                <a:solidFill>
                  <a:schemeClr val="bg1"/>
                </a:solidFill>
              </a:rPr>
              <a:t>gongsi</a:t>
            </a:r>
            <a:r>
              <a:rPr lang="zh-CN" altLang="en-US" dirty="0">
                <a:solidFill>
                  <a:schemeClr val="bg1"/>
                </a:solidFill>
              </a:rPr>
              <a:t> 发展前景蒸蒸日上，我内心感到无比欣慰和骄傲。我用全身心的投入工作来回报我自己选择的这份职业和为之而付出的辛勤努力。下面我把这些年来的思想和工作情况等进行总结汇报。</a:t>
            </a:r>
            <a:endParaRPr lang="zh-CN" altLang="en-US" dirty="0"/>
          </a:p>
        </p:txBody>
      </p:sp>
      <p:sp>
        <p:nvSpPr>
          <p:cNvPr id="3" name="文本占位符 2">
            <a:extLst>
              <a:ext uri="{FF2B5EF4-FFF2-40B4-BE49-F238E27FC236}">
                <a16:creationId xmlns:a16="http://schemas.microsoft.com/office/drawing/2014/main" id="{5859864A-EE25-E0F7-45F4-AB5CA1766F39}"/>
              </a:ext>
            </a:extLst>
          </p:cNvPr>
          <p:cNvSpPr>
            <a:spLocks noGrp="1"/>
          </p:cNvSpPr>
          <p:nvPr>
            <p:ph type="body" sz="quarter" idx="14"/>
          </p:nvPr>
        </p:nvSpPr>
        <p:spPr/>
        <p:txBody>
          <a:bodyPr>
            <a:normAutofit lnSpcReduction="10000"/>
          </a:bodyPr>
          <a:lstStyle/>
          <a:p>
            <a:r>
              <a:rPr lang="zh-CN" altLang="en-US" dirty="0"/>
              <a:t>简要回顾</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5016779" y="1872115"/>
            <a:ext cx="2175309" cy="21753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sp>
        <p:nvSpPr>
          <p:cNvPr id="5" name="文本占位符 4">
            <a:extLst>
              <a:ext uri="{FF2B5EF4-FFF2-40B4-BE49-F238E27FC236}">
                <a16:creationId xmlns:a16="http://schemas.microsoft.com/office/drawing/2014/main" id="{16DEF41D-978D-92F7-1B88-5E6C82FFC7EE}"/>
              </a:ext>
            </a:extLst>
          </p:cNvPr>
          <p:cNvSpPr>
            <a:spLocks noGrp="1"/>
          </p:cNvSpPr>
          <p:nvPr>
            <p:ph type="body" sz="quarter" idx="13"/>
          </p:nvPr>
        </p:nvSpPr>
        <p:spPr/>
        <p:txBody>
          <a:bodyPr/>
          <a:lstStyle/>
          <a:p>
            <a:r>
              <a:rPr lang="zh-CN" altLang="en-US" dirty="0"/>
              <a:t>职业道德</a:t>
            </a:r>
          </a:p>
        </p:txBody>
      </p:sp>
      <p:sp>
        <p:nvSpPr>
          <p:cNvPr id="6" name="文本占位符 5">
            <a:extLst>
              <a:ext uri="{FF2B5EF4-FFF2-40B4-BE49-F238E27FC236}">
                <a16:creationId xmlns:a16="http://schemas.microsoft.com/office/drawing/2014/main" id="{6E96EBDC-2E0E-481E-550B-350C259CC2CA}"/>
              </a:ext>
            </a:extLst>
          </p:cNvPr>
          <p:cNvSpPr>
            <a:spLocks noGrp="1"/>
          </p:cNvSpPr>
          <p:nvPr>
            <p:ph type="body" sz="quarter" idx="14"/>
          </p:nvPr>
        </p:nvSpPr>
        <p:spPr>
          <a:xfrm>
            <a:off x="3226278" y="4929253"/>
            <a:ext cx="5739444" cy="535531"/>
          </a:xfrm>
        </p:spPr>
        <p:txBody>
          <a:bodyPr/>
          <a:lstStyle/>
          <a:p>
            <a:r>
              <a:rPr lang="en-US" altLang="zh-CN" dirty="0">
                <a:solidFill>
                  <a:schemeClr val="tx2"/>
                </a:solidFill>
              </a:rPr>
              <a:t>PROFESSIONAL ETHICS</a:t>
            </a:r>
          </a:p>
        </p:txBody>
      </p:sp>
      <p:sp>
        <p:nvSpPr>
          <p:cNvPr id="4" name="文本占位符 3">
            <a:extLst>
              <a:ext uri="{FF2B5EF4-FFF2-40B4-BE49-F238E27FC236}">
                <a16:creationId xmlns:a16="http://schemas.microsoft.com/office/drawing/2014/main" id="{D3F0D32D-D9B8-31F6-20EF-FB35E11C9F5C}"/>
              </a:ext>
            </a:extLst>
          </p:cNvPr>
          <p:cNvSpPr>
            <a:spLocks noGrp="1"/>
          </p:cNvSpPr>
          <p:nvPr>
            <p:ph type="body" sz="quarter" idx="15"/>
          </p:nvPr>
        </p:nvSpPr>
        <p:spPr/>
        <p:txBody>
          <a:bodyPr/>
          <a:lstStyle/>
          <a:p>
            <a:r>
              <a:rPr lang="en-US" altLang="zh-CN" dirty="0"/>
              <a:t>02</a:t>
            </a:r>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EF7C6A7E-B47E-641B-5298-D4B6E728000F}"/>
              </a:ext>
            </a:extLst>
          </p:cNvPr>
          <p:cNvSpPr>
            <a:spLocks noGrp="1"/>
          </p:cNvSpPr>
          <p:nvPr>
            <p:ph type="body" sz="quarter" idx="14"/>
          </p:nvPr>
        </p:nvSpPr>
        <p:spPr/>
        <p:txBody>
          <a:bodyPr>
            <a:normAutofit lnSpcReduction="10000"/>
          </a:bodyPr>
          <a:lstStyle/>
          <a:p>
            <a:r>
              <a:rPr lang="zh-CN" altLang="en-US" dirty="0"/>
              <a:t>职业道德</a:t>
            </a:r>
          </a:p>
        </p:txBody>
      </p:sp>
      <p:sp>
        <p:nvSpPr>
          <p:cNvPr id="3" name="文本占位符 2">
            <a:extLst>
              <a:ext uri="{FF2B5EF4-FFF2-40B4-BE49-F238E27FC236}">
                <a16:creationId xmlns:a16="http://schemas.microsoft.com/office/drawing/2014/main" id="{7DE8B8A1-22FD-0265-7875-DBF2B48EA533}"/>
              </a:ext>
            </a:extLst>
          </p:cNvPr>
          <p:cNvSpPr>
            <a:spLocks noGrp="1"/>
          </p:cNvSpPr>
          <p:nvPr>
            <p:ph type="body" sz="quarter" idx="15"/>
          </p:nvPr>
        </p:nvSpPr>
        <p:spPr>
          <a:xfrm>
            <a:off x="830315" y="2378534"/>
            <a:ext cx="1397000" cy="330200"/>
          </a:xfrm>
        </p:spPr>
        <p:txBody>
          <a:bodyPr>
            <a:normAutofit lnSpcReduction="10000"/>
          </a:bodyPr>
          <a:lstStyle/>
          <a:p>
            <a:pPr algn="ctr"/>
            <a:r>
              <a:rPr lang="zh-CN" altLang="en-US" dirty="0"/>
              <a:t>职责一</a:t>
            </a:r>
          </a:p>
        </p:txBody>
      </p:sp>
      <p:sp>
        <p:nvSpPr>
          <p:cNvPr id="4" name="文本占位符 3">
            <a:extLst>
              <a:ext uri="{FF2B5EF4-FFF2-40B4-BE49-F238E27FC236}">
                <a16:creationId xmlns:a16="http://schemas.microsoft.com/office/drawing/2014/main" id="{CE9EE5BB-D373-730B-B6D0-5C2F9B1AC2F6}"/>
              </a:ext>
            </a:extLst>
          </p:cNvPr>
          <p:cNvSpPr>
            <a:spLocks noGrp="1"/>
          </p:cNvSpPr>
          <p:nvPr>
            <p:ph type="body" sz="quarter" idx="16"/>
          </p:nvPr>
        </p:nvSpPr>
        <p:spPr>
          <a:xfrm>
            <a:off x="764631" y="2796877"/>
            <a:ext cx="1528368" cy="686889"/>
          </a:xfrm>
        </p:spPr>
        <p:txBody>
          <a:bodyPr/>
          <a:lstStyle/>
          <a:p>
            <a:r>
              <a:rPr lang="zh-CN" altLang="en-US" sz="1400" dirty="0">
                <a:solidFill>
                  <a:schemeClr val="bg1"/>
                </a:solidFill>
              </a:rPr>
              <a:t>请填写你的工作职责，描述具体。</a:t>
            </a:r>
          </a:p>
        </p:txBody>
      </p:sp>
      <p:sp>
        <p:nvSpPr>
          <p:cNvPr id="6" name="文本占位符 5">
            <a:extLst>
              <a:ext uri="{FF2B5EF4-FFF2-40B4-BE49-F238E27FC236}">
                <a16:creationId xmlns:a16="http://schemas.microsoft.com/office/drawing/2014/main" id="{07F20CE7-B768-C25D-C0A2-C36BF8BD57D6}"/>
              </a:ext>
            </a:extLst>
          </p:cNvPr>
          <p:cNvSpPr>
            <a:spLocks noGrp="1"/>
          </p:cNvSpPr>
          <p:nvPr>
            <p:ph type="body" sz="quarter" idx="17"/>
          </p:nvPr>
        </p:nvSpPr>
        <p:spPr>
          <a:xfrm>
            <a:off x="3155891" y="1108762"/>
            <a:ext cx="1397000" cy="330200"/>
          </a:xfrm>
        </p:spPr>
        <p:txBody>
          <a:bodyPr>
            <a:normAutofit lnSpcReduction="10000"/>
          </a:bodyPr>
          <a:lstStyle/>
          <a:p>
            <a:r>
              <a:rPr lang="zh-CN" altLang="en-US" dirty="0"/>
              <a:t>职责二</a:t>
            </a:r>
          </a:p>
        </p:txBody>
      </p:sp>
      <p:sp>
        <p:nvSpPr>
          <p:cNvPr id="7" name="文本占位符 6">
            <a:extLst>
              <a:ext uri="{FF2B5EF4-FFF2-40B4-BE49-F238E27FC236}">
                <a16:creationId xmlns:a16="http://schemas.microsoft.com/office/drawing/2014/main" id="{EE24DD29-578E-C65B-17C6-BB69CDAE1344}"/>
              </a:ext>
            </a:extLst>
          </p:cNvPr>
          <p:cNvSpPr>
            <a:spLocks noGrp="1"/>
          </p:cNvSpPr>
          <p:nvPr>
            <p:ph type="body" sz="quarter" idx="18"/>
          </p:nvPr>
        </p:nvSpPr>
        <p:spPr/>
        <p:txBody>
          <a:bodyPr/>
          <a:lstStyle/>
          <a:p>
            <a:r>
              <a:rPr lang="zh-CN" altLang="en-US" sz="1400" dirty="0">
                <a:solidFill>
                  <a:schemeClr val="bg1"/>
                </a:solidFill>
              </a:rPr>
              <a:t>请填写你的工作职责，描述具体。</a:t>
            </a:r>
          </a:p>
        </p:txBody>
      </p:sp>
      <p:sp>
        <p:nvSpPr>
          <p:cNvPr id="8" name="文本占位符 7">
            <a:extLst>
              <a:ext uri="{FF2B5EF4-FFF2-40B4-BE49-F238E27FC236}">
                <a16:creationId xmlns:a16="http://schemas.microsoft.com/office/drawing/2014/main" id="{8A1916AB-A3D1-909A-9C26-F8ABDDD3065E}"/>
              </a:ext>
            </a:extLst>
          </p:cNvPr>
          <p:cNvSpPr>
            <a:spLocks noGrp="1"/>
          </p:cNvSpPr>
          <p:nvPr>
            <p:ph type="body" sz="quarter" idx="19"/>
          </p:nvPr>
        </p:nvSpPr>
        <p:spPr>
          <a:xfrm>
            <a:off x="5470302" y="1782951"/>
            <a:ext cx="1397000" cy="330200"/>
          </a:xfrm>
        </p:spPr>
        <p:txBody>
          <a:bodyPr>
            <a:normAutofit lnSpcReduction="10000"/>
          </a:bodyPr>
          <a:lstStyle/>
          <a:p>
            <a:r>
              <a:rPr lang="zh-CN" altLang="en-US" dirty="0"/>
              <a:t>职责三</a:t>
            </a:r>
          </a:p>
        </p:txBody>
      </p:sp>
      <p:sp>
        <p:nvSpPr>
          <p:cNvPr id="9" name="文本占位符 8">
            <a:extLst>
              <a:ext uri="{FF2B5EF4-FFF2-40B4-BE49-F238E27FC236}">
                <a16:creationId xmlns:a16="http://schemas.microsoft.com/office/drawing/2014/main" id="{BD883E8E-0256-E403-10F9-FC69CF29A1D0}"/>
              </a:ext>
            </a:extLst>
          </p:cNvPr>
          <p:cNvSpPr>
            <a:spLocks noGrp="1"/>
          </p:cNvSpPr>
          <p:nvPr>
            <p:ph type="body" sz="quarter" idx="20"/>
          </p:nvPr>
        </p:nvSpPr>
        <p:spPr/>
        <p:txBody>
          <a:bodyPr/>
          <a:lstStyle/>
          <a:p>
            <a:r>
              <a:rPr lang="zh-CN" altLang="en-US" sz="1400" dirty="0">
                <a:solidFill>
                  <a:schemeClr val="bg1"/>
                </a:solidFill>
              </a:rPr>
              <a:t>请填写你的工作职责，描述具体。</a:t>
            </a:r>
          </a:p>
        </p:txBody>
      </p:sp>
      <p:sp>
        <p:nvSpPr>
          <p:cNvPr id="10" name="文本占位符 9">
            <a:extLst>
              <a:ext uri="{FF2B5EF4-FFF2-40B4-BE49-F238E27FC236}">
                <a16:creationId xmlns:a16="http://schemas.microsoft.com/office/drawing/2014/main" id="{35D9C476-5F8E-BEF1-DF64-FCB8791D0DF9}"/>
              </a:ext>
            </a:extLst>
          </p:cNvPr>
          <p:cNvSpPr>
            <a:spLocks noGrp="1"/>
          </p:cNvSpPr>
          <p:nvPr>
            <p:ph type="body" sz="quarter" idx="21"/>
          </p:nvPr>
        </p:nvSpPr>
        <p:spPr>
          <a:xfrm>
            <a:off x="7790469" y="1976493"/>
            <a:ext cx="1397000" cy="330200"/>
          </a:xfrm>
        </p:spPr>
        <p:txBody>
          <a:bodyPr>
            <a:normAutofit lnSpcReduction="10000"/>
          </a:bodyPr>
          <a:lstStyle/>
          <a:p>
            <a:r>
              <a:rPr lang="zh-CN" altLang="en-US" dirty="0"/>
              <a:t>职责四</a:t>
            </a:r>
          </a:p>
        </p:txBody>
      </p:sp>
      <p:sp>
        <p:nvSpPr>
          <p:cNvPr id="11" name="文本占位符 10">
            <a:extLst>
              <a:ext uri="{FF2B5EF4-FFF2-40B4-BE49-F238E27FC236}">
                <a16:creationId xmlns:a16="http://schemas.microsoft.com/office/drawing/2014/main" id="{83C4A092-993E-2A03-955B-CE88FA6EF91E}"/>
              </a:ext>
            </a:extLst>
          </p:cNvPr>
          <p:cNvSpPr>
            <a:spLocks noGrp="1"/>
          </p:cNvSpPr>
          <p:nvPr>
            <p:ph type="body" sz="quarter" idx="22"/>
          </p:nvPr>
        </p:nvSpPr>
        <p:spPr/>
        <p:txBody>
          <a:bodyPr/>
          <a:lstStyle/>
          <a:p>
            <a:r>
              <a:rPr lang="zh-CN" altLang="en-US" sz="1400" dirty="0">
                <a:solidFill>
                  <a:schemeClr val="bg1"/>
                </a:solidFill>
              </a:rPr>
              <a:t>请填写你的工作职责，描述具体。</a:t>
            </a:r>
          </a:p>
        </p:txBody>
      </p:sp>
      <p:sp>
        <p:nvSpPr>
          <p:cNvPr id="13" name="文本占位符 12">
            <a:extLst>
              <a:ext uri="{FF2B5EF4-FFF2-40B4-BE49-F238E27FC236}">
                <a16:creationId xmlns:a16="http://schemas.microsoft.com/office/drawing/2014/main" id="{AB7FBE29-4FEE-B00F-6667-41C8017204BD}"/>
              </a:ext>
            </a:extLst>
          </p:cNvPr>
          <p:cNvSpPr>
            <a:spLocks noGrp="1"/>
          </p:cNvSpPr>
          <p:nvPr>
            <p:ph type="body" sz="quarter" idx="23"/>
          </p:nvPr>
        </p:nvSpPr>
        <p:spPr>
          <a:xfrm>
            <a:off x="10086785" y="1020221"/>
            <a:ext cx="1397000" cy="330200"/>
          </a:xfrm>
        </p:spPr>
        <p:txBody>
          <a:bodyPr>
            <a:normAutofit lnSpcReduction="10000"/>
          </a:bodyPr>
          <a:lstStyle/>
          <a:p>
            <a:r>
              <a:rPr lang="zh-CN" altLang="en-US" dirty="0"/>
              <a:t>职责五</a:t>
            </a:r>
          </a:p>
        </p:txBody>
      </p:sp>
      <p:sp>
        <p:nvSpPr>
          <p:cNvPr id="19" name="文本占位符 18">
            <a:extLst>
              <a:ext uri="{FF2B5EF4-FFF2-40B4-BE49-F238E27FC236}">
                <a16:creationId xmlns:a16="http://schemas.microsoft.com/office/drawing/2014/main" id="{061375A5-6676-CD28-86F9-B853714B400B}"/>
              </a:ext>
            </a:extLst>
          </p:cNvPr>
          <p:cNvSpPr>
            <a:spLocks noGrp="1"/>
          </p:cNvSpPr>
          <p:nvPr>
            <p:ph type="body" sz="quarter" idx="24"/>
          </p:nvPr>
        </p:nvSpPr>
        <p:spPr/>
        <p:txBody>
          <a:bodyPr/>
          <a:lstStyle/>
          <a:p>
            <a:r>
              <a:rPr lang="zh-CN" altLang="en-US" sz="1400" dirty="0">
                <a:solidFill>
                  <a:schemeClr val="bg1"/>
                </a:solidFill>
              </a:rPr>
              <a:t>请填写你的工作职责，描述具体。</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5016779" y="1872115"/>
            <a:ext cx="2175309" cy="217530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p>
        </p:txBody>
      </p:sp>
      <p:sp>
        <p:nvSpPr>
          <p:cNvPr id="5" name="文本占位符 4">
            <a:extLst>
              <a:ext uri="{FF2B5EF4-FFF2-40B4-BE49-F238E27FC236}">
                <a16:creationId xmlns:a16="http://schemas.microsoft.com/office/drawing/2014/main" id="{7FE50404-B7DE-41D4-063A-F6CBE6712991}"/>
              </a:ext>
            </a:extLst>
          </p:cNvPr>
          <p:cNvSpPr>
            <a:spLocks noGrp="1"/>
          </p:cNvSpPr>
          <p:nvPr>
            <p:ph type="body" sz="quarter" idx="13"/>
          </p:nvPr>
        </p:nvSpPr>
        <p:spPr/>
        <p:txBody>
          <a:bodyPr/>
          <a:lstStyle/>
          <a:p>
            <a:r>
              <a:rPr lang="zh-CN" altLang="en-US" dirty="0"/>
              <a:t>工作责任</a:t>
            </a:r>
          </a:p>
        </p:txBody>
      </p:sp>
      <p:sp>
        <p:nvSpPr>
          <p:cNvPr id="6" name="文本占位符 5">
            <a:extLst>
              <a:ext uri="{FF2B5EF4-FFF2-40B4-BE49-F238E27FC236}">
                <a16:creationId xmlns:a16="http://schemas.microsoft.com/office/drawing/2014/main" id="{BE60EECD-6DC2-5B60-60C5-2F3F1F9BF91C}"/>
              </a:ext>
            </a:extLst>
          </p:cNvPr>
          <p:cNvSpPr>
            <a:spLocks noGrp="1"/>
          </p:cNvSpPr>
          <p:nvPr>
            <p:ph type="body" sz="quarter" idx="14"/>
          </p:nvPr>
        </p:nvSpPr>
        <p:spPr>
          <a:xfrm>
            <a:off x="3226278" y="4929253"/>
            <a:ext cx="5739444" cy="535531"/>
          </a:xfrm>
        </p:spPr>
        <p:txBody>
          <a:bodyPr/>
          <a:lstStyle/>
          <a:p>
            <a:r>
              <a:rPr lang="en-US" altLang="zh-CN" dirty="0">
                <a:solidFill>
                  <a:schemeClr val="tx2"/>
                </a:solidFill>
              </a:rPr>
              <a:t>JOB RESPONSIBILITY</a:t>
            </a:r>
          </a:p>
        </p:txBody>
      </p:sp>
      <p:sp>
        <p:nvSpPr>
          <p:cNvPr id="4" name="文本占位符 3">
            <a:extLst>
              <a:ext uri="{FF2B5EF4-FFF2-40B4-BE49-F238E27FC236}">
                <a16:creationId xmlns:a16="http://schemas.microsoft.com/office/drawing/2014/main" id="{36B16AE0-012A-4994-B6C3-34A1084068BB}"/>
              </a:ext>
            </a:extLst>
          </p:cNvPr>
          <p:cNvSpPr>
            <a:spLocks noGrp="1"/>
          </p:cNvSpPr>
          <p:nvPr>
            <p:ph type="body" sz="quarter" idx="15"/>
          </p:nvPr>
        </p:nvSpPr>
        <p:spPr/>
        <p:txBody>
          <a:bodyPr/>
          <a:lstStyle/>
          <a:p>
            <a:r>
              <a:rPr lang="en-US" altLang="zh-CN" dirty="0"/>
              <a:t>03</a:t>
            </a:r>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文本占位符 29">
            <a:extLst>
              <a:ext uri="{FF2B5EF4-FFF2-40B4-BE49-F238E27FC236}">
                <a16:creationId xmlns:a16="http://schemas.microsoft.com/office/drawing/2014/main" id="{F76152EF-544B-5835-1FC1-35559AFC308F}"/>
              </a:ext>
            </a:extLst>
          </p:cNvPr>
          <p:cNvSpPr>
            <a:spLocks noGrp="1"/>
          </p:cNvSpPr>
          <p:nvPr>
            <p:ph type="body" sz="quarter" idx="14"/>
          </p:nvPr>
        </p:nvSpPr>
        <p:spPr/>
        <p:txBody>
          <a:bodyPr>
            <a:normAutofit lnSpcReduction="10000"/>
          </a:bodyPr>
          <a:lstStyle/>
          <a:p>
            <a:r>
              <a:rPr lang="zh-CN" altLang="en-US" dirty="0"/>
              <a:t>工作责任</a:t>
            </a:r>
          </a:p>
        </p:txBody>
      </p:sp>
      <p:sp>
        <p:nvSpPr>
          <p:cNvPr id="31" name="文本占位符 30">
            <a:extLst>
              <a:ext uri="{FF2B5EF4-FFF2-40B4-BE49-F238E27FC236}">
                <a16:creationId xmlns:a16="http://schemas.microsoft.com/office/drawing/2014/main" id="{D4F22909-36A1-CC63-4FAF-7C333E53BA63}"/>
              </a:ext>
            </a:extLst>
          </p:cNvPr>
          <p:cNvSpPr>
            <a:spLocks noGrp="1"/>
          </p:cNvSpPr>
          <p:nvPr>
            <p:ph type="body" sz="quarter" idx="15"/>
          </p:nvPr>
        </p:nvSpPr>
        <p:spPr/>
        <p:txBody>
          <a:bodyPr/>
          <a:lstStyle/>
          <a:p>
            <a:r>
              <a:rPr lang="zh-CN" altLang="en-US" dirty="0"/>
              <a:t>责任一</a:t>
            </a:r>
          </a:p>
        </p:txBody>
      </p:sp>
      <p:sp>
        <p:nvSpPr>
          <p:cNvPr id="32" name="文本占位符 31">
            <a:extLst>
              <a:ext uri="{FF2B5EF4-FFF2-40B4-BE49-F238E27FC236}">
                <a16:creationId xmlns:a16="http://schemas.microsoft.com/office/drawing/2014/main" id="{AC700819-8424-AEEF-2CEC-EF4CC48DC87D}"/>
              </a:ext>
            </a:extLst>
          </p:cNvPr>
          <p:cNvSpPr>
            <a:spLocks noGrp="1"/>
          </p:cNvSpPr>
          <p:nvPr>
            <p:ph type="body" sz="quarter" idx="17"/>
          </p:nvPr>
        </p:nvSpPr>
        <p:spPr/>
        <p:txBody>
          <a:bodyPr/>
          <a:lstStyle/>
          <a:p>
            <a:r>
              <a:rPr lang="en-US" altLang="zh-CN" sz="1400" dirty="0">
                <a:solidFill>
                  <a:schemeClr val="bg1"/>
                </a:solidFill>
              </a:rPr>
              <a:t>1</a:t>
            </a:r>
            <a:r>
              <a:rPr lang="zh-CN" altLang="en-US" sz="1400" dirty="0">
                <a:solidFill>
                  <a:schemeClr val="bg1"/>
                </a:solidFill>
              </a:rPr>
              <a:t>、请描述你的工作职责，尽量详细描述。</a:t>
            </a:r>
          </a:p>
        </p:txBody>
      </p:sp>
      <p:sp>
        <p:nvSpPr>
          <p:cNvPr id="40" name="文本占位符 39">
            <a:extLst>
              <a:ext uri="{FF2B5EF4-FFF2-40B4-BE49-F238E27FC236}">
                <a16:creationId xmlns:a16="http://schemas.microsoft.com/office/drawing/2014/main" id="{7280DB1D-9F08-84C1-F36A-F7AD89A85B87}"/>
              </a:ext>
            </a:extLst>
          </p:cNvPr>
          <p:cNvSpPr>
            <a:spLocks noGrp="1"/>
          </p:cNvSpPr>
          <p:nvPr>
            <p:ph type="body" sz="quarter" idx="18"/>
          </p:nvPr>
        </p:nvSpPr>
        <p:spPr/>
        <p:txBody>
          <a:bodyPr/>
          <a:lstStyle/>
          <a:p>
            <a:r>
              <a:rPr lang="zh-CN" altLang="en-US" dirty="0"/>
              <a:t>责任二</a:t>
            </a:r>
          </a:p>
        </p:txBody>
      </p:sp>
      <p:sp>
        <p:nvSpPr>
          <p:cNvPr id="41" name="文本占位符 40">
            <a:extLst>
              <a:ext uri="{FF2B5EF4-FFF2-40B4-BE49-F238E27FC236}">
                <a16:creationId xmlns:a16="http://schemas.microsoft.com/office/drawing/2014/main" id="{C49D247F-240C-5F3A-C5C9-C47CDED9DB06}"/>
              </a:ext>
            </a:extLst>
          </p:cNvPr>
          <p:cNvSpPr>
            <a:spLocks noGrp="1"/>
          </p:cNvSpPr>
          <p:nvPr>
            <p:ph type="body" sz="quarter" idx="19"/>
          </p:nvPr>
        </p:nvSpPr>
        <p:spPr/>
        <p:txBody>
          <a:bodyPr/>
          <a:lstStyle/>
          <a:p>
            <a:r>
              <a:rPr lang="en-US" altLang="zh-CN" dirty="0"/>
              <a:t>2</a:t>
            </a:r>
            <a:r>
              <a:rPr lang="zh-CN" altLang="en-US" sz="1400" dirty="0">
                <a:solidFill>
                  <a:schemeClr val="bg1"/>
                </a:solidFill>
              </a:rPr>
              <a:t>、请描述你的工作职责，尽量详细描述。</a:t>
            </a:r>
          </a:p>
        </p:txBody>
      </p:sp>
      <p:sp>
        <p:nvSpPr>
          <p:cNvPr id="42" name="文本占位符 41">
            <a:extLst>
              <a:ext uri="{FF2B5EF4-FFF2-40B4-BE49-F238E27FC236}">
                <a16:creationId xmlns:a16="http://schemas.microsoft.com/office/drawing/2014/main" id="{4A054F72-6533-3B7E-471F-7F913B59183E}"/>
              </a:ext>
            </a:extLst>
          </p:cNvPr>
          <p:cNvSpPr>
            <a:spLocks noGrp="1"/>
          </p:cNvSpPr>
          <p:nvPr>
            <p:ph type="body" sz="quarter" idx="20"/>
          </p:nvPr>
        </p:nvSpPr>
        <p:spPr/>
        <p:txBody>
          <a:bodyPr/>
          <a:lstStyle/>
          <a:p>
            <a:r>
              <a:rPr lang="zh-CN" altLang="en-US" dirty="0"/>
              <a:t>责任三</a:t>
            </a:r>
          </a:p>
        </p:txBody>
      </p:sp>
      <p:sp>
        <p:nvSpPr>
          <p:cNvPr id="43" name="文本占位符 42">
            <a:extLst>
              <a:ext uri="{FF2B5EF4-FFF2-40B4-BE49-F238E27FC236}">
                <a16:creationId xmlns:a16="http://schemas.microsoft.com/office/drawing/2014/main" id="{9B68270A-1F1D-8368-A4AB-54E6C64957FA}"/>
              </a:ext>
            </a:extLst>
          </p:cNvPr>
          <p:cNvSpPr>
            <a:spLocks noGrp="1"/>
          </p:cNvSpPr>
          <p:nvPr>
            <p:ph type="body" sz="quarter" idx="21"/>
          </p:nvPr>
        </p:nvSpPr>
        <p:spPr/>
        <p:txBody>
          <a:bodyPr/>
          <a:lstStyle/>
          <a:p>
            <a:r>
              <a:rPr lang="en-US" altLang="zh-CN" sz="1400" dirty="0">
                <a:solidFill>
                  <a:schemeClr val="bg1"/>
                </a:solidFill>
              </a:rPr>
              <a:t>3</a:t>
            </a:r>
            <a:r>
              <a:rPr lang="zh-CN" altLang="en-US" sz="1400" dirty="0">
                <a:solidFill>
                  <a:schemeClr val="bg1"/>
                </a:solidFill>
              </a:rPr>
              <a:t>、请描述你的工作职责，尽量详细描述。</a:t>
            </a:r>
          </a:p>
        </p:txBody>
      </p:sp>
      <p:sp>
        <p:nvSpPr>
          <p:cNvPr id="44" name="文本占位符 43">
            <a:extLst>
              <a:ext uri="{FF2B5EF4-FFF2-40B4-BE49-F238E27FC236}">
                <a16:creationId xmlns:a16="http://schemas.microsoft.com/office/drawing/2014/main" id="{ABEAE9C4-67C5-ACD1-D9CE-14814033342C}"/>
              </a:ext>
            </a:extLst>
          </p:cNvPr>
          <p:cNvSpPr>
            <a:spLocks noGrp="1"/>
          </p:cNvSpPr>
          <p:nvPr>
            <p:ph type="body" sz="quarter" idx="22"/>
          </p:nvPr>
        </p:nvSpPr>
        <p:spPr/>
        <p:txBody>
          <a:bodyPr/>
          <a:lstStyle/>
          <a:p>
            <a:r>
              <a:rPr lang="zh-CN" altLang="en-US" dirty="0"/>
              <a:t>责任四</a:t>
            </a:r>
          </a:p>
        </p:txBody>
      </p:sp>
      <p:sp>
        <p:nvSpPr>
          <p:cNvPr id="45" name="文本占位符 44">
            <a:extLst>
              <a:ext uri="{FF2B5EF4-FFF2-40B4-BE49-F238E27FC236}">
                <a16:creationId xmlns:a16="http://schemas.microsoft.com/office/drawing/2014/main" id="{54390447-D0F6-8241-5ED0-8C32986C25DE}"/>
              </a:ext>
            </a:extLst>
          </p:cNvPr>
          <p:cNvSpPr>
            <a:spLocks noGrp="1"/>
          </p:cNvSpPr>
          <p:nvPr>
            <p:ph type="body" sz="quarter" idx="23"/>
          </p:nvPr>
        </p:nvSpPr>
        <p:spPr/>
        <p:txBody>
          <a:bodyPr/>
          <a:lstStyle/>
          <a:p>
            <a:r>
              <a:rPr lang="en-US" altLang="zh-CN" dirty="0"/>
              <a:t>4</a:t>
            </a:r>
            <a:r>
              <a:rPr lang="zh-CN" altLang="en-US" sz="1400" dirty="0">
                <a:solidFill>
                  <a:schemeClr val="bg1"/>
                </a:solidFill>
              </a:rPr>
              <a:t>、请描述你的工作职责，尽量详细描述。</a:t>
            </a:r>
          </a:p>
        </p:txBody>
      </p:sp>
      <p:sp>
        <p:nvSpPr>
          <p:cNvPr id="46" name="文本占位符 45">
            <a:extLst>
              <a:ext uri="{FF2B5EF4-FFF2-40B4-BE49-F238E27FC236}">
                <a16:creationId xmlns:a16="http://schemas.microsoft.com/office/drawing/2014/main" id="{944302D7-019E-B524-2BD4-8A7C7516CCB6}"/>
              </a:ext>
            </a:extLst>
          </p:cNvPr>
          <p:cNvSpPr>
            <a:spLocks noGrp="1"/>
          </p:cNvSpPr>
          <p:nvPr>
            <p:ph type="body" sz="quarter" idx="24"/>
          </p:nvPr>
        </p:nvSpPr>
        <p:spPr/>
        <p:txBody>
          <a:bodyPr/>
          <a:lstStyle/>
          <a:p>
            <a:r>
              <a:rPr lang="zh-CN" altLang="en-US" dirty="0"/>
              <a:t>责任五</a:t>
            </a:r>
          </a:p>
        </p:txBody>
      </p:sp>
      <p:sp>
        <p:nvSpPr>
          <p:cNvPr id="47" name="文本占位符 46">
            <a:extLst>
              <a:ext uri="{FF2B5EF4-FFF2-40B4-BE49-F238E27FC236}">
                <a16:creationId xmlns:a16="http://schemas.microsoft.com/office/drawing/2014/main" id="{012334F8-61E2-AFA7-CE68-198ED322EF11}"/>
              </a:ext>
            </a:extLst>
          </p:cNvPr>
          <p:cNvSpPr>
            <a:spLocks noGrp="1"/>
          </p:cNvSpPr>
          <p:nvPr>
            <p:ph type="body" sz="quarter" idx="25"/>
          </p:nvPr>
        </p:nvSpPr>
        <p:spPr/>
        <p:txBody>
          <a:bodyPr/>
          <a:lstStyle/>
          <a:p>
            <a:r>
              <a:rPr lang="en-US" altLang="zh-CN" dirty="0"/>
              <a:t>5</a:t>
            </a:r>
            <a:r>
              <a:rPr lang="zh-CN" altLang="en-US" sz="1400" dirty="0">
                <a:solidFill>
                  <a:schemeClr val="bg1"/>
                </a:solidFill>
              </a:rPr>
              <a:t>、请描述你的工作职责，尽量详细描述。</a:t>
            </a:r>
          </a:p>
        </p:txBody>
      </p:sp>
      <p:sp>
        <p:nvSpPr>
          <p:cNvPr id="48" name="文本占位符 47">
            <a:extLst>
              <a:ext uri="{FF2B5EF4-FFF2-40B4-BE49-F238E27FC236}">
                <a16:creationId xmlns:a16="http://schemas.microsoft.com/office/drawing/2014/main" id="{5E054656-5E34-CE18-D83A-18BCDF95770B}"/>
              </a:ext>
            </a:extLst>
          </p:cNvPr>
          <p:cNvSpPr>
            <a:spLocks noGrp="1"/>
          </p:cNvSpPr>
          <p:nvPr>
            <p:ph type="body" sz="quarter" idx="26"/>
          </p:nvPr>
        </p:nvSpPr>
        <p:spPr/>
        <p:txBody>
          <a:bodyPr/>
          <a:lstStyle/>
          <a:p>
            <a:r>
              <a:rPr lang="zh-CN" altLang="en-US" dirty="0"/>
              <a:t>责任六</a:t>
            </a:r>
          </a:p>
        </p:txBody>
      </p:sp>
      <p:sp>
        <p:nvSpPr>
          <p:cNvPr id="49" name="文本占位符 48">
            <a:extLst>
              <a:ext uri="{FF2B5EF4-FFF2-40B4-BE49-F238E27FC236}">
                <a16:creationId xmlns:a16="http://schemas.microsoft.com/office/drawing/2014/main" id="{A5F03C0E-AE5C-7B98-E1EC-AC5DA2B5B820}"/>
              </a:ext>
            </a:extLst>
          </p:cNvPr>
          <p:cNvSpPr>
            <a:spLocks noGrp="1"/>
          </p:cNvSpPr>
          <p:nvPr>
            <p:ph type="body" sz="quarter" idx="27"/>
          </p:nvPr>
        </p:nvSpPr>
        <p:spPr/>
        <p:txBody>
          <a:bodyPr/>
          <a:lstStyle/>
          <a:p>
            <a:r>
              <a:rPr lang="en-US" altLang="zh-CN" dirty="0"/>
              <a:t>6</a:t>
            </a:r>
            <a:r>
              <a:rPr lang="zh-CN" altLang="en-US" sz="1400" dirty="0">
                <a:solidFill>
                  <a:schemeClr val="bg1"/>
                </a:solidFill>
              </a:rPr>
              <a:t>、请描述你的工作职责，尽量详细描述。</a:t>
            </a:r>
          </a:p>
        </p:txBody>
      </p:sp>
      <p:sp>
        <p:nvSpPr>
          <p:cNvPr id="50" name="文本占位符 49">
            <a:extLst>
              <a:ext uri="{FF2B5EF4-FFF2-40B4-BE49-F238E27FC236}">
                <a16:creationId xmlns:a16="http://schemas.microsoft.com/office/drawing/2014/main" id="{623A6E05-6B84-B7F8-1604-2D33AB138316}"/>
              </a:ext>
            </a:extLst>
          </p:cNvPr>
          <p:cNvSpPr>
            <a:spLocks noGrp="1"/>
          </p:cNvSpPr>
          <p:nvPr>
            <p:ph type="body" sz="quarter" idx="28"/>
          </p:nvPr>
        </p:nvSpPr>
        <p:spPr/>
        <p:txBody>
          <a:bodyPr/>
          <a:lstStyle/>
          <a:p>
            <a:r>
              <a:rPr lang="zh-CN" altLang="en-US" dirty="0"/>
              <a:t>责任七</a:t>
            </a:r>
          </a:p>
        </p:txBody>
      </p:sp>
      <p:sp>
        <p:nvSpPr>
          <p:cNvPr id="51" name="文本占位符 50">
            <a:extLst>
              <a:ext uri="{FF2B5EF4-FFF2-40B4-BE49-F238E27FC236}">
                <a16:creationId xmlns:a16="http://schemas.microsoft.com/office/drawing/2014/main" id="{D3EB73E8-260A-1E44-9008-83B0098669CA}"/>
              </a:ext>
            </a:extLst>
          </p:cNvPr>
          <p:cNvSpPr>
            <a:spLocks noGrp="1"/>
          </p:cNvSpPr>
          <p:nvPr>
            <p:ph type="body" sz="quarter" idx="29"/>
          </p:nvPr>
        </p:nvSpPr>
        <p:spPr/>
        <p:txBody>
          <a:bodyPr/>
          <a:lstStyle/>
          <a:p>
            <a:r>
              <a:rPr lang="en-US" altLang="zh-CN" dirty="0"/>
              <a:t>7</a:t>
            </a:r>
            <a:r>
              <a:rPr lang="zh-CN" altLang="en-US" sz="1400" dirty="0">
                <a:solidFill>
                  <a:schemeClr val="bg1"/>
                </a:solidFill>
              </a:rPr>
              <a:t>、请描述你的工作职责，尽量详细描述。</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8D8C7AA3-A453-A4DD-C2B0-13A193F1D4C8}"/>
              </a:ext>
            </a:extLst>
          </p:cNvPr>
          <p:cNvSpPr>
            <a:spLocks noGrp="1"/>
          </p:cNvSpPr>
          <p:nvPr>
            <p:ph type="body" sz="quarter" idx="14"/>
          </p:nvPr>
        </p:nvSpPr>
        <p:spPr/>
        <p:txBody>
          <a:bodyPr>
            <a:normAutofit lnSpcReduction="10000"/>
          </a:bodyPr>
          <a:lstStyle/>
          <a:p>
            <a:r>
              <a:rPr lang="zh-CN" altLang="en-US" dirty="0"/>
              <a:t>工作责任</a:t>
            </a:r>
          </a:p>
        </p:txBody>
      </p:sp>
      <p:sp>
        <p:nvSpPr>
          <p:cNvPr id="6" name="文本占位符 5">
            <a:extLst>
              <a:ext uri="{FF2B5EF4-FFF2-40B4-BE49-F238E27FC236}">
                <a16:creationId xmlns:a16="http://schemas.microsoft.com/office/drawing/2014/main" id="{35369FF9-C6F3-E5BD-B4B5-A2599E35973F}"/>
              </a:ext>
            </a:extLst>
          </p:cNvPr>
          <p:cNvSpPr>
            <a:spLocks noGrp="1"/>
          </p:cNvSpPr>
          <p:nvPr>
            <p:ph type="body" sz="quarter" idx="17"/>
          </p:nvPr>
        </p:nvSpPr>
        <p:spPr/>
        <p:txBody>
          <a:bodyPr/>
          <a:lstStyle/>
          <a:p>
            <a:r>
              <a:rPr lang="zh-CN" altLang="en-US" sz="1400" dirty="0"/>
              <a:t>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请针对工作职责做详细描述，例如日常工作描述、负责哪些板块内容等。</a:t>
            </a:r>
            <a:endParaRPr lang="zh-CN"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PP_MARK_KEY" val="a853228d-3cfa-47fb-b533-c0c20ee479a5"/>
  <p:tag name="COMMONDATA" val="eyJoZGlkIjoiODViY2JkMjU3NGYzZTEwMzZmMGFkZWViYmNkYWU3NDIifQ=="/>
</p:tagLst>
</file>

<file path=ppt/theme/theme1.xml><?xml version="1.0" encoding="utf-8"?>
<a:theme xmlns:a="http://schemas.openxmlformats.org/drawingml/2006/main" name="51PPT模板网">
  <a:themeElements>
    <a:clrScheme name="黄橙色">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思源黑体">
      <a:majorFont>
        <a:latin typeface="思源黑体 CN Bold"/>
        <a:ea typeface="思源黑体 CN Bold"/>
        <a:cs typeface=""/>
      </a:majorFont>
      <a:minorFont>
        <a:latin typeface="思源黑体 CN Medium"/>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118</TotalTime>
  <Words>1301</Words>
  <Application>Microsoft Office PowerPoint</Application>
  <PresentationFormat>宽屏</PresentationFormat>
  <Paragraphs>121</Paragraphs>
  <Slides>20</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OPPOSans H</vt:lpstr>
      <vt:lpstr>OPPOSans M</vt:lpstr>
      <vt:lpstr>阿里巴巴普惠体 2.0 55 Regular</vt:lpstr>
      <vt:lpstr>阿里巴巴普惠体 2.0 65 Medium</vt:lpstr>
      <vt:lpstr>等线</vt:lpstr>
      <vt:lpstr>思源黑体 CN Bold</vt:lpstr>
      <vt:lpstr>思源黑体 CN Medium</vt:lpstr>
      <vt:lpstr>Arial</vt:lpstr>
      <vt:lpstr>51PPT模板网</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欧美画册风述职报告ppt模板</dc:title>
  <dc:creator>Yt</dc:creator>
  <cp:keywords>P界达人</cp:keywords>
  <dc:description>51PPT模板网，幻灯片演示模板及素材免费下载！_x000d_
51PPT模板网 唯一访问网址：www.51pptmoban.com</dc:description>
  <cp:lastModifiedBy>user Power</cp:lastModifiedBy>
  <cp:revision>32</cp:revision>
  <dcterms:created xsi:type="dcterms:W3CDTF">2023-05-07T06:01:00Z</dcterms:created>
  <dcterms:modified xsi:type="dcterms:W3CDTF">2023-07-11T07:32:54Z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A82D7FE921024387A849ECC282F2016E_13</vt:lpwstr>
  </property>
  <property fmtid="{D5CDD505-2E9C-101B-9397-08002B2CF9AE}" pid="3" name="KSOProductBuildVer">
    <vt:lpwstr>2052-11.1.0.14309</vt:lpwstr>
  </property>
</Properties>
</file>